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2668A-718D-47B9-930E-2E62710F33C4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CA89-08D8-4693-AC03-0BEE0860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3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1CA89-08D8-4693-AC03-0BEE086069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2EE1-432E-45F8-842C-3F07B9B4F563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A8D-25F7-4B4A-995A-0849D58691F2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CD41-36C1-4BB7-A1D3-8A163E91F774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5E02-B28F-423C-928F-0B6A2FBE8D5A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72DF-59BB-4A49-BF18-0BCBCBDADF05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1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5DD4-E347-400D-B69A-966E7FA595EB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64C8-21C1-45DC-81C0-E20F3659F91D}" type="datetime1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FD4C-2C33-4901-8912-A8D7CAAEF58B}" type="datetime1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3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71DE-3C6E-4728-8531-E54785CD2D68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0783-BB83-4978-B7F1-B38E9F2E2D46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3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60CB-BCF3-4E63-B1DB-6BF946AA816C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4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49A4-1076-44DE-A1AF-153B957ADE53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E6E6-72D5-41A8-8C49-DA2554DF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1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Bias correction in Synergy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Paper E</a:t>
            </a:r>
          </a:p>
          <a:p>
            <a:r>
              <a:rPr lang="en-US" dirty="0" smtClean="0"/>
              <a:t>Will Meyerson</a:t>
            </a:r>
          </a:p>
          <a:p>
            <a:r>
              <a:rPr lang="en-US" dirty="0" smtClean="0"/>
              <a:t>24 January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6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Old way of calculating p-values: I found gene-pairs with significant adjusted p-values in favor of co-mutation</a:t>
            </a:r>
          </a:p>
          <a:p>
            <a:r>
              <a:rPr lang="en-US" dirty="0" smtClean="0"/>
              <a:t>Problem with old way: two biases</a:t>
            </a:r>
          </a:p>
          <a:p>
            <a:pPr lvl="1"/>
            <a:r>
              <a:rPr lang="en-US" dirty="0" smtClean="0"/>
              <a:t>Edge drop-out</a:t>
            </a:r>
          </a:p>
          <a:p>
            <a:pPr lvl="1"/>
            <a:r>
              <a:rPr lang="en-US" dirty="0" smtClean="0"/>
              <a:t>Failure to take into account the possibility of combinations of patients in which co-mutations might occur in null</a:t>
            </a:r>
          </a:p>
          <a:p>
            <a:r>
              <a:rPr lang="en-US" dirty="0" smtClean="0"/>
              <a:t>New way corrects p-values</a:t>
            </a:r>
          </a:p>
          <a:p>
            <a:pPr lvl="1"/>
            <a:r>
              <a:rPr lang="en-US" dirty="0" smtClean="0"/>
              <a:t>Undoes gene-patient permutations that lead to edge drop-out</a:t>
            </a:r>
          </a:p>
          <a:p>
            <a:pPr lvl="1"/>
            <a:r>
              <a:rPr lang="en-US" dirty="0" smtClean="0"/>
              <a:t>Uses cohort-level rather than patient-level # of co-mutations</a:t>
            </a:r>
          </a:p>
          <a:p>
            <a:r>
              <a:rPr lang="en-US" dirty="0" smtClean="0"/>
              <a:t>Results with new way: </a:t>
            </a:r>
          </a:p>
          <a:p>
            <a:pPr lvl="1"/>
            <a:r>
              <a:rPr lang="en-US" dirty="0" smtClean="0"/>
              <a:t>no individual gene-pairs meet adjusted significance for positive co-mutation </a:t>
            </a:r>
          </a:p>
          <a:p>
            <a:pPr lvl="1"/>
            <a:r>
              <a:rPr lang="en-US" dirty="0" smtClean="0"/>
              <a:t>still some gene-pairs meet pan-cancer significance for anti-correlation</a:t>
            </a:r>
          </a:p>
          <a:p>
            <a:pPr lvl="1"/>
            <a:r>
              <a:rPr lang="en-US" dirty="0" smtClean="0"/>
              <a:t>We see signal of co-mutation in cancer subtypes, even if we can’t pick out gene-pairs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1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92" y="288798"/>
            <a:ext cx="6024050" cy="59588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54018" y="647114"/>
            <a:ext cx="49518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CNS-</a:t>
            </a:r>
            <a:r>
              <a:rPr lang="en-US" dirty="0" err="1" smtClean="0"/>
              <a:t>Medullo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just gene-pairs including up to 1 </a:t>
            </a:r>
            <a:r>
              <a:rPr lang="en-US" dirty="0" err="1" smtClean="0"/>
              <a:t>pcawg</a:t>
            </a:r>
            <a:r>
              <a:rPr lang="en-US" dirty="0" smtClean="0"/>
              <a:t> driver and 1 or 2 cosmic genes that are not </a:t>
            </a:r>
            <a:r>
              <a:rPr lang="en-US" dirty="0" err="1" smtClean="0"/>
              <a:t>pcawg</a:t>
            </a:r>
            <a:r>
              <a:rPr lang="en-US" dirty="0" smtClean="0"/>
              <a:t> drivers.</a:t>
            </a:r>
          </a:p>
          <a:p>
            <a:r>
              <a:rPr lang="en-US" dirty="0" smtClean="0"/>
              <a:t>What is the maximum number of co-mutations in any considered gene-pair? Say it’s 12</a:t>
            </a:r>
          </a:p>
          <a:p>
            <a:r>
              <a:rPr lang="en-US" dirty="0" smtClean="0"/>
              <a:t>Then what’s 2/3 of that value? 8</a:t>
            </a:r>
          </a:p>
          <a:p>
            <a:r>
              <a:rPr lang="en-US" dirty="0" smtClean="0"/>
              <a:t>What fraction of the eligible gene-pairs have 8 or more co-mutations in observed set? Say 0.04</a:t>
            </a:r>
          </a:p>
          <a:p>
            <a:r>
              <a:rPr lang="en-US" dirty="0" smtClean="0"/>
              <a:t>What fraction of those same gene-pairs have 8 or more co-mutations in tailored null sets? Say 0.1 with standard deviation 0.1. Hence Z-score 4.</a:t>
            </a:r>
          </a:p>
        </p:txBody>
      </p:sp>
    </p:spTree>
    <p:extLst>
      <p:ext uri="{BB962C8B-B14F-4D97-AF65-F5344CB8AC3E}">
        <p14:creationId xmlns:p14="http://schemas.microsoft.com/office/powerpoint/2010/main" val="406757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nice to have individual gene-pairs (but not super necessary in my opinion). How might I do it?</a:t>
            </a:r>
          </a:p>
          <a:p>
            <a:r>
              <a:rPr lang="en-US" dirty="0" smtClean="0"/>
              <a:t>Filter gene-pairs based on synergistic VAF? (I’ve started this, it’s really frustrating)</a:t>
            </a:r>
          </a:p>
          <a:p>
            <a:r>
              <a:rPr lang="en-US" dirty="0" smtClean="0"/>
              <a:t>Combine subtypes into meta-cohorts (I’m not happy with this option </a:t>
            </a:r>
            <a:r>
              <a:rPr lang="en-US" dirty="0" err="1" smtClean="0"/>
              <a:t>‘cause</a:t>
            </a:r>
            <a:r>
              <a:rPr lang="en-US" dirty="0" smtClean="0"/>
              <a:t> synergy most convincingly shows selection only when we keep signatures relatively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E6E6-72D5-41A8-8C49-DA2554DFEC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2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278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Bias correction in Synergy Analysis</vt:lpstr>
      <vt:lpstr>Synergy Status</vt:lpstr>
      <vt:lpstr>PowerPoint Presentation</vt:lpstr>
      <vt:lpstr>Next steps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4</cp:revision>
  <dcterms:created xsi:type="dcterms:W3CDTF">2017-01-24T21:58:59Z</dcterms:created>
  <dcterms:modified xsi:type="dcterms:W3CDTF">2017-01-25T01:19:27Z</dcterms:modified>
</cp:coreProperties>
</file>