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6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0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9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84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0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3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2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8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4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97E71-2368-2D45-A883-A413CF622ADE}" type="datetimeFigureOut">
              <a:rPr lang="en-US" smtClean="0"/>
              <a:t>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83A2-416C-554E-96C7-6CC6F8AB8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8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7153" y="1000560"/>
            <a:ext cx="34484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GM12878: RNA-</a:t>
            </a:r>
            <a:r>
              <a:rPr lang="en-US" b="1" dirty="0" err="1" smtClean="0"/>
              <a:t>Seq</a:t>
            </a:r>
            <a:r>
              <a:rPr lang="en-US" b="1" dirty="0" smtClean="0"/>
              <a:t> from ENCODE</a:t>
            </a:r>
          </a:p>
          <a:p>
            <a:endParaRPr lang="en-US" dirty="0"/>
          </a:p>
          <a:p>
            <a:r>
              <a:rPr lang="en-US" dirty="0"/>
              <a:t>Number of SNPs are:  </a:t>
            </a:r>
            <a:r>
              <a:rPr lang="en-US" dirty="0" smtClean="0"/>
              <a:t>1,123,696</a:t>
            </a:r>
            <a:endParaRPr lang="en-US" dirty="0"/>
          </a:p>
          <a:p>
            <a:r>
              <a:rPr lang="en-US" dirty="0"/>
              <a:t>Number of deletions are:  </a:t>
            </a:r>
            <a:r>
              <a:rPr lang="en-US" dirty="0" smtClean="0"/>
              <a:t>61,962</a:t>
            </a:r>
            <a:endParaRPr lang="en-US" dirty="0"/>
          </a:p>
          <a:p>
            <a:r>
              <a:rPr lang="en-US" dirty="0"/>
              <a:t>Number of insertions are:  </a:t>
            </a:r>
            <a:r>
              <a:rPr lang="en-US" dirty="0" smtClean="0"/>
              <a:t>63,777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17153" y="3288027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/>
              <a:t>HeLa</a:t>
            </a:r>
            <a:r>
              <a:rPr lang="en-US" b="1" dirty="0" smtClean="0"/>
              <a:t>: RNA-</a:t>
            </a:r>
            <a:r>
              <a:rPr lang="en-US" b="1" dirty="0" err="1" smtClean="0"/>
              <a:t>Seq</a:t>
            </a:r>
            <a:r>
              <a:rPr lang="en-US" b="1" dirty="0" smtClean="0"/>
              <a:t> from ENCODE</a:t>
            </a:r>
          </a:p>
          <a:p>
            <a:endParaRPr lang="en-US" b="1" dirty="0" smtClean="0"/>
          </a:p>
          <a:p>
            <a:r>
              <a:rPr lang="en-US" dirty="0"/>
              <a:t>Number of SNPs are:  </a:t>
            </a:r>
            <a:r>
              <a:rPr lang="en-US" dirty="0" smtClean="0"/>
              <a:t>64,211</a:t>
            </a:r>
            <a:endParaRPr lang="en-US" dirty="0"/>
          </a:p>
          <a:p>
            <a:r>
              <a:rPr lang="en-US" dirty="0"/>
              <a:t>Number of deletions are:  </a:t>
            </a:r>
            <a:r>
              <a:rPr lang="en-US" dirty="0" smtClean="0"/>
              <a:t>2,326</a:t>
            </a:r>
            <a:endParaRPr lang="en-US" dirty="0"/>
          </a:p>
          <a:p>
            <a:r>
              <a:rPr lang="en-US" dirty="0"/>
              <a:t>Number of insertions are:  </a:t>
            </a:r>
            <a:r>
              <a:rPr lang="en-US" dirty="0" smtClean="0"/>
              <a:t>2,092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596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50952"/>
            <a:ext cx="8229600" cy="4525963"/>
          </a:xfrm>
        </p:spPr>
        <p:txBody>
          <a:bodyPr/>
          <a:lstStyle/>
          <a:p>
            <a:r>
              <a:rPr lang="en-US" dirty="0" smtClean="0"/>
              <a:t>To do:</a:t>
            </a:r>
          </a:p>
          <a:p>
            <a:pPr lvl="1"/>
            <a:r>
              <a:rPr lang="en-US" dirty="0" smtClean="0"/>
              <a:t>Imputation</a:t>
            </a:r>
          </a:p>
          <a:p>
            <a:pPr lvl="1"/>
            <a:r>
              <a:rPr lang="en-US" dirty="0" smtClean="0"/>
              <a:t>Calculation of distance to 1kGenome</a:t>
            </a:r>
          </a:p>
          <a:p>
            <a:pPr lvl="1"/>
            <a:r>
              <a:rPr lang="en-US" dirty="0" smtClean="0"/>
              <a:t>Calculation of distance to </a:t>
            </a:r>
            <a:r>
              <a:rPr lang="en-US" dirty="0" err="1" smtClean="0"/>
              <a:t>HeLa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65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64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Gamze Gursoy</dc:creator>
  <cp:lastModifiedBy>Gamze Gursoy</cp:lastModifiedBy>
  <cp:revision>1</cp:revision>
  <dcterms:created xsi:type="dcterms:W3CDTF">2017-01-18T20:26:23Z</dcterms:created>
  <dcterms:modified xsi:type="dcterms:W3CDTF">2017-01-18T20:32:00Z</dcterms:modified>
</cp:coreProperties>
</file>