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DA228-7CEB-0E44-A90A-C54AF6423C83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8E1C-51EB-5640-BDBE-F8973C50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846C-512F-5F43-959E-37F54B0015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1C-51EB-5640-BDBE-F8973C506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7606-80CB-834E-89CC-4EE0410F2E9C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6FFD-2788-E843-9FDE-3A2D56AED758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F821-A7BE-644D-B760-F876761C550E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165-A9EA-6843-ACB0-A04E045A36B2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0C7-0261-304A-87D3-BF2D8723E3FD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0B1A-9A17-4B41-A444-1B186E1AF67D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7DA3-C1E4-D749-8F47-4732FC22C944}" type="datetime1">
              <a:rPr lang="en-US" smtClean="0"/>
              <a:t>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1E37-DB18-C344-AFC0-90271712A7ED}" type="datetime1">
              <a:rPr lang="en-US" smtClean="0"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1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99A4-0534-AF49-8F6F-943E62F102A4}" type="datetime1">
              <a:rPr lang="en-US" smtClean="0"/>
              <a:t>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C745-6FC7-B34B-8FE1-3150F7B9EDDF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7E80-C11B-654D-9B1E-1FA8CA12B98A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BE9D-A57C-0E49-85AD-BBB62745387E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ABFE-BF51-184D-A398-C0F6784E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MOAT Germline Analysis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Lochovsky</a:t>
            </a:r>
          </a:p>
          <a:p>
            <a:r>
              <a:rPr lang="en-US" dirty="0" smtClean="0"/>
              <a:t>Cancer subgroup, </a:t>
            </a:r>
            <a:r>
              <a:rPr lang="en-US" dirty="0" err="1" smtClean="0"/>
              <a:t>Misc</a:t>
            </a:r>
            <a:r>
              <a:rPr lang="en-US" dirty="0" smtClean="0"/>
              <a:t> </a:t>
            </a:r>
            <a:r>
              <a:rPr lang="en-US" dirty="0" err="1" smtClean="0"/>
              <a:t>subsubgroup</a:t>
            </a:r>
            <a:endParaRPr lang="en-US" dirty="0" smtClean="0"/>
          </a:p>
          <a:p>
            <a:r>
              <a:rPr lang="en-US" dirty="0" smtClean="0"/>
              <a:t>2017-01-19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6A73-CDDB-E143-AE3C-AD5CBDE9B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Previously</a:t>
            </a:r>
            <a:endParaRPr lang="en-US" dirty="0" smtClean="0"/>
          </a:p>
          <a:p>
            <a:r>
              <a:rPr lang="en-US" dirty="0" smtClean="0"/>
              <a:t>Aggregate exon counts into gene counts</a:t>
            </a:r>
          </a:p>
          <a:p>
            <a:r>
              <a:rPr lang="en-US" dirty="0" smtClean="0"/>
              <a:t>Create the “exome-genome” for permutation purposes</a:t>
            </a:r>
          </a:p>
          <a:p>
            <a:pPr lvl="1"/>
            <a:r>
              <a:rPr lang="en-US" dirty="0" smtClean="0"/>
              <a:t>Imagine the entire genome consisted of only the exons, and permute variant locations over this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Since Then</a:t>
            </a:r>
          </a:p>
          <a:p>
            <a:r>
              <a:rPr lang="en-US" dirty="0" smtClean="0"/>
              <a:t>Filter </a:t>
            </a:r>
            <a:r>
              <a:rPr lang="en-US" dirty="0" err="1" smtClean="0"/>
              <a:t>ExAC</a:t>
            </a:r>
            <a:r>
              <a:rPr lang="en-US" dirty="0" smtClean="0"/>
              <a:t> TCGA variant for rarity</a:t>
            </a:r>
          </a:p>
          <a:p>
            <a:pPr lvl="1"/>
            <a:r>
              <a:rPr lang="en-US" dirty="0" smtClean="0"/>
              <a:t>AF&lt;0.005 (0.5%)</a:t>
            </a:r>
          </a:p>
          <a:p>
            <a:pPr lvl="1"/>
            <a:r>
              <a:rPr lang="en-US" dirty="0" smtClean="0"/>
              <a:t>But very few variants were filtered out (most are already rare)</a:t>
            </a:r>
          </a:p>
          <a:p>
            <a:r>
              <a:rPr lang="en-US" dirty="0" smtClean="0"/>
              <a:t>Use Funseq2 to filter for variants with functional impact</a:t>
            </a:r>
          </a:p>
          <a:p>
            <a:r>
              <a:rPr lang="en-US" dirty="0" smtClean="0"/>
              <a:t>Use PCAWG CDS annotations (previously used GENCODE v15)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9579"/>
            <a:ext cx="10515600" cy="1325563"/>
          </a:xfrm>
        </p:spPr>
        <p:txBody>
          <a:bodyPr/>
          <a:lstStyle/>
          <a:p>
            <a:r>
              <a:rPr lang="en-US" dirty="0" smtClean="0"/>
              <a:t>QQ-plot of p-values vs. uniform </a:t>
            </a:r>
            <a:r>
              <a:rPr lang="en-US" dirty="0" err="1" smtClean="0"/>
              <a:t>dist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ABFE-BF51-184D-A398-C0F6784E55BE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" y="1136595"/>
            <a:ext cx="5556070" cy="540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882" y="706468"/>
            <a:ext cx="39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Then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3193 sg (BH-adjusted)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52" y="457200"/>
            <a:ext cx="640080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5130" y="6368338"/>
            <a:ext cx="21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Theoretical Quantiles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61" y="2971875"/>
            <a:ext cx="461665" cy="17317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mtClean="0"/>
              <a:t>Sample Quantiles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882" y="3752193"/>
            <a:ext cx="220718" cy="48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42538" y="706467"/>
            <a:ext cx="370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601 sg (BH-adjusted)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333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118</Words>
  <Application>Microsoft Macintosh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Mangal</vt:lpstr>
      <vt:lpstr>Office Theme</vt:lpstr>
      <vt:lpstr>MOAT Germline Analysis Update</vt:lpstr>
      <vt:lpstr>Overview</vt:lpstr>
      <vt:lpstr>QQ-plot of p-values vs. uniform dist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MOAT Germline Analysis Update</dc:title>
  <dc:creator>Lucas Lochovsky</dc:creator>
  <cp:lastModifiedBy>Lucas Lochovsky</cp:lastModifiedBy>
  <cp:revision>19</cp:revision>
  <dcterms:created xsi:type="dcterms:W3CDTF">2017-01-11T22:41:41Z</dcterms:created>
  <dcterms:modified xsi:type="dcterms:W3CDTF">2017-01-19T14:46:25Z</dcterms:modified>
</cp:coreProperties>
</file>