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19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33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9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2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651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7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0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37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72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49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36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3ECB9-8265-4BAF-8236-81E0F5066A6F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ED99D-CB8B-4881-A43B-2FBD546BF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63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Predisposition2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Germline predisposition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666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7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Linear Regression</a:t>
            </a:r>
          </a:p>
          <a:p>
            <a:pPr lvl="1"/>
            <a:r>
              <a:rPr lang="en-US" dirty="0" smtClean="0"/>
              <a:t>Response variable: age at diagnosis</a:t>
            </a:r>
          </a:p>
          <a:p>
            <a:pPr lvl="1"/>
            <a:r>
              <a:rPr lang="en-US" dirty="0" smtClean="0"/>
              <a:t>Predictor variable: Germline </a:t>
            </a:r>
            <a:r>
              <a:rPr lang="en-US" dirty="0" smtClean="0"/>
              <a:t>burden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oding component: AF &lt;= 0.005</a:t>
            </a:r>
            <a:r>
              <a:rPr lang="en-US" dirty="0"/>
              <a:t>, </a:t>
            </a:r>
            <a:r>
              <a:rPr lang="en-US" dirty="0" smtClean="0"/>
              <a:t>rank of sum </a:t>
            </a:r>
            <a:r>
              <a:rPr lang="en-US" dirty="0"/>
              <a:t>of FS scores of </a:t>
            </a:r>
            <a:r>
              <a:rPr lang="en-US" dirty="0" smtClean="0"/>
              <a:t>variants</a:t>
            </a:r>
          </a:p>
          <a:p>
            <a:pPr lvl="2"/>
            <a:r>
              <a:rPr lang="en-US" dirty="0" smtClean="0"/>
              <a:t>Noncoding component: sensitive regions, AF </a:t>
            </a:r>
            <a:r>
              <a:rPr lang="en-US" dirty="0"/>
              <a:t>&lt;= </a:t>
            </a:r>
            <a:r>
              <a:rPr lang="en-US" dirty="0" smtClean="0"/>
              <a:t>0.005, rank of sum of FS scores of variants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Covariates: </a:t>
            </a:r>
            <a:endParaRPr lang="en-US" dirty="0" smtClean="0"/>
          </a:p>
          <a:p>
            <a:pPr lvl="2"/>
            <a:r>
              <a:rPr lang="en-US" dirty="0" smtClean="0"/>
              <a:t>Predominant ancestry [inferred from germline group]  as categorical variable {AFR,AMR,ASN,EUR,SAS}</a:t>
            </a:r>
          </a:p>
          <a:p>
            <a:pPr lvl="2"/>
            <a:r>
              <a:rPr lang="en-US" dirty="0" smtClean="0"/>
              <a:t>Low-impact somatic mutation load (number of noncoding variants with FS &lt; 0.5) to adjust for tumor age – more interested in patient age at </a:t>
            </a:r>
            <a:r>
              <a:rPr lang="en-US" dirty="0" smtClean="0"/>
              <a:t>tumor initiation than age at diagnosis per 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93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477938"/>
              </p:ext>
            </p:extLst>
          </p:nvPr>
        </p:nvGraphicFramePr>
        <p:xfrm>
          <a:off x="838200" y="1839693"/>
          <a:ext cx="2425505" cy="4826723"/>
        </p:xfrm>
        <a:graphic>
          <a:graphicData uri="http://schemas.openxmlformats.org/drawingml/2006/table">
            <a:tbl>
              <a:tblPr/>
              <a:tblGrid>
                <a:gridCol w="1134182"/>
                <a:gridCol w="573060"/>
                <a:gridCol w="718263"/>
              </a:tblGrid>
              <a:tr h="798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Subtype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Coef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P.value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Biliary-AdenoCA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-3.397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0.068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Breast-AdenoCa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-2.911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CNS-GBM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1.320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0.509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CNS-Medullo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-1.352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0.024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CNS-PiloAstro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-0.044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0.953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ColoRect-AdenoCA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-0.638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0.805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Eso-AdenoCa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0.112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Head-SCC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-3.899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0.125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Kidney-ChRCC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-1.692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0.354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Kidney-RCC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-0.058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0.947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Liver-HCC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-0.146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0.822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Lung-AdenoCA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0.263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Lung-SCC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0.009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0.994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Lymph-BNHL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0.458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0.807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9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Lymph-CLL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1.165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0.244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Ovary-AdenoCA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0.120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Panc-AdenoCA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-0.072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0.925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Panc-Endocrine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-4.260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0.002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Prost-AdenoCA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-0.089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0.877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Skin-Melanoma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-0.195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0.883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Stomach-AdenoCA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0.123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0.958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Thy-AdenoCA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-5.580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0.072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Uterus-AdenoCA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5.064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0.106</a:t>
                      </a:r>
                    </a:p>
                  </a:txBody>
                  <a:tcPr marL="3804" marR="3804" marT="380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6233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186</Words>
  <Application>Microsoft Office PowerPoint</Application>
  <PresentationFormat>Widescreen</PresentationFormat>
  <Paragraphs>84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Predisposition2</vt:lpstr>
      <vt:lpstr>PowerPoint Presentation</vt:lpstr>
      <vt:lpstr>Method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Predisposition2</dc:title>
  <dc:creator>Ulysses</dc:creator>
  <cp:lastModifiedBy>Ulysses</cp:lastModifiedBy>
  <cp:revision>5</cp:revision>
  <dcterms:created xsi:type="dcterms:W3CDTF">2017-01-10T21:37:21Z</dcterms:created>
  <dcterms:modified xsi:type="dcterms:W3CDTF">2017-01-11T21:51:13Z</dcterms:modified>
</cp:coreProperties>
</file>