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6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9B900-E469-8343-BEDF-DF55ACD7899A}" type="datetimeFigureOut">
              <a:rPr lang="en-US" smtClean="0"/>
              <a:t>1/5/17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8B3C7-52E6-C146-882C-0E0D9C491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8B3C7-52E6-C146-882C-0E0D9C4912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3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9FB-3FCC-0D46-A579-295874E15240}" type="datetime1">
              <a:rPr lang="en-US" smtClean="0"/>
              <a:t>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2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DDBF-CC4B-8346-87B6-A02A06A5599C}" type="datetime1">
              <a:rPr lang="en-US" smtClean="0"/>
              <a:t>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7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0F19-A387-2242-AE23-FC313D168F54}" type="datetime1">
              <a:rPr lang="en-US" smtClean="0"/>
              <a:t>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5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2886-4877-DF49-88E0-05A323CF2448}" type="datetime1">
              <a:rPr lang="en-US" smtClean="0"/>
              <a:t>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1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D62E0-A27C-EE4F-B421-1EA3F18F1C11}" type="datetime1">
              <a:rPr lang="en-US" smtClean="0"/>
              <a:t>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8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5262-D5C7-C547-A5AD-0DD3BC11C1E0}" type="datetime1">
              <a:rPr lang="en-US" smtClean="0"/>
              <a:t>1/5/17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22F-942E-5544-8BE9-5CCE16631546}" type="datetime1">
              <a:rPr lang="en-US" smtClean="0"/>
              <a:t>1/5/17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6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40AD2-1EFF-974C-8DBD-E6FB88259B2D}" type="datetime1">
              <a:rPr lang="en-US" smtClean="0"/>
              <a:t>1/5/17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7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A637-F583-D443-854B-4073BAA8A562}" type="datetime1">
              <a:rPr lang="en-US" smtClean="0"/>
              <a:t>1/5/17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8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93777-63CE-9840-88D7-BA55A9357859}" type="datetime1">
              <a:rPr lang="en-US" smtClean="0"/>
              <a:t>1/5/17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8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B7D9-EFEA-BD43-B712-FDFBA4CF7DB7}" type="datetime1">
              <a:rPr lang="en-US" smtClean="0"/>
              <a:t>1/5/17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7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FEF50-806F-F748-9154-CCB3FB197F31}" type="datetime1">
              <a:rPr lang="en-US" smtClean="0"/>
              <a:t>1/5/17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8B7FD-A8D3-8447-8967-23CEDD0F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3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Somatic Variant Analysis for ENCODE &amp; 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Lucas Lochovsky</a:t>
            </a:r>
          </a:p>
          <a:p>
            <a:r>
              <a:rPr lang="en-US" dirty="0" smtClean="0"/>
              <a:t>E&amp;C</a:t>
            </a:r>
          </a:p>
          <a:p>
            <a:r>
              <a:rPr lang="en-US" dirty="0" smtClean="0"/>
              <a:t>2017-01-05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Chinese liver cancer dataset</a:t>
            </a:r>
          </a:p>
          <a:p>
            <a:pPr lvl="1"/>
            <a:r>
              <a:rPr lang="en-US" dirty="0" smtClean="0"/>
              <a:t>PMID:</a:t>
            </a:r>
            <a:r>
              <a:rPr lang="is-IS" dirty="0" smtClean="0"/>
              <a:t> 23788652 (Genome Res 2013)</a:t>
            </a:r>
          </a:p>
          <a:p>
            <a:pPr lvl="1"/>
            <a:r>
              <a:rPr lang="is-IS" dirty="0" smtClean="0"/>
              <a:t>Somatic variants ready, germline variants still processing</a:t>
            </a:r>
          </a:p>
          <a:p>
            <a:r>
              <a:rPr lang="is-IS" dirty="0" smtClean="0"/>
              <a:t>TCGA Breast cancer dataset</a:t>
            </a:r>
          </a:p>
          <a:p>
            <a:pPr lvl="1"/>
            <a:r>
              <a:rPr lang="is-IS" dirty="0" smtClean="0"/>
              <a:t>WGS BAMs available as of Oct 2016</a:t>
            </a:r>
          </a:p>
          <a:p>
            <a:r>
              <a:rPr lang="is-IS" dirty="0" smtClean="0"/>
              <a:t>TCGA Lung cancer dataset</a:t>
            </a:r>
          </a:p>
          <a:p>
            <a:pPr lvl="1"/>
            <a:r>
              <a:rPr lang="is-IS" dirty="0" smtClean="0"/>
              <a:t>WGS BAMs available as of Oct 2016</a:t>
            </a:r>
          </a:p>
          <a:p>
            <a:pPr lvl="1"/>
            <a:r>
              <a:rPr lang="is-IS" dirty="0" smtClean="0"/>
              <a:t>Last of the somatic variant calls are finishing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3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Liver germline variant summary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5831103"/>
              </p:ext>
            </p:extLst>
          </p:nvPr>
        </p:nvGraphicFramePr>
        <p:xfrm>
          <a:off x="838200" y="1825625"/>
          <a:ext cx="493865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671"/>
                <a:gridCol w="24419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Variant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SNV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670,540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DNV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TNV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Oligo NV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Insertions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40,237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42,788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331819"/>
              </p:ext>
            </p:extLst>
          </p:nvPr>
        </p:nvGraphicFramePr>
        <p:xfrm>
          <a:off x="6206265" y="1825625"/>
          <a:ext cx="497092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487"/>
                <a:gridCol w="273244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Annotation</a:t>
                      </a:r>
                      <a:r>
                        <a:rPr lang="en-US" baseline="0" dirty="0" smtClean="0"/>
                        <a:t>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intersecting variants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3095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294,617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5584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11,566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66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Somatic Variant Counts per Sample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6" y="893941"/>
            <a:ext cx="6329978" cy="63299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899" y="855393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40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Somatic Variant Counts per Annotation Class per Sample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B7FD-A8D3-8447-8967-23CEDD0F4403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7" y="927848"/>
            <a:ext cx="6400800" cy="6400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27848"/>
            <a:ext cx="6400800" cy="6400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95104" y="1256808"/>
            <a:ext cx="1703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Liver cancer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38507" y="1255601"/>
            <a:ext cx="1904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Breast cancer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9706860" y="1027906"/>
                <a:ext cx="2378087" cy="5841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i="1" smtClean="0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mr-IN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#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mutated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bp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in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class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mr-IN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#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total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bp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in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smtClean="0">
                                  <a:latin typeface="Cambria Math" charset="0"/>
                                </a:rPr>
                                <m:t>class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6860" y="1027906"/>
                <a:ext cx="2378087" cy="5841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40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132</Words>
  <Application>Microsoft Macintosh PowerPoint</Application>
  <PresentationFormat>Widescreen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Cambria Math</vt:lpstr>
      <vt:lpstr>Mangal</vt:lpstr>
      <vt:lpstr>Arial</vt:lpstr>
      <vt:lpstr>Office Theme</vt:lpstr>
      <vt:lpstr>Somatic Variant Analysis for ENCODE &amp; Cancer</vt:lpstr>
      <vt:lpstr>Overview</vt:lpstr>
      <vt:lpstr>Liver germline variant summary</vt:lpstr>
      <vt:lpstr>Somatic Variant Counts per Sample</vt:lpstr>
      <vt:lpstr>Somatic Variant Counts per Annotation Class per Sample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Somatic Variant Analysis for ENCODE &amp; Cancer</dc:title>
  <dc:creator>Lucas Lochovsky</dc:creator>
  <cp:lastModifiedBy>Lucas Lochovsky</cp:lastModifiedBy>
  <cp:revision>38</cp:revision>
  <dcterms:created xsi:type="dcterms:W3CDTF">2017-01-05T20:14:58Z</dcterms:created>
  <dcterms:modified xsi:type="dcterms:W3CDTF">2017-01-05T21:32:37Z</dcterms:modified>
</cp:coreProperties>
</file>