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8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4"/>
    <p:restoredTop sz="74619"/>
  </p:normalViewPr>
  <p:slideViewPr>
    <p:cSldViewPr snapToGrid="0" snapToObjects="1">
      <p:cViewPr varScale="1">
        <p:scale>
          <a:sx n="74" d="100"/>
          <a:sy n="74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7015-BAA9-9A46-9F69-A7538D65C0B9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F526D-9EFD-534E-A817-C1375C067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2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8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HCC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cancer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identified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liver-related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enhancer-target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networks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PSRC1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RBM24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4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US" altLang="zh-CN" baseline="0" dirty="0" smtClean="0"/>
              <a:t>Aggregation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K562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FANTOM5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K562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Enhancers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K562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lines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Inactive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involved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K562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endParaRPr lang="en-US" altLang="zh-CN" dirty="0" smtClean="0"/>
          </a:p>
          <a:p>
            <a:r>
              <a:rPr lang="en-US" altLang="zh-CN" dirty="0" err="1" smtClean="0"/>
              <a:t>Heatmap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correlations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promoter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</a:t>
            </a:r>
          </a:p>
          <a:p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corresponds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enhancer-target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K562,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FANTOM5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enhancers</a:t>
            </a:r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columns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log-transformed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transcription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(TSS)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columns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promoter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</a:p>
          <a:p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2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enhancers: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histone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modifications</a:t>
            </a:r>
          </a:p>
          <a:p>
            <a:r>
              <a:rPr lang="en-US" altLang="zh-CN" baseline="0" dirty="0" smtClean="0"/>
              <a:t>FANTOM5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RNAs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</a:t>
            </a:r>
            <a:r>
              <a:rPr lang="en-US" altLang="zh-CN" baseline="0" dirty="0" err="1" smtClean="0"/>
              <a:t>eRNA</a:t>
            </a:r>
            <a:r>
              <a:rPr lang="en-US" altLang="zh-CN" baseline="0" dirty="0" smtClean="0"/>
              <a:t>)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Hi-C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ChIA</a:t>
            </a:r>
            <a:r>
              <a:rPr lang="en-US" altLang="zh-CN" baseline="0" dirty="0" smtClean="0"/>
              <a:t>-PET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available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 errors of the statistical models with and without considering multiple enhancers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potentially regulating a TSS at the same time.</a:t>
            </a:r>
          </a:p>
          <a:p>
            <a:endParaRPr lang="en-US" dirty="0" smtClean="0"/>
          </a:p>
          <a:p>
            <a:r>
              <a:rPr lang="en-US" altLang="zh-CN" dirty="0" smtClean="0"/>
              <a:t>Regression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model:</a:t>
            </a:r>
            <a:r>
              <a:rPr lang="zh-CN" altLang="en-US" dirty="0" smtClean="0"/>
              <a:t> </a:t>
            </a:r>
            <a:r>
              <a:rPr lang="en-US" altLang="zh-CN" dirty="0" smtClean="0"/>
              <a:t>(linear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regression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Weka</a:t>
            </a:r>
            <a:endParaRPr lang="en-US" altLang="zh-CN" dirty="0" smtClean="0"/>
          </a:p>
          <a:p>
            <a:r>
              <a:rPr lang="en-US" altLang="zh-CN" dirty="0" smtClean="0"/>
              <a:t>Log-transformed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~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r>
              <a:rPr lang="en-US" altLang="zh-CN" dirty="0" smtClean="0"/>
              <a:t>|</a:t>
            </a:r>
            <a:r>
              <a:rPr lang="en-US" altLang="zh-CN" dirty="0" err="1" smtClean="0"/>
              <a:t>y_i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y_telta</a:t>
            </a:r>
            <a:r>
              <a:rPr lang="en-US" altLang="zh-CN" dirty="0" smtClean="0"/>
              <a:t>|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y_i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y_i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y_telta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</a:t>
            </a:r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median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error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recorded</a:t>
            </a:r>
          </a:p>
          <a:p>
            <a:r>
              <a:rPr lang="en-US" altLang="zh-CN" baseline="0" dirty="0" smtClean="0"/>
              <a:t>Five-fold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cross-validation</a:t>
            </a:r>
          </a:p>
          <a:p>
            <a:r>
              <a:rPr lang="en-US" altLang="zh-CN" baseline="0" dirty="0" smtClean="0"/>
              <a:t>Procedure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repeated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</a:p>
          <a:p>
            <a:r>
              <a:rPr lang="en-US" altLang="zh-CN" dirty="0" smtClean="0"/>
              <a:t>######Divide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equal-sized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medium-high,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medium-low,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lowest</a:t>
            </a:r>
          </a:p>
          <a:p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one-fifth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left-out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</a:p>
          <a:p>
            <a:r>
              <a:rPr lang="en-US" altLang="zh-CN" baseline="0" dirty="0" smtClean="0"/>
              <a:t>Remaining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four-fifth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classes</a:t>
            </a:r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 bars show the standard deviations of 10 repeated runs based on different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training and testing sets.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f)</a:t>
            </a:r>
            <a:r>
              <a:rPr lang="zh-CN" alt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relative AUPR of JEME was fixed at 1 for computing the values of the other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 Comparing the fractions of inferred enhancer-target pairs within GM12878 CCDs 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IMR90 TADs with the fractions within shuffled domains.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(h) An enhancer-target pair that has or do not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intervening CTCF binding.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Intervening CTCF that defines CCD boundary or not. (j) Locus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region (LCR) around the human beta-globin locus in K562.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4</a:t>
            </a:r>
          </a:p>
          <a:p>
            <a:r>
              <a:rPr lang="en-US" altLang="zh-CN" dirty="0" smtClean="0"/>
              <a:t>a)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FANTOM5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enhancer-target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networks</a:t>
            </a:r>
          </a:p>
          <a:p>
            <a:r>
              <a:rPr lang="en-US" altLang="zh-CN" dirty="0" smtClean="0"/>
              <a:t>b)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Subnetworks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FANTOM5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tissues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enhancers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TSSs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chromosome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526D-9EFD-534E-A817-C1375C0675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4BAB-C0C5-D949-BDC4-FF99F39607DA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6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1D9A-3A9F-1D4A-B4DF-3E0C3FB9D193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9D9B-CC70-9344-9F1A-BE7316FAE2D5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1BD8-B2A8-C941-AFA0-40B1387E2A1F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B01D-6DAF-824E-A83C-4690B06D74C0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C3A5-B425-F042-9E7C-265153F26F67}" type="datetime1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C4D8-D1F5-364A-ACE6-3BD0224BDE54}" type="datetime1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7807-576A-F64E-B22A-D451FAF38F51}" type="datetime1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FDBF-A3AF-FA4E-B392-A40319EAA624}" type="datetime1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D99-3F62-2645-8E15-35D3EB1B9106}" type="datetime1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EBE4-5629-124A-B8A5-85C7E1870FC1}" type="datetime1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4588-7DB0-8048-94CE-58CFCA99E93F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513D-BFB2-7943-8F91-F73A5C8FF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P3-VAR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MTG</a:t>
            </a:r>
          </a:p>
          <a:p>
            <a:r>
              <a:rPr lang="en-US" altLang="zh-CN" dirty="0" smtClean="0"/>
              <a:t>12/14/2016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73994"/>
            <a:ext cx="2738821" cy="317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1" y="173994"/>
            <a:ext cx="8850086" cy="326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4" y="3436414"/>
            <a:ext cx="8204200" cy="3102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56" y="3357560"/>
            <a:ext cx="2976371" cy="32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5" y="114300"/>
            <a:ext cx="5375728" cy="343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r="33926" b="59286"/>
          <a:stretch/>
        </p:blipFill>
        <p:spPr>
          <a:xfrm>
            <a:off x="3884044" y="3746726"/>
            <a:ext cx="2612573" cy="2792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8"/>
          <a:stretch/>
        </p:blipFill>
        <p:spPr>
          <a:xfrm>
            <a:off x="6515099" y="0"/>
            <a:ext cx="4431611" cy="3453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5116"/>
          <a:stretch/>
        </p:blipFill>
        <p:spPr>
          <a:xfrm>
            <a:off x="6638331" y="3440676"/>
            <a:ext cx="4308379" cy="34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7" y="1482276"/>
            <a:ext cx="10501223" cy="48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74"/>
            <a:ext cx="12192000" cy="2196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6" y="2586902"/>
            <a:ext cx="10373139" cy="39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0"/>
            <a:ext cx="586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526"/>
            <a:ext cx="10515600" cy="579782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However,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regulated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several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weakly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expression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across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Collect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expression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levels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935</a:t>
            </a:r>
            <a:r>
              <a:rPr lang="zh-CN" altLang="en-US" dirty="0" smtClean="0"/>
              <a:t> </a:t>
            </a:r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primary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tissue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lines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(127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Roadmap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808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FANTOM5)</a:t>
            </a:r>
          </a:p>
          <a:p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within</a:t>
            </a:r>
            <a:r>
              <a:rPr lang="zh-CN" altLang="en-US" dirty="0" smtClean="0"/>
              <a:t> </a:t>
            </a:r>
            <a:r>
              <a:rPr lang="en-US" altLang="zh-CN" dirty="0" smtClean="0"/>
              <a:t>1Mbp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transcription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site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(TSS)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potential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regulating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35" y="1429120"/>
            <a:ext cx="9661929" cy="52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38200" y="1340895"/>
            <a:ext cx="10515600" cy="4635362"/>
          </a:xfrm>
        </p:spPr>
      </p:pic>
      <p:sp>
        <p:nvSpPr>
          <p:cNvPr id="8" name="Rectangle 7"/>
          <p:cNvSpPr/>
          <p:nvPr/>
        </p:nvSpPr>
        <p:spPr>
          <a:xfrm>
            <a:off x="7331526" y="5633356"/>
            <a:ext cx="3641272" cy="48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6" y="337741"/>
            <a:ext cx="6727885" cy="2837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01" y="-17253"/>
            <a:ext cx="4614847" cy="3463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7" y="3281866"/>
            <a:ext cx="10501223" cy="36278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38687" y="337741"/>
            <a:ext cx="2035834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2" y="-1"/>
            <a:ext cx="7822154" cy="3784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35" y="3784433"/>
            <a:ext cx="8637917" cy="30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1" y="897147"/>
            <a:ext cx="8994209" cy="52866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513D-BFB2-7943-8F91-F73A5C8FFB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521</Words>
  <Application>Microsoft Macintosh PowerPoint</Application>
  <PresentationFormat>Widescreen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DengXian</vt:lpstr>
      <vt:lpstr>DengXian Light</vt:lpstr>
      <vt:lpstr>Arial</vt:lpstr>
      <vt:lpstr>Office Theme</vt:lpstr>
      <vt:lpstr>P3-VAR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P3-VAR</dc:title>
  <dc:creator>Mengting Gu</dc:creator>
  <cp:lastModifiedBy>Mengting Gu</cp:lastModifiedBy>
  <cp:revision>23</cp:revision>
  <dcterms:created xsi:type="dcterms:W3CDTF">2016-12-14T15:00:12Z</dcterms:created>
  <dcterms:modified xsi:type="dcterms:W3CDTF">2016-12-15T01:47:37Z</dcterms:modified>
</cp:coreProperties>
</file>