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-19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8391-AFD5-0846-8DEC-DA3A593A4FD8}" type="datetimeFigureOut">
              <a:rPr lang="en-US" smtClean="0"/>
              <a:t>12/14/16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D870-CD83-0547-90D4-8285607D6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114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8391-AFD5-0846-8DEC-DA3A593A4FD8}" type="datetimeFigureOut">
              <a:rPr lang="en-US" smtClean="0"/>
              <a:t>12/14/16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D870-CD83-0547-90D4-8285607D6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440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8391-AFD5-0846-8DEC-DA3A593A4FD8}" type="datetimeFigureOut">
              <a:rPr lang="en-US" smtClean="0"/>
              <a:t>12/14/16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D870-CD83-0547-90D4-8285607D6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607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8391-AFD5-0846-8DEC-DA3A593A4FD8}" type="datetimeFigureOut">
              <a:rPr lang="en-US" smtClean="0"/>
              <a:t>12/14/16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D870-CD83-0547-90D4-8285607D6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474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8391-AFD5-0846-8DEC-DA3A593A4FD8}" type="datetimeFigureOut">
              <a:rPr lang="en-US" smtClean="0"/>
              <a:t>12/14/16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D870-CD83-0547-90D4-8285607D6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68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8391-AFD5-0846-8DEC-DA3A593A4FD8}" type="datetimeFigureOut">
              <a:rPr lang="en-US" smtClean="0"/>
              <a:t>12/14/16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D870-CD83-0547-90D4-8285607D6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6218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8391-AFD5-0846-8DEC-DA3A593A4FD8}" type="datetimeFigureOut">
              <a:rPr lang="en-US" smtClean="0"/>
              <a:t>12/14/16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D870-CD83-0547-90D4-8285607D6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894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8391-AFD5-0846-8DEC-DA3A593A4FD8}" type="datetimeFigureOut">
              <a:rPr lang="en-US" smtClean="0"/>
              <a:t>12/14/16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D870-CD83-0547-90D4-8285607D6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19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8391-AFD5-0846-8DEC-DA3A593A4FD8}" type="datetimeFigureOut">
              <a:rPr lang="en-US" smtClean="0"/>
              <a:t>12/14/16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D870-CD83-0547-90D4-8285607D6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04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8391-AFD5-0846-8DEC-DA3A593A4FD8}" type="datetimeFigureOut">
              <a:rPr lang="en-US" smtClean="0"/>
              <a:t>12/14/16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D870-CD83-0547-90D4-8285607D6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933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D8391-AFD5-0846-8DEC-DA3A593A4FD8}" type="datetimeFigureOut">
              <a:rPr lang="en-US" smtClean="0"/>
              <a:t>12/14/16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7AD870-CD83-0547-90D4-8285607D6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68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CD8391-AFD5-0846-8DEC-DA3A593A4FD8}" type="datetimeFigureOut">
              <a:rPr lang="en-US" smtClean="0"/>
              <a:t>12/14/16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AD870-CD83-0547-90D4-8285607D6D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562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4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e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emf"/><Relationship Id="rId3" Type="http://schemas.openxmlformats.org/officeDocument/2006/relationships/image" Target="../media/image19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emf"/><Relationship Id="rId3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4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4" Type="http://schemas.openxmlformats.org/officeDocument/2006/relationships/image" Target="../media/image12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emf"/><Relationship Id="rId3" Type="http://schemas.openxmlformats.org/officeDocument/2006/relationships/image" Target="../media/image1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36875" y="2382540"/>
            <a:ext cx="28791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   Promoter Network</a:t>
            </a:r>
          </a:p>
          <a:p>
            <a:endParaRPr lang="en-US" dirty="0"/>
          </a:p>
          <a:p>
            <a:r>
              <a:rPr lang="en-US" dirty="0" smtClean="0"/>
              <a:t>(assigned by distance to TSS)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65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" y="841376"/>
            <a:ext cx="2748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Gates / Overall Distribution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666057" y="122793"/>
            <a:ext cx="655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K562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36601" y="841376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Gates / </a:t>
            </a:r>
            <a:r>
              <a:rPr lang="en-US" dirty="0" smtClean="0"/>
              <a:t>MYC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286625" y="841376"/>
            <a:ext cx="142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Gates / JUND</a:t>
            </a:r>
            <a:endParaRPr lang="en-US" dirty="0"/>
          </a:p>
        </p:txBody>
      </p:sp>
      <p:pic>
        <p:nvPicPr>
          <p:cNvPr id="2" name="Picture 1" descr="TF-target-enhancerK_loregic_TFonly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7001"/>
            <a:ext cx="3130157" cy="4050791"/>
          </a:xfrm>
          <a:prstGeom prst="rect">
            <a:avLst/>
          </a:prstGeom>
        </p:spPr>
      </p:pic>
      <p:pic>
        <p:nvPicPr>
          <p:cNvPr id="3" name="Picture 2" descr="TF-target-enhancerK_loregic_TFonly-MYC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157" y="1397001"/>
            <a:ext cx="3130157" cy="4050791"/>
          </a:xfrm>
          <a:prstGeom prst="rect">
            <a:avLst/>
          </a:prstGeom>
        </p:spPr>
      </p:pic>
      <p:pic>
        <p:nvPicPr>
          <p:cNvPr id="11" name="Picture 10" descr="TF-target-enhancerK_loregic_TFonly-JUND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089" y="1397001"/>
            <a:ext cx="3130157" cy="4050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520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" y="841376"/>
            <a:ext cx="2748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Gates / Overall Distribution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666057" y="122793"/>
            <a:ext cx="1112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GM12878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36601" y="841376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Gates / </a:t>
            </a:r>
            <a:r>
              <a:rPr lang="en-US" dirty="0" smtClean="0"/>
              <a:t>MYC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286625" y="841376"/>
            <a:ext cx="142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Gates / JUND</a:t>
            </a:r>
            <a:endParaRPr lang="en-US" dirty="0"/>
          </a:p>
        </p:txBody>
      </p:sp>
      <p:pic>
        <p:nvPicPr>
          <p:cNvPr id="8" name="Picture 7" descr="TF-target-enhancerGM_loregic_TFonly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68099"/>
            <a:ext cx="3130157" cy="4050791"/>
          </a:xfrm>
          <a:prstGeom prst="rect">
            <a:avLst/>
          </a:prstGeom>
        </p:spPr>
      </p:pic>
      <p:pic>
        <p:nvPicPr>
          <p:cNvPr id="9" name="Picture 8" descr="TF-target-enhancerGM_loregic_TFonly-MYC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0157" y="1468099"/>
            <a:ext cx="3130157" cy="4050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8631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ates-overall-dis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5999" y="2520459"/>
            <a:ext cx="4268001" cy="397007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127375" y="841376"/>
            <a:ext cx="2748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Gates / Overall Distribution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138668"/>
            <a:ext cx="3408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TF-TF-Target   </a:t>
            </a:r>
            <a:r>
              <a:rPr lang="en-US" dirty="0" smtClean="0">
                <a:sym typeface="Wingdings"/>
              </a:rPr>
              <a:t> Target is a TF too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666057" y="122793"/>
            <a:ext cx="655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K562</a:t>
            </a:r>
            <a:endParaRPr lang="en-US" dirty="0"/>
          </a:p>
        </p:txBody>
      </p:sp>
      <p:pic>
        <p:nvPicPr>
          <p:cNvPr id="2" name="Picture 1" descr="TF-target-promoter_bydistK_loregic_TFonly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374" y="1735545"/>
            <a:ext cx="3762376" cy="486895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111250" y="1434584"/>
            <a:ext cx="214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boolNET</a:t>
            </a:r>
            <a:r>
              <a:rPr lang="en-US" dirty="0" smtClean="0"/>
              <a:t> </a:t>
            </a:r>
            <a:r>
              <a:rPr lang="en-US" dirty="0" err="1" smtClean="0"/>
              <a:t>binarization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595222" y="1449427"/>
            <a:ext cx="1998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Cut-off </a:t>
            </a:r>
            <a:r>
              <a:rPr lang="en-US" dirty="0" err="1" smtClean="0"/>
              <a:t>binarization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195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ates-JUNDisRF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9999" y="2079625"/>
            <a:ext cx="4302125" cy="449262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10000" y="158752"/>
            <a:ext cx="142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Gates / </a:t>
            </a:r>
            <a:r>
              <a:rPr lang="en-US" dirty="0" smtClean="0"/>
              <a:t>JUND</a:t>
            </a:r>
            <a:endParaRPr lang="en-US" dirty="0"/>
          </a:p>
        </p:txBody>
      </p:sp>
      <p:pic>
        <p:nvPicPr>
          <p:cNvPr id="2" name="Picture 1" descr="TF-target-promoter-bydistK_loregic_TFonly-JUND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074" y="1536958"/>
            <a:ext cx="4001311" cy="517816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111250" y="1434584"/>
            <a:ext cx="214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boolNET</a:t>
            </a:r>
            <a:r>
              <a:rPr lang="en-US" dirty="0" smtClean="0"/>
              <a:t> </a:t>
            </a:r>
            <a:r>
              <a:rPr lang="en-US" dirty="0" err="1" smtClean="0"/>
              <a:t>binarization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95222" y="1449427"/>
            <a:ext cx="1998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Cut-off </a:t>
            </a:r>
            <a:r>
              <a:rPr lang="en-US" dirty="0" err="1" smtClean="0"/>
              <a:t>binarization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666057" y="122793"/>
            <a:ext cx="655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K562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784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ates-MYCisRF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875" y="1555749"/>
            <a:ext cx="4429125" cy="530225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857625" y="142876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Gates / </a:t>
            </a:r>
            <a:r>
              <a:rPr lang="en-US" dirty="0" smtClean="0"/>
              <a:t>MYC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11250" y="1434584"/>
            <a:ext cx="214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boolNET</a:t>
            </a:r>
            <a:r>
              <a:rPr lang="en-US" dirty="0" smtClean="0"/>
              <a:t> </a:t>
            </a:r>
            <a:r>
              <a:rPr lang="en-US" dirty="0" err="1" smtClean="0"/>
              <a:t>binarization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95222" y="1449427"/>
            <a:ext cx="1998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Cut-off </a:t>
            </a:r>
            <a:r>
              <a:rPr lang="en-US" dirty="0" err="1" smtClean="0"/>
              <a:t>binarization</a:t>
            </a:r>
            <a:endParaRPr lang="en-US" dirty="0"/>
          </a:p>
        </p:txBody>
      </p:sp>
      <p:pic>
        <p:nvPicPr>
          <p:cNvPr id="2" name="Picture 1" descr="TF-target-promoter-bydistK_loregic_TFonly-MYC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165" y="1818759"/>
            <a:ext cx="3893959" cy="5039241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666057" y="122793"/>
            <a:ext cx="655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K562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29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" y="841376"/>
            <a:ext cx="2748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Gates / Overall Distribution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666057" y="122793"/>
            <a:ext cx="1112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GM12878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90500" y="128627"/>
            <a:ext cx="2141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boolNET</a:t>
            </a:r>
            <a:r>
              <a:rPr lang="en-US" dirty="0" smtClean="0"/>
              <a:t> </a:t>
            </a:r>
            <a:r>
              <a:rPr lang="en-US" dirty="0" err="1" smtClean="0"/>
              <a:t>binarization</a:t>
            </a:r>
            <a:endParaRPr lang="en-US" dirty="0"/>
          </a:p>
        </p:txBody>
      </p:sp>
      <p:pic>
        <p:nvPicPr>
          <p:cNvPr id="7" name="Picture 6" descr="TF-target-promoter_bydistGM_loregic_TFonly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0708"/>
            <a:ext cx="3149379" cy="407566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336601" y="841376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Gates / </a:t>
            </a:r>
            <a:r>
              <a:rPr lang="en-US" dirty="0" smtClean="0"/>
              <a:t>MYC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286625" y="841376"/>
            <a:ext cx="142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Gates / JUND</a:t>
            </a:r>
            <a:endParaRPr lang="en-US" dirty="0"/>
          </a:p>
        </p:txBody>
      </p:sp>
      <p:pic>
        <p:nvPicPr>
          <p:cNvPr id="10" name="Picture 9" descr="TF-target-promoter-bydistGM_loregic_TFonly-MYC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1757" y="1319493"/>
            <a:ext cx="3065318" cy="3966882"/>
          </a:xfrm>
          <a:prstGeom prst="rect">
            <a:avLst/>
          </a:prstGeom>
        </p:spPr>
      </p:pic>
      <p:pic>
        <p:nvPicPr>
          <p:cNvPr id="11" name="Picture 10" descr="TF-target-promoter-bydistGM_loregic_TFonly-JUND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075" y="1357780"/>
            <a:ext cx="3091296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3469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36875" y="2382540"/>
            <a:ext cx="284442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   Promoter Network</a:t>
            </a:r>
          </a:p>
          <a:p>
            <a:endParaRPr lang="en-US" dirty="0"/>
          </a:p>
          <a:p>
            <a:r>
              <a:rPr lang="en-US" dirty="0" smtClean="0"/>
              <a:t>(assigned by distance to TIP)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95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" y="841376"/>
            <a:ext cx="2748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Gates / Overall Distribution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666057" y="122793"/>
            <a:ext cx="6555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K562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36601" y="841376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Gates / </a:t>
            </a:r>
            <a:r>
              <a:rPr lang="en-US" dirty="0" smtClean="0"/>
              <a:t>MYC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286625" y="841376"/>
            <a:ext cx="142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Gates / JUND</a:t>
            </a:r>
            <a:endParaRPr lang="en-US" dirty="0"/>
          </a:p>
        </p:txBody>
      </p:sp>
      <p:pic>
        <p:nvPicPr>
          <p:cNvPr id="8" name="Picture 7" descr="TF-target-promoter_byTIPK_loregic_TFonly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6374"/>
            <a:ext cx="3128097" cy="4048125"/>
          </a:xfrm>
          <a:prstGeom prst="rect">
            <a:avLst/>
          </a:prstGeom>
        </p:spPr>
      </p:pic>
      <p:pic>
        <p:nvPicPr>
          <p:cNvPr id="9" name="Picture 8" descr="TF-target-promoter-byTIPK_loregic_TFonly-MYC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8819" y="1473708"/>
            <a:ext cx="3130157" cy="4050791"/>
          </a:xfrm>
          <a:prstGeom prst="rect">
            <a:avLst/>
          </a:prstGeom>
        </p:spPr>
      </p:pic>
      <p:pic>
        <p:nvPicPr>
          <p:cNvPr id="10" name="Picture 9" descr="TF-target-promoter-byTIPK_loregic_TFonly-JUND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6471" y="1473708"/>
            <a:ext cx="3130157" cy="4050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695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" y="841376"/>
            <a:ext cx="2748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Gates / Overall Distribution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666057" y="122793"/>
            <a:ext cx="1112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GM12878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36601" y="841376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Gates / </a:t>
            </a:r>
            <a:r>
              <a:rPr lang="en-US" dirty="0" smtClean="0"/>
              <a:t>MYC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286625" y="841376"/>
            <a:ext cx="1429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Gates / JUND</a:t>
            </a:r>
            <a:endParaRPr lang="en-US" dirty="0"/>
          </a:p>
        </p:txBody>
      </p:sp>
      <p:pic>
        <p:nvPicPr>
          <p:cNvPr id="2" name="Picture 1" descr="TF-target-promoter_byTIPGM_loregic_TFonly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747" y="1210708"/>
            <a:ext cx="3130157" cy="4050791"/>
          </a:xfrm>
          <a:prstGeom prst="rect">
            <a:avLst/>
          </a:prstGeom>
        </p:spPr>
      </p:pic>
      <p:pic>
        <p:nvPicPr>
          <p:cNvPr id="3" name="Picture 2" descr="TF-target-promoter-byTIPGM_loregic_TFonly-MYC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1275" y="1210708"/>
            <a:ext cx="3130157" cy="4050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5352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36875" y="2382540"/>
            <a:ext cx="2347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      Enhancer Network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9314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122</Words>
  <Application>Microsoft Macintosh PowerPoint</Application>
  <PresentationFormat>On-screen Show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Yale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Gamze Gursoy</dc:creator>
  <cp:lastModifiedBy>Gamze Gursoy</cp:lastModifiedBy>
  <cp:revision>13</cp:revision>
  <dcterms:created xsi:type="dcterms:W3CDTF">2016-12-08T23:11:03Z</dcterms:created>
  <dcterms:modified xsi:type="dcterms:W3CDTF">2016-12-14T20:22:12Z</dcterms:modified>
</cp:coreProperties>
</file>