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ABE2"/>
    <a:srgbClr val="81BFE5"/>
    <a:srgbClr val="0B09D6"/>
    <a:srgbClr val="CCC8CD"/>
    <a:srgbClr val="8598CD"/>
    <a:srgbClr val="C5CD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312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419DE-97E8-424F-B602-B9AC7A36C13F}" type="datetimeFigureOut">
              <a:rPr lang="en-US" smtClean="0"/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AA81-0740-424F-A00F-325C038A1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19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419DE-97E8-424F-B602-B9AC7A36C13F}" type="datetimeFigureOut">
              <a:rPr lang="en-US" smtClean="0"/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AA81-0740-424F-A00F-325C038A1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81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419DE-97E8-424F-B602-B9AC7A36C13F}" type="datetimeFigureOut">
              <a:rPr lang="en-US" smtClean="0"/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AA81-0740-424F-A00F-325C038A1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01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419DE-97E8-424F-B602-B9AC7A36C13F}" type="datetimeFigureOut">
              <a:rPr lang="en-US" smtClean="0"/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AA81-0740-424F-A00F-325C038A1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123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419DE-97E8-424F-B602-B9AC7A36C13F}" type="datetimeFigureOut">
              <a:rPr lang="en-US" smtClean="0"/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AA81-0740-424F-A00F-325C038A1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287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419DE-97E8-424F-B602-B9AC7A36C13F}" type="datetimeFigureOut">
              <a:rPr lang="en-US" smtClean="0"/>
              <a:t>12/14/16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AA81-0740-424F-A00F-325C038A1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142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419DE-97E8-424F-B602-B9AC7A36C13F}" type="datetimeFigureOut">
              <a:rPr lang="en-US" smtClean="0"/>
              <a:t>12/14/16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AA81-0740-424F-A00F-325C038A1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0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419DE-97E8-424F-B602-B9AC7A36C13F}" type="datetimeFigureOut">
              <a:rPr lang="en-US" smtClean="0"/>
              <a:t>12/14/16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AA81-0740-424F-A00F-325C038A1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46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419DE-97E8-424F-B602-B9AC7A36C13F}" type="datetimeFigureOut">
              <a:rPr lang="en-US" smtClean="0"/>
              <a:t>12/14/16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AA81-0740-424F-A00F-325C038A1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623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419DE-97E8-424F-B602-B9AC7A36C13F}" type="datetimeFigureOut">
              <a:rPr lang="en-US" smtClean="0"/>
              <a:t>12/14/16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AA81-0740-424F-A00F-325C038A1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48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419DE-97E8-424F-B602-B9AC7A36C13F}" type="datetimeFigureOut">
              <a:rPr lang="en-US" smtClean="0"/>
              <a:t>12/14/16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AA81-0740-424F-A00F-325C038A1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720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419DE-97E8-424F-B602-B9AC7A36C13F}" type="datetimeFigureOut">
              <a:rPr lang="en-US" smtClean="0"/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6AA81-0740-424F-A00F-325C038A1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07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081894" y="933450"/>
            <a:ext cx="6960506" cy="0"/>
          </a:xfrm>
          <a:prstGeom prst="line">
            <a:avLst/>
          </a:prstGeom>
          <a:ln w="3175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2351405" y="685800"/>
            <a:ext cx="6443980" cy="182880"/>
            <a:chOff x="2070100" y="622300"/>
            <a:chExt cx="6443980" cy="182880"/>
          </a:xfrm>
        </p:grpSpPr>
        <p:sp>
          <p:nvSpPr>
            <p:cNvPr id="7" name="6-Point Star 6"/>
            <p:cNvSpPr>
              <a:spLocks noChangeAspect="1"/>
            </p:cNvSpPr>
            <p:nvPr/>
          </p:nvSpPr>
          <p:spPr>
            <a:xfrm>
              <a:off x="2070100" y="622300"/>
              <a:ext cx="182880" cy="182880"/>
            </a:xfrm>
            <a:prstGeom prst="star6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6-Point Star 9"/>
            <p:cNvSpPr>
              <a:spLocks noChangeAspect="1"/>
            </p:cNvSpPr>
            <p:nvPr/>
          </p:nvSpPr>
          <p:spPr>
            <a:xfrm>
              <a:off x="2842260" y="622300"/>
              <a:ext cx="182880" cy="182880"/>
            </a:xfrm>
            <a:prstGeom prst="star6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6-Point Star 10"/>
            <p:cNvSpPr>
              <a:spLocks noChangeAspect="1"/>
            </p:cNvSpPr>
            <p:nvPr/>
          </p:nvSpPr>
          <p:spPr>
            <a:xfrm>
              <a:off x="3581400" y="622300"/>
              <a:ext cx="182880" cy="182880"/>
            </a:xfrm>
            <a:prstGeom prst="star6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6-Point Star 11"/>
            <p:cNvSpPr>
              <a:spLocks noChangeAspect="1"/>
            </p:cNvSpPr>
            <p:nvPr/>
          </p:nvSpPr>
          <p:spPr>
            <a:xfrm>
              <a:off x="4467860" y="622300"/>
              <a:ext cx="182880" cy="182880"/>
            </a:xfrm>
            <a:prstGeom prst="star6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6-Point Star 12"/>
            <p:cNvSpPr>
              <a:spLocks noChangeAspect="1"/>
            </p:cNvSpPr>
            <p:nvPr/>
          </p:nvSpPr>
          <p:spPr>
            <a:xfrm>
              <a:off x="5651500" y="622300"/>
              <a:ext cx="182880" cy="182880"/>
            </a:xfrm>
            <a:prstGeom prst="star6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6-Point Star 13"/>
            <p:cNvSpPr>
              <a:spLocks noChangeAspect="1"/>
            </p:cNvSpPr>
            <p:nvPr/>
          </p:nvSpPr>
          <p:spPr>
            <a:xfrm>
              <a:off x="5951220" y="622300"/>
              <a:ext cx="182880" cy="182880"/>
            </a:xfrm>
            <a:prstGeom prst="star6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6-Point Star 14"/>
            <p:cNvSpPr>
              <a:spLocks noChangeAspect="1"/>
            </p:cNvSpPr>
            <p:nvPr/>
          </p:nvSpPr>
          <p:spPr>
            <a:xfrm>
              <a:off x="6134100" y="622300"/>
              <a:ext cx="182880" cy="182880"/>
            </a:xfrm>
            <a:prstGeom prst="star6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6-Point Star 15"/>
            <p:cNvSpPr>
              <a:spLocks noChangeAspect="1"/>
            </p:cNvSpPr>
            <p:nvPr/>
          </p:nvSpPr>
          <p:spPr>
            <a:xfrm>
              <a:off x="6934200" y="622300"/>
              <a:ext cx="182880" cy="182880"/>
            </a:xfrm>
            <a:prstGeom prst="star6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6-Point Star 16"/>
            <p:cNvSpPr>
              <a:spLocks noChangeAspect="1"/>
            </p:cNvSpPr>
            <p:nvPr/>
          </p:nvSpPr>
          <p:spPr>
            <a:xfrm>
              <a:off x="7810500" y="622300"/>
              <a:ext cx="182880" cy="182880"/>
            </a:xfrm>
            <a:prstGeom prst="star6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6-Point Star 17"/>
            <p:cNvSpPr>
              <a:spLocks noChangeAspect="1"/>
            </p:cNvSpPr>
            <p:nvPr/>
          </p:nvSpPr>
          <p:spPr>
            <a:xfrm>
              <a:off x="8331200" y="622300"/>
              <a:ext cx="182880" cy="182880"/>
            </a:xfrm>
            <a:prstGeom prst="star6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893174" y="994946"/>
            <a:ext cx="8098426" cy="261610"/>
            <a:chOff x="601074" y="1034306"/>
            <a:chExt cx="8098426" cy="261610"/>
          </a:xfrm>
        </p:grpSpPr>
        <p:sp>
          <p:nvSpPr>
            <p:cNvPr id="19" name="Rounded Rectangle 18"/>
            <p:cNvSpPr/>
            <p:nvPr/>
          </p:nvSpPr>
          <p:spPr>
            <a:xfrm>
              <a:off x="1879600" y="1063511"/>
              <a:ext cx="546100" cy="2032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2752090" y="1063511"/>
              <a:ext cx="1108710" cy="203200"/>
            </a:xfrm>
            <a:prstGeom prst="roundRect">
              <a:avLst/>
            </a:prstGeom>
            <a:solidFill>
              <a:srgbClr val="8598CD"/>
            </a:solidFill>
            <a:ln w="3175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194810" y="1063511"/>
              <a:ext cx="796290" cy="203200"/>
            </a:xfrm>
            <a:prstGeom prst="roundRect">
              <a:avLst/>
            </a:prstGeom>
            <a:solidFill>
              <a:srgbClr val="FFFFFF"/>
            </a:solidFill>
            <a:ln w="3175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5455920" y="1063511"/>
              <a:ext cx="1008380" cy="203200"/>
            </a:xfrm>
            <a:prstGeom prst="roundRect">
              <a:avLst/>
            </a:prstGeom>
            <a:solidFill>
              <a:srgbClr val="0000FF"/>
            </a:solidFill>
            <a:ln w="3175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6934200" y="1063511"/>
              <a:ext cx="1765300" cy="203200"/>
            </a:xfrm>
            <a:prstGeom prst="roundRect">
              <a:avLst/>
            </a:prstGeom>
            <a:solidFill>
              <a:srgbClr val="3366FF"/>
            </a:solidFill>
            <a:ln w="3175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>
              <a:spLocks/>
            </p:cNvSpPr>
            <p:nvPr/>
          </p:nvSpPr>
          <p:spPr>
            <a:xfrm>
              <a:off x="601074" y="1034306"/>
              <a:ext cx="1188720" cy="261610"/>
            </a:xfrm>
            <a:prstGeom prst="rect">
              <a:avLst/>
            </a:prstGeom>
            <a:noFill/>
          </p:spPr>
          <p:txBody>
            <a:bodyPr wrap="square" lIns="0" tIns="0" rIns="0" bIns="45720" rtlCol="0" anchor="ctr" anchorCtr="0">
              <a:noAutofit/>
            </a:bodyPr>
            <a:lstStyle/>
            <a:p>
              <a:pPr algn="ctr"/>
              <a:r>
                <a:rPr lang="en-US" sz="1400" dirty="0" smtClean="0"/>
                <a:t>Burden</a:t>
              </a:r>
              <a:endParaRPr lang="en-US" sz="1400" dirty="0"/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893174" y="1318052"/>
            <a:ext cx="8098426" cy="261610"/>
            <a:chOff x="601074" y="1509811"/>
            <a:chExt cx="8098426" cy="261610"/>
          </a:xfrm>
        </p:grpSpPr>
        <p:sp>
          <p:nvSpPr>
            <p:cNvPr id="26" name="Rounded Rectangle 25"/>
            <p:cNvSpPr/>
            <p:nvPr/>
          </p:nvSpPr>
          <p:spPr>
            <a:xfrm>
              <a:off x="1879600" y="1539016"/>
              <a:ext cx="546100" cy="203200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 w="3175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2752090" y="1539016"/>
              <a:ext cx="1108710" cy="2032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175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4194810" y="1539016"/>
              <a:ext cx="796290" cy="203200"/>
            </a:xfrm>
            <a:prstGeom prst="roundRect">
              <a:avLst/>
            </a:prstGeom>
            <a:solidFill>
              <a:srgbClr val="FFFFFF"/>
            </a:solidFill>
            <a:ln w="3175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5455920" y="1539016"/>
              <a:ext cx="1008380" cy="203200"/>
            </a:xfrm>
            <a:prstGeom prst="roundRect">
              <a:avLst/>
            </a:prstGeom>
            <a:solidFill>
              <a:srgbClr val="3366FF"/>
            </a:solidFill>
            <a:ln w="3175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6934200" y="1539016"/>
              <a:ext cx="1765300" cy="2032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175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>
              <a:spLocks/>
            </p:cNvSpPr>
            <p:nvPr/>
          </p:nvSpPr>
          <p:spPr>
            <a:xfrm>
              <a:off x="601074" y="1509811"/>
              <a:ext cx="1188720" cy="261610"/>
            </a:xfrm>
            <a:prstGeom prst="rect">
              <a:avLst/>
            </a:prstGeom>
            <a:noFill/>
          </p:spPr>
          <p:txBody>
            <a:bodyPr wrap="square" lIns="0" tIns="0" rIns="0" bIns="45720" rtlCol="0" anchor="ctr" anchorCtr="0">
              <a:noAutofit/>
            </a:bodyPr>
            <a:lstStyle/>
            <a:p>
              <a:pPr algn="ctr"/>
              <a:r>
                <a:rPr lang="en-US" sz="1400" dirty="0" smtClean="0"/>
                <a:t>Regulation</a:t>
              </a:r>
              <a:endParaRPr lang="en-US" sz="1400" dirty="0"/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893174" y="1641158"/>
            <a:ext cx="8111126" cy="261610"/>
            <a:chOff x="601074" y="1967011"/>
            <a:chExt cx="8111126" cy="261610"/>
          </a:xfrm>
        </p:grpSpPr>
        <p:sp>
          <p:nvSpPr>
            <p:cNvPr id="32" name="Rounded Rectangle 31"/>
            <p:cNvSpPr/>
            <p:nvPr/>
          </p:nvSpPr>
          <p:spPr>
            <a:xfrm>
              <a:off x="1892300" y="1996216"/>
              <a:ext cx="546100" cy="203200"/>
            </a:xfrm>
            <a:prstGeom prst="roundRect">
              <a:avLst/>
            </a:prstGeom>
            <a:solidFill>
              <a:schemeClr val="bg1"/>
            </a:solidFill>
            <a:ln w="3175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2764790" y="1996216"/>
              <a:ext cx="1108710" cy="203200"/>
            </a:xfrm>
            <a:prstGeom prst="roundRect">
              <a:avLst/>
            </a:prstGeom>
            <a:solidFill>
              <a:srgbClr val="8598CD"/>
            </a:solidFill>
            <a:ln w="3175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4207510" y="1996216"/>
              <a:ext cx="796290" cy="203200"/>
            </a:xfrm>
            <a:prstGeom prst="roundRect">
              <a:avLst/>
            </a:prstGeom>
            <a:solidFill>
              <a:srgbClr val="FFFFFF"/>
            </a:solidFill>
            <a:ln w="3175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5468620" y="1996216"/>
              <a:ext cx="1008380" cy="2032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6946900" y="1996216"/>
              <a:ext cx="1765300" cy="203200"/>
            </a:xfrm>
            <a:prstGeom prst="roundRect">
              <a:avLst/>
            </a:prstGeom>
            <a:solidFill>
              <a:schemeClr val="bg1"/>
            </a:solidFill>
            <a:ln w="3175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>
              <a:spLocks/>
            </p:cNvSpPr>
            <p:nvPr/>
          </p:nvSpPr>
          <p:spPr>
            <a:xfrm>
              <a:off x="601074" y="1967011"/>
              <a:ext cx="1188720" cy="261610"/>
            </a:xfrm>
            <a:prstGeom prst="rect">
              <a:avLst/>
            </a:prstGeom>
            <a:noFill/>
          </p:spPr>
          <p:txBody>
            <a:bodyPr wrap="square" lIns="0" tIns="0" rIns="0" bIns="45720" rtlCol="0" anchor="ctr" anchorCtr="0">
              <a:noAutofit/>
            </a:bodyPr>
            <a:lstStyle/>
            <a:p>
              <a:pPr algn="ctr"/>
              <a:r>
                <a:rPr lang="en-US" sz="1400" dirty="0" smtClean="0"/>
                <a:t>Rewiring</a:t>
              </a:r>
              <a:endParaRPr lang="en-US" sz="1400" dirty="0"/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893174" y="2642514"/>
            <a:ext cx="7902211" cy="477054"/>
            <a:chOff x="601074" y="2906811"/>
            <a:chExt cx="7902211" cy="477054"/>
          </a:xfrm>
        </p:grpSpPr>
        <p:sp>
          <p:nvSpPr>
            <p:cNvPr id="43" name="TextBox 42"/>
            <p:cNvSpPr txBox="1">
              <a:spLocks/>
            </p:cNvSpPr>
            <p:nvPr/>
          </p:nvSpPr>
          <p:spPr>
            <a:xfrm>
              <a:off x="601074" y="2906811"/>
              <a:ext cx="1188720" cy="477054"/>
            </a:xfrm>
            <a:prstGeom prst="rect">
              <a:avLst/>
            </a:prstGeom>
            <a:noFill/>
          </p:spPr>
          <p:txBody>
            <a:bodyPr wrap="square" lIns="0" tIns="0" rIns="0" bIns="45720" rtlCol="0" anchor="ctr" anchorCtr="0">
              <a:noAutofit/>
            </a:bodyPr>
            <a:lstStyle/>
            <a:p>
              <a:pPr algn="ctr"/>
              <a:r>
                <a:rPr lang="en-US" sz="1400" dirty="0" smtClean="0"/>
                <a:t>Motif breaking</a:t>
              </a:r>
              <a:endParaRPr lang="en-US" sz="1400" dirty="0"/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2059305" y="3053898"/>
              <a:ext cx="6443980" cy="182880"/>
              <a:chOff x="2070100" y="622300"/>
              <a:chExt cx="6443980" cy="182880"/>
            </a:xfrm>
          </p:grpSpPr>
          <p:sp>
            <p:nvSpPr>
              <p:cNvPr id="58" name="6-Point Star 57"/>
              <p:cNvSpPr>
                <a:spLocks noChangeAspect="1"/>
              </p:cNvSpPr>
              <p:nvPr/>
            </p:nvSpPr>
            <p:spPr>
              <a:xfrm>
                <a:off x="2070100" y="622300"/>
                <a:ext cx="182880" cy="182880"/>
              </a:xfrm>
              <a:prstGeom prst="star6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6-Point Star 58"/>
              <p:cNvSpPr>
                <a:spLocks noChangeAspect="1"/>
              </p:cNvSpPr>
              <p:nvPr/>
            </p:nvSpPr>
            <p:spPr>
              <a:xfrm>
                <a:off x="2842260" y="622300"/>
                <a:ext cx="182880" cy="182880"/>
              </a:xfrm>
              <a:prstGeom prst="star6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6-Point Star 59"/>
              <p:cNvSpPr>
                <a:spLocks noChangeAspect="1"/>
              </p:cNvSpPr>
              <p:nvPr/>
            </p:nvSpPr>
            <p:spPr>
              <a:xfrm>
                <a:off x="3581400" y="622300"/>
                <a:ext cx="182880" cy="182880"/>
              </a:xfrm>
              <a:prstGeom prst="star6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6-Point Star 60"/>
              <p:cNvSpPr>
                <a:spLocks noChangeAspect="1"/>
              </p:cNvSpPr>
              <p:nvPr/>
            </p:nvSpPr>
            <p:spPr>
              <a:xfrm>
                <a:off x="4467860" y="622300"/>
                <a:ext cx="182880" cy="182880"/>
              </a:xfrm>
              <a:prstGeom prst="star6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6-Point Star 61"/>
              <p:cNvSpPr>
                <a:spLocks noChangeAspect="1"/>
              </p:cNvSpPr>
              <p:nvPr/>
            </p:nvSpPr>
            <p:spPr>
              <a:xfrm>
                <a:off x="5651500" y="622300"/>
                <a:ext cx="182880" cy="182880"/>
              </a:xfrm>
              <a:prstGeom prst="star6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6-Point Star 62"/>
              <p:cNvSpPr>
                <a:spLocks noChangeAspect="1"/>
              </p:cNvSpPr>
              <p:nvPr/>
            </p:nvSpPr>
            <p:spPr>
              <a:xfrm>
                <a:off x="5951220" y="622300"/>
                <a:ext cx="182880" cy="182880"/>
              </a:xfrm>
              <a:prstGeom prst="star6">
                <a:avLst/>
              </a:prstGeom>
              <a:solidFill>
                <a:srgbClr val="0000FF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6-Point Star 63"/>
              <p:cNvSpPr>
                <a:spLocks noChangeAspect="1"/>
              </p:cNvSpPr>
              <p:nvPr/>
            </p:nvSpPr>
            <p:spPr>
              <a:xfrm>
                <a:off x="6134100" y="622300"/>
                <a:ext cx="182880" cy="182880"/>
              </a:xfrm>
              <a:prstGeom prst="star6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6-Point Star 64"/>
              <p:cNvSpPr>
                <a:spLocks noChangeAspect="1"/>
              </p:cNvSpPr>
              <p:nvPr/>
            </p:nvSpPr>
            <p:spPr>
              <a:xfrm>
                <a:off x="6934200" y="622300"/>
                <a:ext cx="182880" cy="182880"/>
              </a:xfrm>
              <a:prstGeom prst="star6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6-Point Star 65"/>
              <p:cNvSpPr>
                <a:spLocks noChangeAspect="1"/>
              </p:cNvSpPr>
              <p:nvPr/>
            </p:nvSpPr>
            <p:spPr>
              <a:xfrm>
                <a:off x="7810500" y="622300"/>
                <a:ext cx="182880" cy="182880"/>
              </a:xfrm>
              <a:prstGeom prst="star6">
                <a:avLst/>
              </a:prstGeom>
              <a:solidFill>
                <a:srgbClr val="FFFFFF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6-Point Star 66"/>
              <p:cNvSpPr>
                <a:spLocks noChangeAspect="1"/>
              </p:cNvSpPr>
              <p:nvPr/>
            </p:nvSpPr>
            <p:spPr>
              <a:xfrm>
                <a:off x="8331200" y="622300"/>
                <a:ext cx="182880" cy="182880"/>
              </a:xfrm>
              <a:prstGeom prst="star6">
                <a:avLst/>
              </a:prstGeom>
              <a:solidFill>
                <a:srgbClr val="FFFFFF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23" name="Group 122"/>
          <p:cNvGrpSpPr/>
          <p:nvPr/>
        </p:nvGrpSpPr>
        <p:grpSpPr>
          <a:xfrm>
            <a:off x="893174" y="3015964"/>
            <a:ext cx="7902211" cy="477054"/>
            <a:chOff x="601074" y="3135411"/>
            <a:chExt cx="7902211" cy="477054"/>
          </a:xfrm>
        </p:grpSpPr>
        <p:sp>
          <p:nvSpPr>
            <p:cNvPr id="49" name="TextBox 48"/>
            <p:cNvSpPr txBox="1">
              <a:spLocks/>
            </p:cNvSpPr>
            <p:nvPr/>
          </p:nvSpPr>
          <p:spPr>
            <a:xfrm>
              <a:off x="601074" y="3135411"/>
              <a:ext cx="1188720" cy="477054"/>
            </a:xfrm>
            <a:prstGeom prst="rect">
              <a:avLst/>
            </a:prstGeom>
            <a:noFill/>
          </p:spPr>
          <p:txBody>
            <a:bodyPr wrap="square" lIns="0" tIns="0" rIns="0" bIns="45720" rtlCol="0" anchor="ctr" anchorCtr="0">
              <a:noAutofit/>
            </a:bodyPr>
            <a:lstStyle/>
            <a:p>
              <a:pPr algn="ctr"/>
              <a:r>
                <a:rPr lang="en-US" sz="1400" dirty="0" smtClean="0"/>
                <a:t>Conservation</a:t>
              </a:r>
              <a:endParaRPr lang="en-US" sz="1400" dirty="0"/>
            </a:p>
          </p:txBody>
        </p:sp>
        <p:grpSp>
          <p:nvGrpSpPr>
            <p:cNvPr id="68" name="Group 67"/>
            <p:cNvGrpSpPr/>
            <p:nvPr/>
          </p:nvGrpSpPr>
          <p:grpSpPr>
            <a:xfrm>
              <a:off x="2059305" y="3282498"/>
              <a:ext cx="6443980" cy="182880"/>
              <a:chOff x="2070100" y="622300"/>
              <a:chExt cx="6443980" cy="182880"/>
            </a:xfrm>
          </p:grpSpPr>
          <p:sp>
            <p:nvSpPr>
              <p:cNvPr id="69" name="6-Point Star 68"/>
              <p:cNvSpPr>
                <a:spLocks noChangeAspect="1"/>
              </p:cNvSpPr>
              <p:nvPr/>
            </p:nvSpPr>
            <p:spPr>
              <a:xfrm>
                <a:off x="2070100" y="622300"/>
                <a:ext cx="182880" cy="182880"/>
              </a:xfrm>
              <a:prstGeom prst="star6">
                <a:avLst/>
              </a:prstGeom>
              <a:solidFill>
                <a:srgbClr val="FFFFFF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6-Point Star 69"/>
              <p:cNvSpPr>
                <a:spLocks noChangeAspect="1"/>
              </p:cNvSpPr>
              <p:nvPr/>
            </p:nvSpPr>
            <p:spPr>
              <a:xfrm>
                <a:off x="2842260" y="622300"/>
                <a:ext cx="182880" cy="182880"/>
              </a:xfrm>
              <a:prstGeom prst="star6">
                <a:avLst/>
              </a:prstGeom>
              <a:solidFill>
                <a:srgbClr val="81BFE5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6-Point Star 70"/>
              <p:cNvSpPr>
                <a:spLocks noChangeAspect="1"/>
              </p:cNvSpPr>
              <p:nvPr/>
            </p:nvSpPr>
            <p:spPr>
              <a:xfrm>
                <a:off x="3581400" y="622300"/>
                <a:ext cx="182880" cy="182880"/>
              </a:xfrm>
              <a:prstGeom prst="star6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6-Point Star 71"/>
              <p:cNvSpPr>
                <a:spLocks noChangeAspect="1"/>
              </p:cNvSpPr>
              <p:nvPr/>
            </p:nvSpPr>
            <p:spPr>
              <a:xfrm>
                <a:off x="4467860" y="622300"/>
                <a:ext cx="182880" cy="182880"/>
              </a:xfrm>
              <a:prstGeom prst="star6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6-Point Star 72"/>
              <p:cNvSpPr>
                <a:spLocks noChangeAspect="1"/>
              </p:cNvSpPr>
              <p:nvPr/>
            </p:nvSpPr>
            <p:spPr>
              <a:xfrm>
                <a:off x="5651500" y="622300"/>
                <a:ext cx="182880" cy="182880"/>
              </a:xfrm>
              <a:prstGeom prst="star6">
                <a:avLst/>
              </a:prstGeom>
              <a:solidFill>
                <a:srgbClr val="0000FF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6-Point Star 73"/>
              <p:cNvSpPr>
                <a:spLocks noChangeAspect="1"/>
              </p:cNvSpPr>
              <p:nvPr/>
            </p:nvSpPr>
            <p:spPr>
              <a:xfrm>
                <a:off x="5951220" y="622300"/>
                <a:ext cx="182880" cy="182880"/>
              </a:xfrm>
              <a:prstGeom prst="star6">
                <a:avLst/>
              </a:prstGeom>
              <a:solidFill>
                <a:srgbClr val="0B09D6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6-Point Star 74"/>
              <p:cNvSpPr>
                <a:spLocks noChangeAspect="1"/>
              </p:cNvSpPr>
              <p:nvPr/>
            </p:nvSpPr>
            <p:spPr>
              <a:xfrm>
                <a:off x="6134100" y="622300"/>
                <a:ext cx="182880" cy="182880"/>
              </a:xfrm>
              <a:prstGeom prst="star6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6-Point Star 75"/>
              <p:cNvSpPr>
                <a:spLocks noChangeAspect="1"/>
              </p:cNvSpPr>
              <p:nvPr/>
            </p:nvSpPr>
            <p:spPr>
              <a:xfrm>
                <a:off x="6934200" y="622300"/>
                <a:ext cx="182880" cy="182880"/>
              </a:xfrm>
              <a:prstGeom prst="star6">
                <a:avLst/>
              </a:prstGeom>
              <a:solidFill>
                <a:srgbClr val="3366FF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6-Point Star 76"/>
              <p:cNvSpPr>
                <a:spLocks noChangeAspect="1"/>
              </p:cNvSpPr>
              <p:nvPr/>
            </p:nvSpPr>
            <p:spPr>
              <a:xfrm>
                <a:off x="7810500" y="622300"/>
                <a:ext cx="182880" cy="182880"/>
              </a:xfrm>
              <a:prstGeom prst="star6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6-Point Star 77"/>
              <p:cNvSpPr>
                <a:spLocks noChangeAspect="1"/>
              </p:cNvSpPr>
              <p:nvPr/>
            </p:nvSpPr>
            <p:spPr>
              <a:xfrm>
                <a:off x="8331200" y="622300"/>
                <a:ext cx="182880" cy="182880"/>
              </a:xfrm>
              <a:prstGeom prst="star6">
                <a:avLst/>
              </a:prstGeom>
              <a:solidFill>
                <a:srgbClr val="DCE6F2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22" name="Group 121"/>
          <p:cNvGrpSpPr/>
          <p:nvPr/>
        </p:nvGrpSpPr>
        <p:grpSpPr>
          <a:xfrm>
            <a:off x="893174" y="3503711"/>
            <a:ext cx="7902211" cy="261610"/>
            <a:chOff x="601074" y="3579911"/>
            <a:chExt cx="7902211" cy="261610"/>
          </a:xfrm>
        </p:grpSpPr>
        <p:sp>
          <p:nvSpPr>
            <p:cNvPr id="55" name="TextBox 54"/>
            <p:cNvSpPr txBox="1">
              <a:spLocks/>
            </p:cNvSpPr>
            <p:nvPr/>
          </p:nvSpPr>
          <p:spPr>
            <a:xfrm>
              <a:off x="601074" y="3579911"/>
              <a:ext cx="1188720" cy="261610"/>
            </a:xfrm>
            <a:prstGeom prst="rect">
              <a:avLst/>
            </a:prstGeom>
            <a:noFill/>
          </p:spPr>
          <p:txBody>
            <a:bodyPr wrap="square" lIns="0" tIns="0" rIns="0" bIns="45720" rtlCol="0" anchor="ctr" anchorCtr="0">
              <a:noAutofit/>
            </a:bodyPr>
            <a:lstStyle/>
            <a:p>
              <a:pPr algn="ctr"/>
              <a:r>
                <a:rPr lang="en-US" sz="1400" dirty="0" err="1" smtClean="0"/>
                <a:t>Funseq</a:t>
              </a:r>
              <a:endParaRPr lang="en-US" sz="1400" dirty="0"/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2059305" y="3619276"/>
              <a:ext cx="6443980" cy="182880"/>
              <a:chOff x="2070100" y="622300"/>
              <a:chExt cx="6443980" cy="182880"/>
            </a:xfrm>
          </p:grpSpPr>
          <p:sp>
            <p:nvSpPr>
              <p:cNvPr id="80" name="6-Point Star 79"/>
              <p:cNvSpPr>
                <a:spLocks noChangeAspect="1"/>
              </p:cNvSpPr>
              <p:nvPr/>
            </p:nvSpPr>
            <p:spPr>
              <a:xfrm>
                <a:off x="2070100" y="622300"/>
                <a:ext cx="182880" cy="182880"/>
              </a:xfrm>
              <a:prstGeom prst="star6">
                <a:avLst/>
              </a:prstGeom>
              <a:solidFill>
                <a:srgbClr val="8598CD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6-Point Star 80"/>
              <p:cNvSpPr>
                <a:spLocks noChangeAspect="1"/>
              </p:cNvSpPr>
              <p:nvPr/>
            </p:nvSpPr>
            <p:spPr>
              <a:xfrm>
                <a:off x="2842260" y="622300"/>
                <a:ext cx="182880" cy="182880"/>
              </a:xfrm>
              <a:prstGeom prst="star6">
                <a:avLst/>
              </a:prstGeom>
              <a:solidFill>
                <a:schemeClr val="accent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6-Point Star 81"/>
              <p:cNvSpPr>
                <a:spLocks noChangeAspect="1"/>
              </p:cNvSpPr>
              <p:nvPr/>
            </p:nvSpPr>
            <p:spPr>
              <a:xfrm>
                <a:off x="3581400" y="622300"/>
                <a:ext cx="182880" cy="182880"/>
              </a:xfrm>
              <a:prstGeom prst="star6">
                <a:avLst/>
              </a:prstGeom>
              <a:solidFill>
                <a:srgbClr val="4F81BD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6-Point Star 82"/>
              <p:cNvSpPr>
                <a:spLocks noChangeAspect="1"/>
              </p:cNvSpPr>
              <p:nvPr/>
            </p:nvSpPr>
            <p:spPr>
              <a:xfrm>
                <a:off x="4467860" y="622300"/>
                <a:ext cx="182880" cy="182880"/>
              </a:xfrm>
              <a:prstGeom prst="star6">
                <a:avLst/>
              </a:prstGeom>
              <a:solidFill>
                <a:srgbClr val="0000FF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6-Point Star 83"/>
              <p:cNvSpPr>
                <a:spLocks noChangeAspect="1"/>
              </p:cNvSpPr>
              <p:nvPr/>
            </p:nvSpPr>
            <p:spPr>
              <a:xfrm>
                <a:off x="5651500" y="622300"/>
                <a:ext cx="182880" cy="182880"/>
              </a:xfrm>
              <a:prstGeom prst="star6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6-Point Star 84"/>
              <p:cNvSpPr>
                <a:spLocks noChangeAspect="1"/>
              </p:cNvSpPr>
              <p:nvPr/>
            </p:nvSpPr>
            <p:spPr>
              <a:xfrm>
                <a:off x="5951220" y="622300"/>
                <a:ext cx="182880" cy="182880"/>
              </a:xfrm>
              <a:prstGeom prst="star6">
                <a:avLst/>
              </a:prstGeom>
              <a:solidFill>
                <a:srgbClr val="0000FF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6-Point Star 85"/>
              <p:cNvSpPr>
                <a:spLocks noChangeAspect="1"/>
              </p:cNvSpPr>
              <p:nvPr/>
            </p:nvSpPr>
            <p:spPr>
              <a:xfrm>
                <a:off x="6134100" y="622300"/>
                <a:ext cx="182880" cy="182880"/>
              </a:xfrm>
              <a:prstGeom prst="star6">
                <a:avLst/>
              </a:prstGeom>
              <a:solidFill>
                <a:srgbClr val="81BFE5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6-Point Star 86"/>
              <p:cNvSpPr>
                <a:spLocks noChangeAspect="1"/>
              </p:cNvSpPr>
              <p:nvPr/>
            </p:nvSpPr>
            <p:spPr>
              <a:xfrm>
                <a:off x="6934200" y="622300"/>
                <a:ext cx="182880" cy="182880"/>
              </a:xfrm>
              <a:prstGeom prst="star6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6-Point Star 87"/>
              <p:cNvSpPr>
                <a:spLocks noChangeAspect="1"/>
              </p:cNvSpPr>
              <p:nvPr/>
            </p:nvSpPr>
            <p:spPr>
              <a:xfrm>
                <a:off x="7810500" y="622300"/>
                <a:ext cx="182880" cy="182880"/>
              </a:xfrm>
              <a:prstGeom prst="star6">
                <a:avLst/>
              </a:prstGeom>
              <a:solidFill>
                <a:srgbClr val="F2F2F2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6-Point Star 88"/>
              <p:cNvSpPr>
                <a:spLocks noChangeAspect="1"/>
              </p:cNvSpPr>
              <p:nvPr/>
            </p:nvSpPr>
            <p:spPr>
              <a:xfrm>
                <a:off x="8331200" y="622300"/>
                <a:ext cx="182880" cy="182880"/>
              </a:xfrm>
              <a:prstGeom prst="star6">
                <a:avLst/>
              </a:prstGeom>
              <a:solidFill>
                <a:srgbClr val="8598CD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6" name="Group 115"/>
          <p:cNvGrpSpPr/>
          <p:nvPr/>
        </p:nvGrpSpPr>
        <p:grpSpPr>
          <a:xfrm>
            <a:off x="2453005" y="660400"/>
            <a:ext cx="6266180" cy="3609339"/>
            <a:chOff x="2160905" y="584200"/>
            <a:chExt cx="6266180" cy="3873500"/>
          </a:xfrm>
        </p:grpSpPr>
        <p:cxnSp>
          <p:nvCxnSpPr>
            <p:cNvPr id="100" name="Straight Connector 99"/>
            <p:cNvCxnSpPr/>
            <p:nvPr/>
          </p:nvCxnSpPr>
          <p:spPr>
            <a:xfrm>
              <a:off x="7031990" y="584200"/>
              <a:ext cx="0" cy="387350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5721985" y="584200"/>
              <a:ext cx="0" cy="387350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2160905" y="584200"/>
              <a:ext cx="0" cy="387350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2922905" y="584200"/>
              <a:ext cx="0" cy="387350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3659505" y="584200"/>
              <a:ext cx="0" cy="387350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4565650" y="584200"/>
              <a:ext cx="0" cy="387350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6031230" y="584200"/>
              <a:ext cx="0" cy="387350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6226810" y="584200"/>
              <a:ext cx="0" cy="387350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7893685" y="584200"/>
              <a:ext cx="0" cy="387350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8427085" y="584200"/>
              <a:ext cx="0" cy="387350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 119"/>
          <p:cNvGrpSpPr/>
          <p:nvPr/>
        </p:nvGrpSpPr>
        <p:grpSpPr>
          <a:xfrm>
            <a:off x="893174" y="1964264"/>
            <a:ext cx="8111126" cy="477054"/>
            <a:chOff x="601074" y="2436911"/>
            <a:chExt cx="8111126" cy="477054"/>
          </a:xfrm>
        </p:grpSpPr>
        <p:sp>
          <p:nvSpPr>
            <p:cNvPr id="103" name="Rounded Rectangle 102"/>
            <p:cNvSpPr/>
            <p:nvPr/>
          </p:nvSpPr>
          <p:spPr>
            <a:xfrm>
              <a:off x="1892300" y="2573838"/>
              <a:ext cx="546100" cy="2032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2764790" y="2573838"/>
              <a:ext cx="1108710" cy="2032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ounded Rectangle 104"/>
            <p:cNvSpPr/>
            <p:nvPr/>
          </p:nvSpPr>
          <p:spPr>
            <a:xfrm>
              <a:off x="4207510" y="2573838"/>
              <a:ext cx="796290" cy="203200"/>
            </a:xfrm>
            <a:prstGeom prst="roundRect">
              <a:avLst/>
            </a:prstGeom>
            <a:solidFill>
              <a:srgbClr val="FFFFFF"/>
            </a:solidFill>
            <a:ln w="3175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ounded Rectangle 105"/>
            <p:cNvSpPr/>
            <p:nvPr/>
          </p:nvSpPr>
          <p:spPr>
            <a:xfrm>
              <a:off x="5468620" y="2573838"/>
              <a:ext cx="1008380" cy="203200"/>
            </a:xfrm>
            <a:prstGeom prst="roundRect">
              <a:avLst/>
            </a:prstGeom>
            <a:solidFill>
              <a:srgbClr val="0000FF"/>
            </a:solidFill>
            <a:ln w="3175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ounded Rectangle 106"/>
            <p:cNvSpPr/>
            <p:nvPr/>
          </p:nvSpPr>
          <p:spPr>
            <a:xfrm>
              <a:off x="6946900" y="2573838"/>
              <a:ext cx="1765300" cy="203200"/>
            </a:xfrm>
            <a:prstGeom prst="roundRect">
              <a:avLst/>
            </a:prstGeom>
            <a:solidFill>
              <a:srgbClr val="5FABE2"/>
            </a:solidFill>
            <a:ln w="3175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TextBox 107"/>
            <p:cNvSpPr txBox="1">
              <a:spLocks/>
            </p:cNvSpPr>
            <p:nvPr/>
          </p:nvSpPr>
          <p:spPr>
            <a:xfrm>
              <a:off x="601074" y="2436911"/>
              <a:ext cx="1188720" cy="477054"/>
            </a:xfrm>
            <a:prstGeom prst="rect">
              <a:avLst/>
            </a:prstGeom>
            <a:noFill/>
          </p:spPr>
          <p:txBody>
            <a:bodyPr wrap="square" lIns="0" tIns="0" rIns="0" bIns="45720" rtlCol="0" anchor="ctr" anchorCtr="0">
              <a:noAutofit/>
            </a:bodyPr>
            <a:lstStyle/>
            <a:p>
              <a:pPr algn="ctr"/>
              <a:r>
                <a:rPr lang="en-US" sz="1400" dirty="0" smtClean="0"/>
                <a:t>Annotation Score</a:t>
              </a:r>
              <a:endParaRPr lang="en-US" sz="1400" dirty="0"/>
            </a:p>
          </p:txBody>
        </p:sp>
      </p:grpSp>
      <p:sp>
        <p:nvSpPr>
          <p:cNvPr id="111" name="6-Point Star 110"/>
          <p:cNvSpPr>
            <a:spLocks noChangeAspect="1"/>
          </p:cNvSpPr>
          <p:nvPr/>
        </p:nvSpPr>
        <p:spPr>
          <a:xfrm>
            <a:off x="6245225" y="4010659"/>
            <a:ext cx="182880" cy="182880"/>
          </a:xfrm>
          <a:prstGeom prst="star6">
            <a:avLst/>
          </a:prstGeom>
          <a:solidFill>
            <a:srgbClr val="0B09D6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6-Point Star 111"/>
          <p:cNvSpPr>
            <a:spLocks noChangeAspect="1"/>
          </p:cNvSpPr>
          <p:nvPr/>
        </p:nvSpPr>
        <p:spPr>
          <a:xfrm>
            <a:off x="5932805" y="4010659"/>
            <a:ext cx="182880" cy="182880"/>
          </a:xfrm>
          <a:prstGeom prst="star6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6-Point Star 112"/>
          <p:cNvSpPr>
            <a:spLocks noChangeAspect="1"/>
          </p:cNvSpPr>
          <p:nvPr/>
        </p:nvSpPr>
        <p:spPr>
          <a:xfrm>
            <a:off x="7215505" y="3997959"/>
            <a:ext cx="182880" cy="182880"/>
          </a:xfrm>
          <a:prstGeom prst="star6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774700" y="994946"/>
            <a:ext cx="8343900" cy="15078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/>
          <p:cNvSpPr/>
          <p:nvPr/>
        </p:nvSpPr>
        <p:spPr>
          <a:xfrm>
            <a:off x="774700" y="2518946"/>
            <a:ext cx="8343900" cy="135455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6" name="Group 135"/>
          <p:cNvGrpSpPr/>
          <p:nvPr/>
        </p:nvGrpSpPr>
        <p:grpSpPr>
          <a:xfrm>
            <a:off x="2969895" y="4529893"/>
            <a:ext cx="4256405" cy="307777"/>
            <a:chOff x="2171700" y="4659870"/>
            <a:chExt cx="4256405" cy="307777"/>
          </a:xfrm>
        </p:grpSpPr>
        <p:sp>
          <p:nvSpPr>
            <p:cNvPr id="133" name="Rectangle 132"/>
            <p:cNvSpPr/>
            <p:nvPr/>
          </p:nvSpPr>
          <p:spPr>
            <a:xfrm rot="10800000">
              <a:off x="3306444" y="4712157"/>
              <a:ext cx="1989455" cy="203201"/>
            </a:xfrm>
            <a:prstGeom prst="rect">
              <a:avLst/>
            </a:prstGeom>
            <a:gradFill flip="none" rotWithShape="1">
              <a:gsLst>
                <a:gs pos="0">
                  <a:srgbClr val="0B09D6"/>
                </a:gs>
                <a:gs pos="100000">
                  <a:srgbClr val="FFFFFF"/>
                </a:gs>
              </a:gsLst>
              <a:lin ang="0" scaled="1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365920" y="4659870"/>
              <a:ext cx="10621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High Impact</a:t>
              </a:r>
              <a:endParaRPr lang="en-US" sz="1400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2171700" y="4659870"/>
              <a:ext cx="10287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Low Impact</a:t>
              </a:r>
              <a:endParaRPr lang="en-US" sz="1400" dirty="0"/>
            </a:p>
          </p:txBody>
        </p:sp>
      </p:grpSp>
      <p:sp>
        <p:nvSpPr>
          <p:cNvPr id="2" name="TextBox 1"/>
          <p:cNvSpPr txBox="1"/>
          <p:nvPr/>
        </p:nvSpPr>
        <p:spPr>
          <a:xfrm rot="16200000">
            <a:off x="-176431" y="1520135"/>
            <a:ext cx="123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Annotation Score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 rot="16200000">
            <a:off x="-163731" y="2853635"/>
            <a:ext cx="123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Individual Score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710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17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Jing Zhang</dc:creator>
  <cp:lastModifiedBy>Jing Zhang</cp:lastModifiedBy>
  <cp:revision>26</cp:revision>
  <dcterms:created xsi:type="dcterms:W3CDTF">2016-12-13T13:31:14Z</dcterms:created>
  <dcterms:modified xsi:type="dcterms:W3CDTF">2016-12-15T01:06:02Z</dcterms:modified>
</cp:coreProperties>
</file>