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1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4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0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7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2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9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1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0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3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6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D8391-AFD5-0846-8DEC-DA3A593A4FD8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6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tes-overall-dis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25" y="2555876"/>
            <a:ext cx="5602432" cy="39369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27375" y="1841501"/>
            <a:ext cx="274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Overall Distribution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7875" y="492125"/>
            <a:ext cx="34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TF-TF-Target   </a:t>
            </a:r>
            <a:r>
              <a:rPr lang="en-US" dirty="0" smtClean="0">
                <a:sym typeface="Wingdings"/>
              </a:rPr>
              <a:t> Target is a TF too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66057" y="122793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data is from LAML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19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ates-JUNDisRF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74" y="1238249"/>
            <a:ext cx="6080125" cy="53816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7500" y="635001"/>
            <a:ext cx="2025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JUND is RF1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8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tes-MYCisRF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391" y="1142999"/>
            <a:ext cx="4893109" cy="53022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57500" y="635001"/>
            <a:ext cx="1945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MYC is RF1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9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Macintosh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Gamze Gursoy</dc:creator>
  <cp:lastModifiedBy>Gamze Gursoy</cp:lastModifiedBy>
  <cp:revision>2</cp:revision>
  <dcterms:created xsi:type="dcterms:W3CDTF">2016-12-08T23:11:03Z</dcterms:created>
  <dcterms:modified xsi:type="dcterms:W3CDTF">2016-12-08T23:21:19Z</dcterms:modified>
</cp:coreProperties>
</file>