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1"/>
  </p:normalViewPr>
  <p:slideViewPr>
    <p:cSldViewPr snapToGrid="0" snapToObjects="1">
      <p:cViewPr varScale="1">
        <p:scale>
          <a:sx n="101" d="100"/>
          <a:sy n="101" d="100"/>
        </p:scale>
        <p:origin x="4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9AE552-0E55-1641-B4E3-5D25BA8A530D}" type="datetimeFigureOut">
              <a:rPr lang="en-US" smtClean="0"/>
              <a:t>12/8/16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9846C-512F-5F43-959E-37F54B001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8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A9846C-512F-5F43-959E-37F54B0015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64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A9846C-512F-5F43-959E-37F54B0015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45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7C8A-E5D6-594E-9913-672013AF272C}" type="datetime1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6A73-CDDB-E143-AE3C-AD5CBDE9B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598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6E7B-19B3-004B-AC02-C3EDEBC87335}" type="datetime1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6A73-CDDB-E143-AE3C-AD5CBDE9B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7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D3A5-5B5D-C84F-8841-FB1AD7D05C97}" type="datetime1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6A73-CDDB-E143-AE3C-AD5CBDE9B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13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51BE0-BCBA-854C-93A8-4ED5F737AFEA}" type="datetime1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6A73-CDDB-E143-AE3C-AD5CBDE9B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022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AFA9-F9CF-D240-99E7-9DE26ED30981}" type="datetime1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6A73-CDDB-E143-AE3C-AD5CBDE9B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42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3B55-9F50-444B-BCE2-162765B61578}" type="datetime1">
              <a:rPr lang="en-US" smtClean="0"/>
              <a:t>12/8/16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6A73-CDDB-E143-AE3C-AD5CBDE9B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67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D1DB-E4F2-A04A-9354-0E55A7E573E0}" type="datetime1">
              <a:rPr lang="en-US" smtClean="0"/>
              <a:t>12/8/16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6A73-CDDB-E143-AE3C-AD5CBDE9B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517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99A3-24E1-CB42-92AC-FBBC9A928BEB}" type="datetime1">
              <a:rPr lang="en-US" smtClean="0"/>
              <a:t>12/8/16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6A73-CDDB-E143-AE3C-AD5CBDE9B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067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F87D2-82C5-F242-9D18-282745CD5B4D}" type="datetime1">
              <a:rPr lang="en-US" smtClean="0"/>
              <a:t>12/8/16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6A73-CDDB-E143-AE3C-AD5CBDE9B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32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8066-6789-8C49-9DFF-A8762403DE01}" type="datetime1">
              <a:rPr lang="en-US" smtClean="0"/>
              <a:t>12/8/16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6A73-CDDB-E143-AE3C-AD5CBDE9B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7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9294-37CF-C641-B8EF-E332676550A3}" type="datetime1">
              <a:rPr lang="en-US" smtClean="0"/>
              <a:t>12/8/16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6A73-CDDB-E143-AE3C-AD5CBDE9B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5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0CE24-1D49-1E49-9008-467785DAC20A}" type="datetime1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B6A73-CDDB-E143-AE3C-AD5CBDE9B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32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MOAT Germline Analysis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Lucas Lochovsky</a:t>
            </a:r>
          </a:p>
          <a:p>
            <a:r>
              <a:rPr lang="en-US" dirty="0" smtClean="0"/>
              <a:t>Cancer subgroup, </a:t>
            </a:r>
            <a:r>
              <a:rPr lang="en-US" dirty="0" err="1" smtClean="0"/>
              <a:t>Misc</a:t>
            </a:r>
            <a:r>
              <a:rPr lang="en-US" dirty="0" smtClean="0"/>
              <a:t> sub-subgroup</a:t>
            </a:r>
          </a:p>
          <a:p>
            <a:r>
              <a:rPr lang="en-US" dirty="0" smtClean="0"/>
              <a:t>2016-12-08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6A73-CDDB-E143-AE3C-AD5CBDE9B3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23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Variants</a:t>
            </a:r>
          </a:p>
          <a:p>
            <a:pPr lvl="1"/>
            <a:r>
              <a:rPr lang="en-US" dirty="0" err="1" smtClean="0"/>
              <a:t>ExAC</a:t>
            </a:r>
            <a:r>
              <a:rPr lang="en-US" dirty="0" smtClean="0"/>
              <a:t> TCGA variants</a:t>
            </a:r>
          </a:p>
          <a:p>
            <a:r>
              <a:rPr lang="en-US" b="1" dirty="0" smtClean="0"/>
              <a:t>Annotations</a:t>
            </a:r>
          </a:p>
          <a:p>
            <a:pPr lvl="1"/>
            <a:r>
              <a:rPr lang="en-US" dirty="0" smtClean="0"/>
              <a:t>Exons merged into genes</a:t>
            </a:r>
          </a:p>
          <a:p>
            <a:pPr lvl="1"/>
            <a:r>
              <a:rPr lang="en-US" dirty="0" smtClean="0"/>
              <a:t>Wrote custom code to split gene with exon block annotations into block intervals for intersection step, then aggregate into genes for p-value calculation</a:t>
            </a:r>
          </a:p>
          <a:p>
            <a:r>
              <a:rPr lang="en-US" b="1" dirty="0" smtClean="0"/>
              <a:t>Algorithm</a:t>
            </a:r>
            <a:endParaRPr lang="en-US" dirty="0" smtClean="0"/>
          </a:p>
          <a:p>
            <a:pPr lvl="1"/>
            <a:r>
              <a:rPr lang="en-US" dirty="0" smtClean="0"/>
              <a:t>Make a new genome out of the exome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6A73-CDDB-E143-AE3C-AD5CBDE9B3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44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V="1">
            <a:off x="665018" y="926275"/>
            <a:ext cx="10592790" cy="11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888177" y="783772"/>
            <a:ext cx="2185059" cy="2968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68884" y="777833"/>
            <a:ext cx="1341912" cy="29688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470574" y="789709"/>
            <a:ext cx="1549728" cy="29688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65018" y="2123702"/>
            <a:ext cx="10592790" cy="11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65018" y="340219"/>
            <a:ext cx="285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Exons in the human genome</a:t>
            </a: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444409" y="45107"/>
            <a:ext cx="848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Introns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961413" y="44924"/>
            <a:ext cx="1865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Intergenic regions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411684" y="414439"/>
            <a:ext cx="267195" cy="4043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7053943" y="340219"/>
            <a:ext cx="772661" cy="4785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5018" y="2343394"/>
            <a:ext cx="2834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Exons in the exome-genome</a:t>
            </a: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80920" y="1987136"/>
            <a:ext cx="2185059" cy="2968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865979" y="1987136"/>
            <a:ext cx="1341912" cy="29688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207891" y="1987136"/>
            <a:ext cx="1549728" cy="29688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680920" y="1086592"/>
            <a:ext cx="1207257" cy="900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2865979" y="1083623"/>
            <a:ext cx="1207257" cy="891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865979" y="1083623"/>
            <a:ext cx="2002905" cy="89163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4207891" y="1088076"/>
            <a:ext cx="2002907" cy="88594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4207891" y="1083623"/>
            <a:ext cx="5262683" cy="90351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5757619" y="1083623"/>
            <a:ext cx="5262683" cy="90351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890162" y="2272144"/>
            <a:ext cx="1295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 so on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65018" y="3277590"/>
            <a:ext cx="964264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 smtClean="0"/>
              <a:t>Each exon’s </a:t>
            </a:r>
            <a:r>
              <a:rPr lang="en-US" sz="2800" dirty="0" err="1" smtClean="0"/>
              <a:t>bp</a:t>
            </a:r>
            <a:r>
              <a:rPr lang="en-US" sz="2800" dirty="0" smtClean="0"/>
              <a:t> is mapped into coordinates for a new ”genome”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dirty="0" smtClean="0"/>
              <a:t>Variants are permuted with this “exome-genome”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800" dirty="0" smtClean="0"/>
              <a:t>Excludes introns and intergenic regions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6A73-CDDB-E143-AE3C-AD5CBDE9B3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227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6A73-CDDB-E143-AE3C-AD5CBDE9B344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053182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994861" y="304800"/>
            <a:ext cx="29877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QQ-plot vs uniform</a:t>
            </a:r>
            <a:endParaRPr lang="en-US" sz="2800" dirty="0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>
            <a:off x="6769100" y="566410"/>
            <a:ext cx="1225761" cy="5003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88082" y="1226810"/>
            <a:ext cx="505394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3193 genes come back significant</a:t>
            </a:r>
          </a:p>
          <a:p>
            <a:r>
              <a:rPr lang="en-US" sz="2800" dirty="0" smtClean="0"/>
              <a:t>after BH p-value adjustment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/>
              <a:t>~15% of the exome is</a:t>
            </a:r>
          </a:p>
          <a:p>
            <a:r>
              <a:rPr lang="en-US" sz="2800" dirty="0" smtClean="0"/>
              <a:t>significant?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6886705" y="3164463"/>
            <a:ext cx="5259901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DAVID gene clusters:</a:t>
            </a:r>
          </a:p>
          <a:p>
            <a:endParaRPr lang="en-US" sz="2600" dirty="0"/>
          </a:p>
          <a:p>
            <a:r>
              <a:rPr lang="en-US" sz="2600" dirty="0"/>
              <a:t>Group 1: Olfactory genes</a:t>
            </a:r>
          </a:p>
          <a:p>
            <a:r>
              <a:rPr lang="en-US" sz="2600" dirty="0"/>
              <a:t>Group 2: Hormones</a:t>
            </a:r>
          </a:p>
          <a:p>
            <a:r>
              <a:rPr lang="en-US" sz="2600" dirty="0"/>
              <a:t>Group 3: Metabolic enzymes</a:t>
            </a:r>
          </a:p>
          <a:p>
            <a:r>
              <a:rPr lang="en-US" sz="2600" dirty="0"/>
              <a:t>Group 4: Collagen and related</a:t>
            </a:r>
          </a:p>
          <a:p>
            <a:r>
              <a:rPr lang="en-US" sz="2600" dirty="0"/>
              <a:t>Group 5: ATP binding</a:t>
            </a:r>
          </a:p>
          <a:p>
            <a:r>
              <a:rPr lang="en-US" sz="2600" dirty="0"/>
              <a:t>Group 6: Leucine rich repeat domains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043536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160</Words>
  <Application>Microsoft Macintosh PowerPoint</Application>
  <PresentationFormat>Widescreen</PresentationFormat>
  <Paragraphs>39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Calibri Light</vt:lpstr>
      <vt:lpstr>Mangal</vt:lpstr>
      <vt:lpstr>Arial</vt:lpstr>
      <vt:lpstr>Office Theme</vt:lpstr>
      <vt:lpstr>MOAT Germline Analysis Update</vt:lpstr>
      <vt:lpstr>Overview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Lochovsky</dc:creator>
  <cp:lastModifiedBy>Lucas Lochovsky</cp:lastModifiedBy>
  <cp:revision>13</cp:revision>
  <dcterms:created xsi:type="dcterms:W3CDTF">2016-12-08T15:43:42Z</dcterms:created>
  <dcterms:modified xsi:type="dcterms:W3CDTF">2016-12-08T19:23:22Z</dcterms:modified>
</cp:coreProperties>
</file>