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77724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2144" y="-112"/>
      </p:cViewPr>
      <p:guideLst>
        <p:guide orient="horz" pos="2304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2272455"/>
            <a:ext cx="660654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4145280"/>
            <a:ext cx="544068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7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44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292949"/>
            <a:ext cx="174879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292949"/>
            <a:ext cx="511683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3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4700695"/>
            <a:ext cx="66065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3100495"/>
            <a:ext cx="6606540" cy="16001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6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1706882"/>
            <a:ext cx="343281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1706882"/>
            <a:ext cx="343281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4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1637454"/>
            <a:ext cx="3434160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2319867"/>
            <a:ext cx="3434160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3" y="1637454"/>
            <a:ext cx="3435509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3" y="2319867"/>
            <a:ext cx="3435509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3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5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8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291253"/>
            <a:ext cx="2557066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291255"/>
            <a:ext cx="4344988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1530775"/>
            <a:ext cx="2557066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0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5120640"/>
            <a:ext cx="46634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653627"/>
            <a:ext cx="46634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5725161"/>
            <a:ext cx="46634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4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292947"/>
            <a:ext cx="69951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1706882"/>
            <a:ext cx="6995160" cy="4827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6780108"/>
            <a:ext cx="18135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13D59-C826-254D-AB94-5C162C958A21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6780108"/>
            <a:ext cx="24612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6780108"/>
            <a:ext cx="18135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75BD-EA30-C745-BAD7-6A68D876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1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10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7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8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890609" y="2537739"/>
            <a:ext cx="6404091" cy="1249609"/>
            <a:chOff x="540359" y="796033"/>
            <a:chExt cx="8226138" cy="1249609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/>
            <a:srcRect l="26626"/>
            <a:stretch/>
          </p:blipFill>
          <p:spPr>
            <a:xfrm>
              <a:off x="540359" y="796033"/>
              <a:ext cx="8226138" cy="1077332"/>
            </a:xfrm>
            <a:prstGeom prst="rect">
              <a:avLst/>
            </a:prstGeom>
          </p:spPr>
        </p:pic>
        <p:grpSp>
          <p:nvGrpSpPr>
            <p:cNvPr id="31" name="Group 30"/>
            <p:cNvGrpSpPr/>
            <p:nvPr/>
          </p:nvGrpSpPr>
          <p:grpSpPr>
            <a:xfrm>
              <a:off x="602819" y="1799421"/>
              <a:ext cx="7801554" cy="246221"/>
              <a:chOff x="602819" y="1695443"/>
              <a:chExt cx="7801554" cy="246221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602819" y="1704253"/>
                <a:ext cx="1761642" cy="228600"/>
              </a:xfrm>
              <a:prstGeom prst="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364461" y="1704253"/>
                <a:ext cx="555999" cy="228600"/>
              </a:xfrm>
              <a:prstGeom prst="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920461" y="1704253"/>
                <a:ext cx="2581010" cy="228600"/>
              </a:xfrm>
              <a:prstGeom prst="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501470" y="1704253"/>
                <a:ext cx="2902903" cy="228600"/>
              </a:xfrm>
              <a:prstGeom prst="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08166" y="1695443"/>
                <a:ext cx="14807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K562</a:t>
                </a:r>
                <a:endParaRPr lang="en-US" sz="10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175933" y="1695443"/>
                <a:ext cx="91440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/>
                  <a:t>GM12878</a:t>
                </a:r>
                <a:endParaRPr lang="en-US" sz="1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365500" y="1695443"/>
                <a:ext cx="164479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Non</a:t>
                </a:r>
                <a:endParaRPr lang="en-US" sz="10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104467" y="1695443"/>
                <a:ext cx="180142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Both</a:t>
                </a:r>
                <a:endParaRPr lang="en-US" sz="1000" dirty="0"/>
              </a:p>
            </p:txBody>
          </p:sp>
        </p:grpSp>
      </p:grpSp>
      <p:pic>
        <p:nvPicPr>
          <p:cNvPr id="40" name="Picture 39" descr="K562.TF.com.hier.allEdge.tfbsPsize.pdf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" b="54048"/>
          <a:stretch/>
        </p:blipFill>
        <p:spPr>
          <a:xfrm>
            <a:off x="1920206" y="4139819"/>
            <a:ext cx="4238043" cy="2762898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4"/>
          <a:srcRect t="7697" r="7146" b="5892"/>
          <a:stretch/>
        </p:blipFill>
        <p:spPr>
          <a:xfrm>
            <a:off x="5958164" y="4053962"/>
            <a:ext cx="1317624" cy="2936174"/>
          </a:xfrm>
          <a:prstGeom prst="rect">
            <a:avLst/>
          </a:prstGeom>
        </p:spPr>
      </p:pic>
      <p:grpSp>
        <p:nvGrpSpPr>
          <p:cNvPr id="42" name="Group 41"/>
          <p:cNvGrpSpPr/>
          <p:nvPr/>
        </p:nvGrpSpPr>
        <p:grpSpPr>
          <a:xfrm>
            <a:off x="871697" y="4143410"/>
            <a:ext cx="714753" cy="2905853"/>
            <a:chOff x="2029013" y="1889045"/>
            <a:chExt cx="714753" cy="2905853"/>
          </a:xfrm>
        </p:grpSpPr>
        <p:sp>
          <p:nvSpPr>
            <p:cNvPr id="43" name="TextBox 42"/>
            <p:cNvSpPr txBox="1"/>
            <p:nvPr/>
          </p:nvSpPr>
          <p:spPr>
            <a:xfrm>
              <a:off x="2029013" y="1889045"/>
              <a:ext cx="7109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0.272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29013" y="4425566"/>
              <a:ext cx="7109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0.125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29013" y="3266903"/>
              <a:ext cx="7109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0.170</a:t>
              </a:r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2029013" y="1889826"/>
              <a:ext cx="710914" cy="36855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1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029013" y="3267684"/>
              <a:ext cx="710914" cy="36855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1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032852" y="4426347"/>
              <a:ext cx="710914" cy="36855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1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9" name="Picture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318" y="0"/>
            <a:ext cx="6355466" cy="2430110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6"/>
          <a:srcRect l="25741" t="15223" r="21468" b="16713"/>
          <a:stretch/>
        </p:blipFill>
        <p:spPr>
          <a:xfrm>
            <a:off x="3013544" y="529821"/>
            <a:ext cx="1390113" cy="1281184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391840" y="18844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94453" y="24442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494453" y="4139819"/>
            <a:ext cx="306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5839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31072" y="349522"/>
            <a:ext cx="6654371" cy="3881571"/>
            <a:chOff x="1001951" y="1036915"/>
            <a:chExt cx="6654371" cy="3881571"/>
          </a:xfrm>
        </p:grpSpPr>
        <p:sp>
          <p:nvSpPr>
            <p:cNvPr id="2" name="Rectangle 1"/>
            <p:cNvSpPr/>
            <p:nvPr/>
          </p:nvSpPr>
          <p:spPr>
            <a:xfrm>
              <a:off x="1001951" y="1036915"/>
              <a:ext cx="2516527" cy="5009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260214" y="1690296"/>
              <a:ext cx="2516527" cy="5009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785434" y="2773814"/>
              <a:ext cx="2516527" cy="5009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127202" y="1584499"/>
              <a:ext cx="2516527" cy="5009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001951" y="1387375"/>
              <a:ext cx="0" cy="3378711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249506" y="1387375"/>
              <a:ext cx="0" cy="3378711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785434" y="1387375"/>
              <a:ext cx="0" cy="3378711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518478" y="1387375"/>
              <a:ext cx="0" cy="3378711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776741" y="1387375"/>
              <a:ext cx="0" cy="3378711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104843" y="1387375"/>
              <a:ext cx="0" cy="3378711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656322" y="1387375"/>
              <a:ext cx="0" cy="3378711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409721" y="402323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40512" y="402323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95143" y="402323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43697" y="402323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76741" y="402323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47598" y="402323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5292196" y="1539775"/>
              <a:ext cx="0" cy="3378711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057302" y="402323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9847283"/>
                </p:ext>
              </p:extLst>
            </p:nvPr>
          </p:nvGraphicFramePr>
          <p:xfrm>
            <a:off x="6159500" y="3835400"/>
            <a:ext cx="1270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Equation" r:id="rId3" imgW="127000" imgH="203200" progId="Equation.DSMT4">
                    <p:embed/>
                  </p:oleObj>
                </mc:Choice>
                <mc:Fallback>
                  <p:oleObj name="Equation" r:id="rId3" imgW="127000" imgH="203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159500" y="3835400"/>
                          <a:ext cx="1270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0638697"/>
                </p:ext>
              </p:extLst>
            </p:nvPr>
          </p:nvGraphicFramePr>
          <p:xfrm>
            <a:off x="1126540" y="1074826"/>
            <a:ext cx="1169681" cy="430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name="Equation" r:id="rId5" imgW="723900" imgH="266700" progId="Equation.DSMT4">
                    <p:embed/>
                  </p:oleObj>
                </mc:Choice>
                <mc:Fallback>
                  <p:oleObj name="Equation" r:id="rId5" imgW="723900" imgH="2667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126540" y="1074826"/>
                          <a:ext cx="1169681" cy="43093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29"/>
          <p:cNvGrpSpPr/>
          <p:nvPr/>
        </p:nvGrpSpPr>
        <p:grpSpPr>
          <a:xfrm>
            <a:off x="275542" y="4419361"/>
            <a:ext cx="2050322" cy="433987"/>
            <a:chOff x="753216" y="4853348"/>
            <a:chExt cx="2050322" cy="433987"/>
          </a:xfrm>
        </p:grpSpPr>
        <p:sp>
          <p:nvSpPr>
            <p:cNvPr id="26" name="TextBox 25"/>
            <p:cNvSpPr txBox="1"/>
            <p:nvPr/>
          </p:nvSpPr>
          <p:spPr>
            <a:xfrm>
              <a:off x="753216" y="4885675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 get </a:t>
              </a:r>
              <a:endParaRPr lang="en-US" dirty="0"/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4299282"/>
                </p:ext>
              </p:extLst>
            </p:nvPr>
          </p:nvGraphicFramePr>
          <p:xfrm>
            <a:off x="1625572" y="4853348"/>
            <a:ext cx="1177966" cy="433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8" name="Equation" r:id="rId7" imgW="723900" imgH="266700" progId="Equation.DSMT4">
                    <p:embed/>
                  </p:oleObj>
                </mc:Choice>
                <mc:Fallback>
                  <p:oleObj name="Equation" r:id="rId7" imgW="723900" imgH="2667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625572" y="4853348"/>
                          <a:ext cx="1177966" cy="4339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Rectangle 28"/>
          <p:cNvSpPr/>
          <p:nvPr/>
        </p:nvSpPr>
        <p:spPr>
          <a:xfrm>
            <a:off x="2516214" y="5383583"/>
            <a:ext cx="2516527" cy="5009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AGTACCGATCCGGGTAGC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2609732" y="5966121"/>
            <a:ext cx="337867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645939" y="59078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2778665" y="6036026"/>
            <a:ext cx="337867" cy="393573"/>
            <a:chOff x="2778665" y="5779704"/>
            <a:chExt cx="337867" cy="393573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2778665" y="5779704"/>
              <a:ext cx="337867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798339" y="5803945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966018" y="6130171"/>
            <a:ext cx="337867" cy="393573"/>
            <a:chOff x="2778665" y="5779704"/>
            <a:chExt cx="337867" cy="393573"/>
          </a:xfrm>
        </p:grpSpPr>
        <p:cxnSp>
          <p:nvCxnSpPr>
            <p:cNvPr id="40" name="Straight Connector 39"/>
            <p:cNvCxnSpPr/>
            <p:nvPr/>
          </p:nvCxnSpPr>
          <p:spPr>
            <a:xfrm flipV="1">
              <a:off x="2778665" y="5779704"/>
              <a:ext cx="337867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2798339" y="5803945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2214555" y="5019087"/>
            <a:ext cx="5328574" cy="262962"/>
          </a:xfrm>
          <a:prstGeom prst="rect">
            <a:avLst/>
          </a:prstGeom>
          <a:pattFill prst="pct10">
            <a:fgClr>
              <a:prstClr val="black"/>
            </a:fgClr>
            <a:bgClr>
              <a:prstClr val="white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The  </a:t>
            </a:r>
            <a:r>
              <a:rPr lang="en-US" dirty="0" err="1" smtClean="0">
                <a:solidFill>
                  <a:srgbClr val="FF0000"/>
                </a:solidFill>
              </a:rPr>
              <a:t>kth</a:t>
            </a:r>
            <a:r>
              <a:rPr lang="en-US" dirty="0" smtClean="0">
                <a:solidFill>
                  <a:srgbClr val="FF0000"/>
                </a:solidFill>
              </a:rPr>
              <a:t> bin during training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826506"/>
              </p:ext>
            </p:extLst>
          </p:nvPr>
        </p:nvGraphicFramePr>
        <p:xfrm>
          <a:off x="803952" y="6289898"/>
          <a:ext cx="1521912" cy="63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9" imgW="673100" imgH="279400" progId="Equation.DSMT4">
                  <p:embed/>
                </p:oleObj>
              </mc:Choice>
              <mc:Fallback>
                <p:oleObj name="Equation" r:id="rId9" imgW="673100" imgH="27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03952" y="6289898"/>
                        <a:ext cx="1521912" cy="631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74448"/>
              </p:ext>
            </p:extLst>
          </p:nvPr>
        </p:nvGraphicFramePr>
        <p:xfrm>
          <a:off x="3246824" y="6341792"/>
          <a:ext cx="3571833" cy="579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1" imgW="1955800" imgH="317500" progId="Equation.DSMT4">
                  <p:embed/>
                </p:oleObj>
              </mc:Choice>
              <mc:Fallback>
                <p:oleObj name="Equation" r:id="rId11" imgW="1955800" imgH="317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46824" y="6341792"/>
                        <a:ext cx="3571833" cy="579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940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</Words>
  <Application>Microsoft Macintosh PowerPoint</Application>
  <PresentationFormat>Custom</PresentationFormat>
  <Paragraphs>23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20</cp:revision>
  <dcterms:created xsi:type="dcterms:W3CDTF">2016-11-30T19:00:12Z</dcterms:created>
  <dcterms:modified xsi:type="dcterms:W3CDTF">2016-11-30T23:18:38Z</dcterms:modified>
</cp:coreProperties>
</file>