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572000" cy="3200400"/>
  <p:notesSz cx="6858000" cy="9144000"/>
  <p:defaultTextStyle>
    <a:defPPr>
      <a:defRPr lang="en-US"/>
    </a:defPPr>
    <a:lvl1pPr marL="0" algn="l" defTabSz="3152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5285" algn="l" defTabSz="3152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30570" algn="l" defTabSz="3152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5855" algn="l" defTabSz="3152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61140" algn="l" defTabSz="3152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76426" algn="l" defTabSz="3152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91711" algn="l" defTabSz="3152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206996" algn="l" defTabSz="3152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22281" algn="l" defTabSz="3152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51" d="100"/>
          <a:sy n="251" d="100"/>
        </p:scale>
        <p:origin x="-1192" y="-96"/>
      </p:cViewPr>
      <p:guideLst>
        <p:guide orient="horz" pos="1008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994200"/>
            <a:ext cx="3886200" cy="6860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13560"/>
            <a:ext cx="3200400" cy="8178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1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76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06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22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3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8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83709" y="128165"/>
            <a:ext cx="925513" cy="27307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583" y="128165"/>
            <a:ext cx="2701925" cy="27307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9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056555"/>
            <a:ext cx="3886200" cy="63563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356467"/>
            <a:ext cx="3886200" cy="70008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52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305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585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6114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7642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9171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0699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2228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5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583" y="746761"/>
            <a:ext cx="1813718" cy="211211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5502" y="746761"/>
            <a:ext cx="1813719" cy="211211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8165"/>
            <a:ext cx="4114800" cy="533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1" y="716386"/>
            <a:ext cx="2020094" cy="29855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5285" indent="0">
              <a:buNone/>
              <a:defRPr sz="1400" b="1"/>
            </a:lvl2pPr>
            <a:lvl3pPr marL="630570" indent="0">
              <a:buNone/>
              <a:defRPr sz="1200" b="1"/>
            </a:lvl3pPr>
            <a:lvl4pPr marL="945855" indent="0">
              <a:buNone/>
              <a:defRPr sz="1100" b="1"/>
            </a:lvl4pPr>
            <a:lvl5pPr marL="1261140" indent="0">
              <a:buNone/>
              <a:defRPr sz="1100" b="1"/>
            </a:lvl5pPr>
            <a:lvl6pPr marL="1576426" indent="0">
              <a:buNone/>
              <a:defRPr sz="1100" b="1"/>
            </a:lvl6pPr>
            <a:lvl7pPr marL="1891711" indent="0">
              <a:buNone/>
              <a:defRPr sz="1100" b="1"/>
            </a:lvl7pPr>
            <a:lvl8pPr marL="2206996" indent="0">
              <a:buNone/>
              <a:defRPr sz="1100" b="1"/>
            </a:lvl8pPr>
            <a:lvl9pPr marL="2522281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1" y="1014941"/>
            <a:ext cx="2020094" cy="1843935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716386"/>
            <a:ext cx="2020888" cy="29855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5285" indent="0">
              <a:buNone/>
              <a:defRPr sz="1400" b="1"/>
            </a:lvl2pPr>
            <a:lvl3pPr marL="630570" indent="0">
              <a:buNone/>
              <a:defRPr sz="1200" b="1"/>
            </a:lvl3pPr>
            <a:lvl4pPr marL="945855" indent="0">
              <a:buNone/>
              <a:defRPr sz="1100" b="1"/>
            </a:lvl4pPr>
            <a:lvl5pPr marL="1261140" indent="0">
              <a:buNone/>
              <a:defRPr sz="1100" b="1"/>
            </a:lvl5pPr>
            <a:lvl6pPr marL="1576426" indent="0">
              <a:buNone/>
              <a:defRPr sz="1100" b="1"/>
            </a:lvl6pPr>
            <a:lvl7pPr marL="1891711" indent="0">
              <a:buNone/>
              <a:defRPr sz="1100" b="1"/>
            </a:lvl7pPr>
            <a:lvl8pPr marL="2206996" indent="0">
              <a:buNone/>
              <a:defRPr sz="1100" b="1"/>
            </a:lvl8pPr>
            <a:lvl9pPr marL="2522281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014941"/>
            <a:ext cx="2020888" cy="1843935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2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3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4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2" y="127424"/>
            <a:ext cx="1504157" cy="54229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8" y="127424"/>
            <a:ext cx="2555875" cy="273145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2" y="669714"/>
            <a:ext cx="1504157" cy="2189163"/>
          </a:xfrm>
        </p:spPr>
        <p:txBody>
          <a:bodyPr/>
          <a:lstStyle>
            <a:lvl1pPr marL="0" indent="0">
              <a:buNone/>
              <a:defRPr sz="1000"/>
            </a:lvl1pPr>
            <a:lvl2pPr marL="315285" indent="0">
              <a:buNone/>
              <a:defRPr sz="800"/>
            </a:lvl2pPr>
            <a:lvl3pPr marL="630570" indent="0">
              <a:buNone/>
              <a:defRPr sz="700"/>
            </a:lvl3pPr>
            <a:lvl4pPr marL="945855" indent="0">
              <a:buNone/>
              <a:defRPr sz="600"/>
            </a:lvl4pPr>
            <a:lvl5pPr marL="1261140" indent="0">
              <a:buNone/>
              <a:defRPr sz="600"/>
            </a:lvl5pPr>
            <a:lvl6pPr marL="1576426" indent="0">
              <a:buNone/>
              <a:defRPr sz="600"/>
            </a:lvl6pPr>
            <a:lvl7pPr marL="1891711" indent="0">
              <a:buNone/>
              <a:defRPr sz="600"/>
            </a:lvl7pPr>
            <a:lvl8pPr marL="2206996" indent="0">
              <a:buNone/>
              <a:defRPr sz="600"/>
            </a:lvl8pPr>
            <a:lvl9pPr marL="252228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1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2240280"/>
            <a:ext cx="2743200" cy="26447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285961"/>
            <a:ext cx="2743200" cy="1920240"/>
          </a:xfrm>
        </p:spPr>
        <p:txBody>
          <a:bodyPr/>
          <a:lstStyle>
            <a:lvl1pPr marL="0" indent="0">
              <a:buNone/>
              <a:defRPr sz="2200"/>
            </a:lvl1pPr>
            <a:lvl2pPr marL="315285" indent="0">
              <a:buNone/>
              <a:defRPr sz="1900"/>
            </a:lvl2pPr>
            <a:lvl3pPr marL="630570" indent="0">
              <a:buNone/>
              <a:defRPr sz="1700"/>
            </a:lvl3pPr>
            <a:lvl4pPr marL="945855" indent="0">
              <a:buNone/>
              <a:defRPr sz="1400"/>
            </a:lvl4pPr>
            <a:lvl5pPr marL="1261140" indent="0">
              <a:buNone/>
              <a:defRPr sz="1400"/>
            </a:lvl5pPr>
            <a:lvl6pPr marL="1576426" indent="0">
              <a:buNone/>
              <a:defRPr sz="1400"/>
            </a:lvl6pPr>
            <a:lvl7pPr marL="1891711" indent="0">
              <a:buNone/>
              <a:defRPr sz="1400"/>
            </a:lvl7pPr>
            <a:lvl8pPr marL="2206996" indent="0">
              <a:buNone/>
              <a:defRPr sz="1400"/>
            </a:lvl8pPr>
            <a:lvl9pPr marL="2522281" indent="0">
              <a:buNone/>
              <a:defRPr sz="1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2504757"/>
            <a:ext cx="2743200" cy="375603"/>
          </a:xfrm>
        </p:spPr>
        <p:txBody>
          <a:bodyPr/>
          <a:lstStyle>
            <a:lvl1pPr marL="0" indent="0">
              <a:buNone/>
              <a:defRPr sz="1000"/>
            </a:lvl1pPr>
            <a:lvl2pPr marL="315285" indent="0">
              <a:buNone/>
              <a:defRPr sz="800"/>
            </a:lvl2pPr>
            <a:lvl3pPr marL="630570" indent="0">
              <a:buNone/>
              <a:defRPr sz="700"/>
            </a:lvl3pPr>
            <a:lvl4pPr marL="945855" indent="0">
              <a:buNone/>
              <a:defRPr sz="600"/>
            </a:lvl4pPr>
            <a:lvl5pPr marL="1261140" indent="0">
              <a:buNone/>
              <a:defRPr sz="600"/>
            </a:lvl5pPr>
            <a:lvl6pPr marL="1576426" indent="0">
              <a:buNone/>
              <a:defRPr sz="600"/>
            </a:lvl6pPr>
            <a:lvl7pPr marL="1891711" indent="0">
              <a:buNone/>
              <a:defRPr sz="600"/>
            </a:lvl7pPr>
            <a:lvl8pPr marL="2206996" indent="0">
              <a:buNone/>
              <a:defRPr sz="600"/>
            </a:lvl8pPr>
            <a:lvl9pPr marL="252228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9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28165"/>
            <a:ext cx="4114800" cy="533400"/>
          </a:xfrm>
          <a:prstGeom prst="rect">
            <a:avLst/>
          </a:prstGeom>
        </p:spPr>
        <p:txBody>
          <a:bodyPr vert="horz" lIns="63057" tIns="31529" rIns="63057" bIns="3152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46761"/>
            <a:ext cx="4114800" cy="2112116"/>
          </a:xfrm>
          <a:prstGeom prst="rect">
            <a:avLst/>
          </a:prstGeom>
        </p:spPr>
        <p:txBody>
          <a:bodyPr vert="horz" lIns="63057" tIns="31529" rIns="63057" bIns="3152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2966298"/>
            <a:ext cx="1066800" cy="170391"/>
          </a:xfrm>
          <a:prstGeom prst="rect">
            <a:avLst/>
          </a:prstGeom>
        </p:spPr>
        <p:txBody>
          <a:bodyPr vert="horz" lIns="63057" tIns="31529" rIns="63057" bIns="3152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9CCCD-3C18-AC49-86CD-EFB155DF8438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2966298"/>
            <a:ext cx="1447800" cy="170391"/>
          </a:xfrm>
          <a:prstGeom prst="rect">
            <a:avLst/>
          </a:prstGeom>
        </p:spPr>
        <p:txBody>
          <a:bodyPr vert="horz" lIns="63057" tIns="31529" rIns="63057" bIns="3152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2966298"/>
            <a:ext cx="1066800" cy="170391"/>
          </a:xfrm>
          <a:prstGeom prst="rect">
            <a:avLst/>
          </a:prstGeom>
        </p:spPr>
        <p:txBody>
          <a:bodyPr vert="horz" lIns="63057" tIns="31529" rIns="63057" bIns="3152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AD3F6-C79E-D842-90D0-052A8429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5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5285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464" indent="-236464" algn="l" defTabSz="31528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2338" indent="-197053" algn="l" defTabSz="315285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8213" indent="-157643" algn="l" defTabSz="315285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03498" indent="-157643" algn="l" defTabSz="315285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8783" indent="-157643" algn="l" defTabSz="315285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4068" indent="-157643" algn="l" defTabSz="315285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49353" indent="-157643" algn="l" defTabSz="315285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64638" indent="-157643" algn="l" defTabSz="315285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79924" indent="-157643" algn="l" defTabSz="315285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52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5285" algn="l" defTabSz="3152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30570" algn="l" defTabSz="3152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5855" algn="l" defTabSz="3152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140" algn="l" defTabSz="3152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76426" algn="l" defTabSz="3152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91711" algn="l" defTabSz="3152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06996" algn="l" defTabSz="3152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22281" algn="l" defTabSz="3152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CLIP.RBP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8650" r="10950" b="52778"/>
          <a:stretch/>
        </p:blipFill>
        <p:spPr>
          <a:xfrm>
            <a:off x="95249" y="241300"/>
            <a:ext cx="4486698" cy="286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8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3</cp:revision>
  <dcterms:created xsi:type="dcterms:W3CDTF">2016-11-30T18:41:09Z</dcterms:created>
  <dcterms:modified xsi:type="dcterms:W3CDTF">2016-11-30T18:46:01Z</dcterms:modified>
</cp:coreProperties>
</file>