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3" r:id="rId2"/>
    <p:sldId id="260" r:id="rId3"/>
    <p:sldId id="264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A530B-C38C-FC4F-BB2F-1BF63954631D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0C20C-B81E-FF42-A61C-1432495F5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958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0AB6B-636F-704E-A001-E46C41B1D28F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13EB2-1875-A045-951F-BC41323D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71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45DB-95E2-0D4E-B1D2-3E6EC065992A}" type="datetime1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647-AFBC-ED4A-9EDC-216B95C96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2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804-B786-544D-9B49-33FCFB78380A}" type="datetime1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647-AFBC-ED4A-9EDC-216B95C96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4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878C-1E2D-B14B-A796-683CE0107389}" type="datetime1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647-AFBC-ED4A-9EDC-216B95C96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9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911D-2C42-0F40-AAC5-F07E209C5028}" type="datetime1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647-AFBC-ED4A-9EDC-216B95C96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F7A9-C92E-2C44-A62F-3192D8E540D1}" type="datetime1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647-AFBC-ED4A-9EDC-216B95C96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0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64EF-263C-C344-B7EF-36F5108622D0}" type="datetime1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647-AFBC-ED4A-9EDC-216B95C96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6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9F3C-6100-F349-916A-2FE9A5C2B733}" type="datetime1">
              <a:rPr lang="en-US" smtClean="0"/>
              <a:t>12/7/16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647-AFBC-ED4A-9EDC-216B95C96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8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613-C2D9-9F45-89EC-A72BC3EE28AD}" type="datetime1">
              <a:rPr lang="en-US" smtClean="0"/>
              <a:t>12/7/16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647-AFBC-ED4A-9EDC-216B95C96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9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CF72-0E16-A24B-876B-5773E0D4B767}" type="datetime1">
              <a:rPr lang="en-US" smtClean="0"/>
              <a:t>12/7/16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647-AFBC-ED4A-9EDC-216B95C96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5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DCE3-BFA9-E74B-BBEB-C886DFE25733}" type="datetime1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647-AFBC-ED4A-9EDC-216B95C96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4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64FC-CAA3-9B4C-954F-42279ECC116E}" type="datetime1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647-AFBC-ED4A-9EDC-216B95C96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9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4E82C-5638-6A4D-A5C7-BBBFE6E58738}" type="datetime1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60647-AFBC-ED4A-9EDC-216B95C96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881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GTEx</a:t>
            </a:r>
            <a:r>
              <a:rPr lang="en-US" sz="2800" b="1" dirty="0" smtClean="0"/>
              <a:t>-reported </a:t>
            </a:r>
            <a:r>
              <a:rPr lang="en-US" sz="2800" b="1" dirty="0" err="1" smtClean="0"/>
              <a:t>eQTLs</a:t>
            </a:r>
            <a:r>
              <a:rPr lang="en-US" sz="2800" b="1" dirty="0" smtClean="0"/>
              <a:t> vs. in-house calculations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5876" y="1430158"/>
            <a:ext cx="865553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/>
              <a:t>Existing Protocol (disregards </a:t>
            </a:r>
            <a:r>
              <a:rPr lang="en-US" sz="2200" b="1" u="sng" dirty="0" err="1" smtClean="0"/>
              <a:t>cis</a:t>
            </a:r>
            <a:r>
              <a:rPr lang="en-US" sz="2200" b="1" u="sng" dirty="0" smtClean="0"/>
              <a:t>/trans effects </a:t>
            </a:r>
          </a:p>
          <a:p>
            <a:pPr algn="ctr"/>
            <a:r>
              <a:rPr lang="en-US" sz="2200" b="1" u="sng" dirty="0" smtClean="0"/>
              <a:t>&amp; enforces stringent FDR cutoffs)</a:t>
            </a:r>
          </a:p>
          <a:p>
            <a:pPr algn="ctr"/>
            <a:endParaRPr lang="en-US" sz="2200" b="1" u="sng" dirty="0" smtClean="0"/>
          </a:p>
          <a:p>
            <a:pPr algn="ctr"/>
            <a:endParaRPr lang="en-US" sz="2200" b="1" u="sng" dirty="0" smtClean="0"/>
          </a:p>
          <a:p>
            <a:pPr marL="342900" indent="-342900">
              <a:buAutoNum type="arabicParenR"/>
            </a:pPr>
            <a:r>
              <a:rPr lang="en-US" dirty="0" smtClean="0"/>
              <a:t>Filter SNVs from </a:t>
            </a:r>
            <a:r>
              <a:rPr lang="en-US" dirty="0" err="1" smtClean="0"/>
              <a:t>GTEx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remove SNVs w/ </a:t>
            </a:r>
            <a:r>
              <a:rPr lang="en-US" dirty="0"/>
              <a:t>MAF&lt;5</a:t>
            </a:r>
            <a:r>
              <a:rPr lang="en-US" dirty="0" smtClean="0"/>
              <a:t>%, imputation score &lt; 0.4,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 smtClean="0"/>
              <a:t>GTEx</a:t>
            </a:r>
            <a:r>
              <a:rPr lang="en-US" dirty="0" smtClean="0"/>
              <a:t> reports  ~7 million SNVs (the deviation from our SNV dataset is ~ 1.5%)</a:t>
            </a:r>
          </a:p>
          <a:p>
            <a:pPr marL="342900" indent="-342900">
              <a:buFontTx/>
              <a:buAutoNum type="arabicParenR"/>
            </a:pPr>
            <a:r>
              <a:rPr lang="en-US" dirty="0"/>
              <a:t>Select a random sample of 100000 SNVs from each of the tissue </a:t>
            </a:r>
            <a:r>
              <a:rPr lang="en-US" dirty="0" smtClean="0"/>
              <a:t>lists</a:t>
            </a:r>
          </a:p>
          <a:p>
            <a:pPr marL="342900" indent="-342900">
              <a:buAutoNum type="arabicParenR"/>
            </a:pPr>
            <a:r>
              <a:rPr lang="en-US" dirty="0"/>
              <a:t>Use matrix-</a:t>
            </a:r>
            <a:r>
              <a:rPr lang="en-US" dirty="0" err="1" smtClean="0"/>
              <a:t>eQTL</a:t>
            </a:r>
            <a:r>
              <a:rPr lang="en-US" dirty="0" smtClean="0"/>
              <a:t> </a:t>
            </a:r>
            <a:r>
              <a:rPr lang="en-US" dirty="0"/>
              <a:t>to identify </a:t>
            </a:r>
            <a:r>
              <a:rPr lang="en-US" dirty="0" err="1" smtClean="0"/>
              <a:t>eQTLs</a:t>
            </a:r>
            <a:r>
              <a:rPr lang="en-US" dirty="0" smtClean="0"/>
              <a:t> within each tissue using a linear regression model</a:t>
            </a:r>
          </a:p>
          <a:p>
            <a:pPr marL="342900" indent="-342900">
              <a:buAutoNum type="arabicParenR"/>
            </a:pPr>
            <a:r>
              <a:rPr lang="en-US" dirty="0" smtClean="0"/>
              <a:t>Remove </a:t>
            </a:r>
            <a:r>
              <a:rPr lang="en-US" dirty="0"/>
              <a:t>all </a:t>
            </a:r>
            <a:r>
              <a:rPr lang="en-US" dirty="0" err="1" smtClean="0"/>
              <a:t>eQTLs</a:t>
            </a:r>
            <a:r>
              <a:rPr lang="en-US" dirty="0" smtClean="0"/>
              <a:t> with and FDR exceeding 5% (per </a:t>
            </a:r>
            <a:r>
              <a:rPr lang="en-US" dirty="0" err="1" smtClean="0"/>
              <a:t>GTEx</a:t>
            </a:r>
            <a:r>
              <a:rPr lang="en-US" dirty="0" smtClean="0"/>
              <a:t> pilot </a:t>
            </a:r>
            <a:r>
              <a:rPr lang="en-US" dirty="0" err="1" smtClean="0"/>
              <a:t>Supp</a:t>
            </a:r>
            <a:r>
              <a:rPr lang="en-US" dirty="0" smtClean="0"/>
              <a:t>)</a:t>
            </a:r>
          </a:p>
          <a:p>
            <a:pPr marL="342900" indent="-342900">
              <a:buAutoNum type="arabicParenR"/>
            </a:pPr>
            <a:r>
              <a:rPr lang="en-US" dirty="0" smtClean="0"/>
              <a:t>Determine which fraction of in-house identified </a:t>
            </a:r>
            <a:r>
              <a:rPr lang="en-US" dirty="0" err="1"/>
              <a:t>eQTLs</a:t>
            </a:r>
            <a:r>
              <a:rPr lang="en-US" dirty="0"/>
              <a:t> </a:t>
            </a:r>
            <a:r>
              <a:rPr lang="en-US" dirty="0" smtClean="0"/>
              <a:t>match </a:t>
            </a:r>
            <a:r>
              <a:rPr lang="en-US" dirty="0" err="1"/>
              <a:t>eQTLs</a:t>
            </a:r>
            <a:r>
              <a:rPr lang="en-US" dirty="0"/>
              <a:t> </a:t>
            </a:r>
            <a:r>
              <a:rPr lang="en-US" dirty="0" smtClean="0"/>
              <a:t>provided by </a:t>
            </a:r>
            <a:r>
              <a:rPr lang="en-US" dirty="0" err="1" smtClean="0"/>
              <a:t>GTEx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647-AFBC-ED4A-9EDC-216B95C966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8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507"/>
            <a:ext cx="91440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u="sng" dirty="0" err="1" smtClean="0"/>
              <a:t>cis</a:t>
            </a:r>
            <a:r>
              <a:rPr lang="en-US" sz="2300" b="1" u="sng" dirty="0" smtClean="0"/>
              <a:t> effects, with FDR &lt; 5% (more consistent w/</a:t>
            </a:r>
            <a:r>
              <a:rPr lang="en-US" sz="2300" b="1" u="sng" dirty="0" err="1" smtClean="0"/>
              <a:t>GTEx</a:t>
            </a:r>
            <a:r>
              <a:rPr lang="en-US" sz="2300" b="1" u="sng" dirty="0" smtClean="0"/>
              <a:t>-reported approach)</a:t>
            </a:r>
            <a:endParaRPr lang="en-US" sz="2300" b="1" u="sng" dirty="0"/>
          </a:p>
          <a:p>
            <a:pPr algn="ctr"/>
            <a:r>
              <a:rPr lang="en-US" b="1" dirty="0" smtClean="0"/>
              <a:t>TP / [TP + FP]: ~55% (depending on tissue)</a:t>
            </a:r>
          </a:p>
          <a:p>
            <a:pPr algn="ctr"/>
            <a:r>
              <a:rPr lang="en-US" b="1" dirty="0" smtClean="0"/>
              <a:t>TP: </a:t>
            </a:r>
            <a:r>
              <a:rPr lang="en-US" b="1" dirty="0" err="1" smtClean="0"/>
              <a:t>eQTLs</a:t>
            </a:r>
            <a:r>
              <a:rPr lang="en-US" b="1" dirty="0" smtClean="0"/>
              <a:t> calculated </a:t>
            </a:r>
            <a:r>
              <a:rPr lang="en-US" b="1" dirty="0"/>
              <a:t>Matrix-</a:t>
            </a:r>
            <a:r>
              <a:rPr lang="en-US" b="1" dirty="0" err="1"/>
              <a:t>eQTL</a:t>
            </a:r>
            <a:r>
              <a:rPr lang="en-US" b="1" dirty="0"/>
              <a:t> </a:t>
            </a:r>
            <a:r>
              <a:rPr lang="en-US" b="1" dirty="0" smtClean="0"/>
              <a:t>that match </a:t>
            </a:r>
            <a:r>
              <a:rPr lang="en-US" b="1" dirty="0" err="1" smtClean="0"/>
              <a:t>GTEx</a:t>
            </a:r>
            <a:r>
              <a:rPr lang="en-US" b="1" dirty="0" smtClean="0"/>
              <a:t>-reported </a:t>
            </a:r>
            <a:r>
              <a:rPr lang="en-US" b="1" dirty="0" err="1" smtClean="0"/>
              <a:t>eQTLs</a:t>
            </a:r>
            <a:endParaRPr lang="en-US" b="1" dirty="0" smtClean="0"/>
          </a:p>
          <a:p>
            <a:pPr algn="ctr"/>
            <a:r>
              <a:rPr lang="en-US" b="1" dirty="0" smtClean="0"/>
              <a:t>FP: </a:t>
            </a:r>
            <a:r>
              <a:rPr lang="en-US" b="1" dirty="0" err="1"/>
              <a:t>eQTLs</a:t>
            </a:r>
            <a:r>
              <a:rPr lang="en-US" b="1" dirty="0"/>
              <a:t> calculated </a:t>
            </a:r>
            <a:r>
              <a:rPr lang="en-US" b="1" dirty="0" smtClean="0"/>
              <a:t>with Matrix-</a:t>
            </a:r>
            <a:r>
              <a:rPr lang="en-US" b="1" dirty="0" err="1" smtClean="0"/>
              <a:t>eQTL</a:t>
            </a:r>
            <a:r>
              <a:rPr lang="en-US" b="1" dirty="0" smtClean="0"/>
              <a:t> that do not appear in </a:t>
            </a:r>
            <a:r>
              <a:rPr lang="en-US" b="1" dirty="0" err="1" smtClean="0"/>
              <a:t>GTEx</a:t>
            </a:r>
            <a:endParaRPr lang="en-US" b="1" dirty="0"/>
          </a:p>
        </p:txBody>
      </p:sp>
      <p:pic>
        <p:nvPicPr>
          <p:cNvPr id="4" name="Picture 3" descr="beta__tp_vs_f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" y="4054938"/>
            <a:ext cx="4613028" cy="2913492"/>
          </a:xfrm>
          <a:prstGeom prst="rect">
            <a:avLst/>
          </a:prstGeom>
        </p:spPr>
      </p:pic>
      <p:pic>
        <p:nvPicPr>
          <p:cNvPr id="6" name="Picture 5" descr="t_val__tp_vs_f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72" y="4048963"/>
            <a:ext cx="4613028" cy="2913492"/>
          </a:xfrm>
          <a:prstGeom prst="rect">
            <a:avLst/>
          </a:prstGeom>
        </p:spPr>
      </p:pic>
      <p:pic>
        <p:nvPicPr>
          <p:cNvPr id="5" name="Picture 4" descr="fdr__tp_vs_f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72" y="1224962"/>
            <a:ext cx="4613028" cy="291349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40745" y="2961726"/>
            <a:ext cx="1221418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0745" y="2469967"/>
            <a:ext cx="1221418" cy="0"/>
          </a:xfrm>
          <a:prstGeom prst="line">
            <a:avLst/>
          </a:prstGeom>
          <a:ln w="38100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68592" y="2248491"/>
            <a:ext cx="2677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Prob. Density of TP</a:t>
            </a:r>
            <a:r>
              <a:rPr lang="en-US" b="1" dirty="0"/>
              <a:t> values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5292" y="1811910"/>
            <a:ext cx="3403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(matrix-</a:t>
            </a:r>
            <a:r>
              <a:rPr lang="en-US" b="1" dirty="0" err="1" smtClean="0"/>
              <a:t>eQTL</a:t>
            </a:r>
            <a:r>
              <a:rPr lang="en-US" b="1" dirty="0" smtClean="0"/>
              <a:t> value distributions)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68592" y="2777060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Prob. Density of FP values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647-AFBC-ED4A-9EDC-216B95C966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4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0064" y="234723"/>
            <a:ext cx="52013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u="sng" dirty="0" smtClean="0"/>
              <a:t>Among</a:t>
            </a:r>
            <a:r>
              <a:rPr lang="en-US" sz="2200" b="1" u="sng" dirty="0" smtClean="0"/>
              <a:t> TP set -- Differences between values reported by matrix-</a:t>
            </a:r>
            <a:r>
              <a:rPr lang="en-US" sz="2200" b="1" u="sng" dirty="0" err="1" smtClean="0"/>
              <a:t>eQTL</a:t>
            </a:r>
            <a:r>
              <a:rPr lang="en-US" sz="2200" b="1" u="sng" dirty="0" smtClean="0"/>
              <a:t> &amp; </a:t>
            </a:r>
            <a:r>
              <a:rPr lang="en-US" sz="2200" b="1" u="sng" dirty="0" err="1" smtClean="0"/>
              <a:t>GTEx</a:t>
            </a:r>
            <a:r>
              <a:rPr lang="en-US" sz="2200" b="1" u="sng" dirty="0" smtClean="0"/>
              <a:t> </a:t>
            </a:r>
          </a:p>
          <a:p>
            <a:pPr algn="ctr"/>
            <a:r>
              <a:rPr lang="en-US" b="1" dirty="0" smtClean="0"/>
              <a:t>(FDR values not provided in </a:t>
            </a:r>
            <a:r>
              <a:rPr lang="en-US" b="1" dirty="0" err="1" smtClean="0"/>
              <a:t>GTEx</a:t>
            </a:r>
            <a:r>
              <a:rPr lang="en-US" b="1" dirty="0" smtClean="0"/>
              <a:t> files)</a:t>
            </a:r>
            <a:endParaRPr lang="en-US" b="1" dirty="0"/>
          </a:p>
        </p:txBody>
      </p:sp>
      <p:pic>
        <p:nvPicPr>
          <p:cNvPr id="6" name="Picture 5" descr="matr_eqtl___vs___gtex__be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5" y="1435555"/>
            <a:ext cx="2905470" cy="5165280"/>
          </a:xfrm>
          <a:prstGeom prst="rect">
            <a:avLst/>
          </a:prstGeom>
        </p:spPr>
      </p:pic>
      <p:pic>
        <p:nvPicPr>
          <p:cNvPr id="7" name="Picture 6" descr="matr_eqtl___vs___gtex__p_v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23" y="1435555"/>
            <a:ext cx="2905470" cy="5165280"/>
          </a:xfrm>
          <a:prstGeom prst="rect">
            <a:avLst/>
          </a:prstGeom>
        </p:spPr>
      </p:pic>
      <p:pic>
        <p:nvPicPr>
          <p:cNvPr id="8" name="Picture 7" descr="matr_eqtl___vs___gtex__t_st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36" y="1435555"/>
            <a:ext cx="2905470" cy="516528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647-AFBC-ED4A-9EDC-216B95C966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451" y="253128"/>
            <a:ext cx="751032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What to trust? – </a:t>
            </a:r>
            <a:r>
              <a:rPr lang="en-US" sz="2200" b="1" i="1" dirty="0" smtClean="0"/>
              <a:t>Numerous </a:t>
            </a:r>
            <a:r>
              <a:rPr lang="en-US" sz="2200" b="1" dirty="0" smtClean="0"/>
              <a:t>inconsistencies found in </a:t>
            </a:r>
            <a:r>
              <a:rPr lang="en-US" sz="2200" b="1" dirty="0" err="1" smtClean="0"/>
              <a:t>GTEx</a:t>
            </a:r>
            <a:r>
              <a:rPr lang="en-US" sz="2200" b="1" dirty="0" smtClean="0"/>
              <a:t> processing pipeline (</a:t>
            </a:r>
            <a:r>
              <a:rPr lang="en-US" sz="2200" b="1" dirty="0" err="1" smtClean="0"/>
              <a:t>ie</a:t>
            </a:r>
            <a:r>
              <a:rPr lang="en-US" sz="2200" b="1" dirty="0" smtClean="0"/>
              <a:t>, comparing Method details in </a:t>
            </a:r>
            <a:r>
              <a:rPr lang="en-US" sz="2200" b="1" dirty="0" err="1" smtClean="0"/>
              <a:t>Supp</a:t>
            </a:r>
            <a:r>
              <a:rPr lang="en-US" sz="2200" b="1" dirty="0" smtClean="0"/>
              <a:t> to portal README files)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 smtClean="0"/>
              <a:t>–&gt; among a few of them:</a:t>
            </a:r>
            <a:endParaRPr lang="en-US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607451" y="2065801"/>
            <a:ext cx="74366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Include platform platform? (missing in </a:t>
            </a:r>
            <a:r>
              <a:rPr lang="en-US" dirty="0" err="1" smtClean="0"/>
              <a:t>Supp</a:t>
            </a:r>
            <a:r>
              <a:rPr lang="en-US" dirty="0" smtClean="0"/>
              <a:t> methods, but included in portal data files)?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RPKM </a:t>
            </a:r>
            <a:r>
              <a:rPr lang="en-US" dirty="0"/>
              <a:t>and gene </a:t>
            </a:r>
            <a:r>
              <a:rPr lang="en-US" dirty="0" smtClean="0"/>
              <a:t>counts: </a:t>
            </a:r>
            <a:r>
              <a:rPr lang="en-US" dirty="0"/>
              <a:t>"For a given tissue, genes having at least 0.1 RPKM in 2 or more individuals were retained..." (README files: </a:t>
            </a:r>
            <a:r>
              <a:rPr lang="en-US" dirty="0" smtClean="0"/>
              <a:t>“Genes </a:t>
            </a:r>
            <a:r>
              <a:rPr lang="en-US" dirty="0"/>
              <a:t>must have at least 10 samples with RPKM &gt; 0.1 and raw read counts greater than </a:t>
            </a:r>
            <a:r>
              <a:rPr lang="en-US" dirty="0" smtClean="0"/>
              <a:t>6”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"Nine tissues all having greater than 80 samples were chosen for </a:t>
            </a:r>
            <a:r>
              <a:rPr lang="en-US" dirty="0" err="1"/>
              <a:t>eQTL</a:t>
            </a:r>
            <a:r>
              <a:rPr lang="en-US" dirty="0"/>
              <a:t> analysis: adipose, artery, blood, heart, lung, muscle, nerve, skin and thyroid."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FDR values not reported in </a:t>
            </a:r>
            <a:r>
              <a:rPr lang="en-US" dirty="0" err="1" smtClean="0"/>
              <a:t>GTEx</a:t>
            </a:r>
            <a:r>
              <a:rPr lang="en-US" dirty="0" smtClean="0"/>
              <a:t> </a:t>
            </a:r>
            <a:r>
              <a:rPr lang="en-US" dirty="0" err="1" smtClean="0"/>
              <a:t>eQTL</a:t>
            </a:r>
            <a:r>
              <a:rPr lang="en-US" dirty="0" smtClean="0"/>
              <a:t> (“</a:t>
            </a:r>
            <a:r>
              <a:rPr lang="en-US" dirty="0" err="1" smtClean="0"/>
              <a:t>snpgenes</a:t>
            </a:r>
            <a:r>
              <a:rPr lang="en-US" smtClean="0"/>
              <a:t>”</a:t>
            </a:r>
            <a:r>
              <a:rPr lang="en-US" dirty="0" smtClean="0"/>
              <a:t>) files</a:t>
            </a:r>
            <a:endParaRPr lang="en-US" dirty="0"/>
          </a:p>
          <a:p>
            <a:endParaRPr lang="en-US" dirty="0"/>
          </a:p>
          <a:p>
            <a:r>
              <a:rPr lang="en-US" dirty="0"/>
              <a:t>version of matrix-</a:t>
            </a:r>
            <a:r>
              <a:rPr lang="en-US" dirty="0" err="1" smtClean="0"/>
              <a:t>eQTL</a:t>
            </a:r>
            <a:r>
              <a:rPr lang="en-US" dirty="0" smtClean="0"/>
              <a:t> </a:t>
            </a:r>
            <a:r>
              <a:rPr lang="en-US" dirty="0"/>
              <a:t>not </a:t>
            </a:r>
            <a:r>
              <a:rPr lang="en-US" dirty="0" smtClean="0"/>
              <a:t>available </a:t>
            </a:r>
            <a:r>
              <a:rPr lang="en-US" dirty="0"/>
              <a:t>in </a:t>
            </a:r>
            <a:r>
              <a:rPr lang="en-US" dirty="0" smtClean="0"/>
              <a:t>paper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647-AFBC-ED4A-9EDC-216B95C966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6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707" y="1028343"/>
            <a:ext cx="79521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Attempted ‘fixes’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Matrix-</a:t>
            </a:r>
            <a:r>
              <a:rPr lang="en-US" dirty="0" err="1" smtClean="0"/>
              <a:t>eQTL</a:t>
            </a:r>
            <a:r>
              <a:rPr lang="en-US" dirty="0" smtClean="0"/>
              <a:t> variable changes (ex: slice size for matrices, window size, p-value cutoffs)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Tried with and w/o platform covariates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change </a:t>
            </a:r>
            <a:r>
              <a:rPr lang="en-US" dirty="0" smtClean="0"/>
              <a:t>gene </a:t>
            </a:r>
            <a:r>
              <a:rPr lang="en-US" dirty="0"/>
              <a:t>naming:  "ENSG00000272004.12"  --&gt;  "</a:t>
            </a:r>
            <a:r>
              <a:rPr lang="en-US" dirty="0" smtClean="0"/>
              <a:t>ENSG00000272004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Multiple tissues (</a:t>
            </a:r>
            <a:r>
              <a:rPr lang="en-US" dirty="0" err="1" smtClean="0"/>
              <a:t>ie</a:t>
            </a:r>
            <a:r>
              <a:rPr lang="en-US" dirty="0" smtClean="0"/>
              <a:t>, no one tissue is an anomaly)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Performed </a:t>
            </a:r>
            <a:r>
              <a:rPr lang="en-US" dirty="0"/>
              <a:t>calculations only for cases in which </a:t>
            </a:r>
            <a:r>
              <a:rPr lang="en-US" dirty="0" err="1"/>
              <a:t>biomart</a:t>
            </a:r>
            <a:r>
              <a:rPr lang="en-US" dirty="0"/>
              <a:t> </a:t>
            </a:r>
            <a:r>
              <a:rPr lang="en-US" dirty="0" smtClean="0"/>
              <a:t>coordinates avail </a:t>
            </a:r>
            <a:r>
              <a:rPr lang="en-US" dirty="0"/>
              <a:t>and roughly match </a:t>
            </a:r>
            <a:r>
              <a:rPr lang="en-US" dirty="0" err="1"/>
              <a:t>gtex</a:t>
            </a:r>
            <a:r>
              <a:rPr lang="en-US" dirty="0"/>
              <a:t> </a:t>
            </a:r>
            <a:r>
              <a:rPr lang="en-US" dirty="0" smtClean="0"/>
              <a:t>coordinates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modelLINEAR_CROSS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Manual checks on intermediary files and matrices (discussion w/SL last Tues/Wed)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6828" y="4687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Next:</a:t>
            </a:r>
          </a:p>
          <a:p>
            <a:r>
              <a:rPr lang="en-US" dirty="0"/>
              <a:t>	</a:t>
            </a:r>
            <a:r>
              <a:rPr lang="en-US" dirty="0" smtClean="0"/>
              <a:t>&gt; </a:t>
            </a:r>
            <a:r>
              <a:rPr lang="en-US" dirty="0"/>
              <a:t>contact </a:t>
            </a:r>
            <a:r>
              <a:rPr lang="en-US" dirty="0" err="1"/>
              <a:t>gtex</a:t>
            </a:r>
            <a:r>
              <a:rPr lang="en-US" dirty="0"/>
              <a:t> </a:t>
            </a:r>
            <a:r>
              <a:rPr lang="en-US" dirty="0" err="1"/>
              <a:t>ppl</a:t>
            </a:r>
            <a:r>
              <a:rPr lang="en-US" dirty="0"/>
              <a:t>?</a:t>
            </a:r>
          </a:p>
          <a:p>
            <a:r>
              <a:rPr lang="en-US" dirty="0"/>
              <a:t>	</a:t>
            </a:r>
            <a:r>
              <a:rPr lang="en-US" dirty="0" smtClean="0"/>
              <a:t>&gt; continue </a:t>
            </a:r>
            <a:r>
              <a:rPr lang="en-US" dirty="0"/>
              <a:t>w/</a:t>
            </a:r>
            <a:r>
              <a:rPr lang="en-US" dirty="0" err="1"/>
              <a:t>eqtls</a:t>
            </a:r>
            <a:r>
              <a:rPr lang="en-US" dirty="0"/>
              <a:t> we have?</a:t>
            </a:r>
          </a:p>
          <a:p>
            <a:r>
              <a:rPr lang="en-US" dirty="0"/>
              <a:t>	</a:t>
            </a:r>
            <a:r>
              <a:rPr lang="en-US" dirty="0" smtClean="0"/>
              <a:t>&gt; </a:t>
            </a:r>
            <a:r>
              <a:rPr lang="en-US" dirty="0"/>
              <a:t>implement further possible fixes? (list)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0647-AFBC-ED4A-9EDC-216B95C966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6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459</Words>
  <Application>Microsoft Macintosh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26</cp:revision>
  <dcterms:created xsi:type="dcterms:W3CDTF">2016-12-07T22:52:37Z</dcterms:created>
  <dcterms:modified xsi:type="dcterms:W3CDTF">2016-12-08T01:01:17Z</dcterms:modified>
</cp:coreProperties>
</file>