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4B53-9FF3-CA45-B3B9-0651B3A8890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6" y="0"/>
            <a:ext cx="39845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42" y="0"/>
            <a:ext cx="398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6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9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40559"/>
              </p:ext>
            </p:extLst>
          </p:nvPr>
        </p:nvGraphicFramePr>
        <p:xfrm>
          <a:off x="244592" y="1215813"/>
          <a:ext cx="818041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935"/>
                <a:gridCol w="908935"/>
                <a:gridCol w="876229"/>
                <a:gridCol w="941641"/>
                <a:gridCol w="908935"/>
                <a:gridCol w="908935"/>
                <a:gridCol w="908935"/>
                <a:gridCol w="908935"/>
                <a:gridCol w="908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Liver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EdgeG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s-IS" dirty="0" smtClean="0"/>
                        <a:t> 6567 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s-IS" dirty="0" smtClean="0"/>
                        <a:t>996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s-IS" dirty="0" smtClean="0"/>
                        <a:t>2150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H3K27ac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3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85926"/>
              </p:ext>
            </p:extLst>
          </p:nvPr>
        </p:nvGraphicFramePr>
        <p:xfrm>
          <a:off x="510187" y="496746"/>
          <a:ext cx="8004222" cy="276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37"/>
                <a:gridCol w="1334037"/>
                <a:gridCol w="1334037"/>
                <a:gridCol w="1334037"/>
                <a:gridCol w="1334037"/>
                <a:gridCol w="13340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Compare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r>
                        <a:rPr lang="en-US" baseline="0" dirty="0" smtClean="0"/>
                        <a:t> common 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Compare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6567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HeLa-S3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H1-hESC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4164" y="108313"/>
            <a:ext cx="518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DHS peak intersect within 5KB around any coding TSS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43211"/>
              </p:ext>
            </p:extLst>
          </p:nvPr>
        </p:nvGraphicFramePr>
        <p:xfrm>
          <a:off x="662587" y="3789819"/>
          <a:ext cx="8004222" cy="276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37"/>
                <a:gridCol w="1334037"/>
                <a:gridCol w="1334037"/>
                <a:gridCol w="1334037"/>
                <a:gridCol w="1334037"/>
                <a:gridCol w="13340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Compare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r>
                        <a:rPr lang="en-US" baseline="0" dirty="0" smtClean="0"/>
                        <a:t> common 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Compare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6567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HeLa-S3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H1-hESC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6564" y="3314421"/>
            <a:ext cx="518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DHS peak intersect within 1KB around any coding TSS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9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443"/>
            <a:ext cx="9144000" cy="52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864"/>
            <a:ext cx="4895850" cy="280035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58" y="3501109"/>
            <a:ext cx="4895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8741" y="172134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ESR1: </a:t>
            </a:r>
            <a:r>
              <a:rPr lang="en-US" dirty="0" err="1"/>
              <a:t>foldchange</a:t>
            </a:r>
            <a:r>
              <a:rPr lang="en-US" dirty="0"/>
              <a:t>=0.6279199, log(fc)=-0.6713477</a:t>
            </a:r>
          </a:p>
          <a:p>
            <a:r>
              <a:rPr lang="en-US" dirty="0"/>
              <a:t>ZNF687: </a:t>
            </a:r>
            <a:r>
              <a:rPr lang="en-US" dirty="0" err="1"/>
              <a:t>foldchange</a:t>
            </a:r>
            <a:r>
              <a:rPr lang="en-US" dirty="0"/>
              <a:t>=0.3612065, log(fc)=-1.469104</a:t>
            </a:r>
          </a:p>
        </p:txBody>
      </p:sp>
    </p:spTree>
    <p:extLst>
      <p:ext uri="{BB962C8B-B14F-4D97-AF65-F5344CB8AC3E}">
        <p14:creationId xmlns:p14="http://schemas.microsoft.com/office/powerpoint/2010/main" val="3727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186</Words>
  <Application>Microsoft Macintosh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65</cp:revision>
  <dcterms:created xsi:type="dcterms:W3CDTF">2016-11-30T21:39:49Z</dcterms:created>
  <dcterms:modified xsi:type="dcterms:W3CDTF">2016-12-01T21:46:51Z</dcterms:modified>
</cp:coreProperties>
</file>