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6" r:id="rId9"/>
    <p:sldId id="268" r:id="rId10"/>
    <p:sldId id="267" r:id="rId11"/>
    <p:sldId id="270" r:id="rId12"/>
    <p:sldId id="271" r:id="rId13"/>
    <p:sldId id="272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3" autoAdjust="0"/>
    <p:restoredTop sz="94660"/>
  </p:normalViewPr>
  <p:slideViewPr>
    <p:cSldViewPr snapToGrid="0" snapToObjects="1">
      <p:cViewPr>
        <p:scale>
          <a:sx n="125" d="100"/>
          <a:sy n="125" d="100"/>
        </p:scale>
        <p:origin x="-120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ST_al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Fitness:win3:All_Preselected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Fitness:win3:All_drive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Will:Fitness:win3:All_drive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Real k=2</c:v>
          </c:tx>
          <c:invertIfNegative val="0"/>
          <c:errBars>
            <c:errBarType val="both"/>
            <c:errValType val="cust"/>
            <c:noEndCap val="1"/>
            <c:pl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plus>
            <c:minus>
              <c:numRef>
                <c:f>ST_all.txt!$B$1010</c:f>
                <c:numCache>
                  <c:formatCode>General</c:formatCode>
                  <c:ptCount val="1"/>
                  <c:pt idx="0">
                    <c:v>0.0391864748133837</c:v>
                  </c:pt>
                </c:numCache>
              </c:numRef>
            </c:minus>
          </c:errBars>
          <c:val>
            <c:numRef>
              <c:f>ST_all.txt!$B$1008</c:f>
              <c:numCache>
                <c:formatCode>General</c:formatCode>
                <c:ptCount val="1"/>
                <c:pt idx="0">
                  <c:v>2.335691549319956</c:v>
                </c:pt>
              </c:numCache>
            </c:numRef>
          </c:val>
        </c:ser>
        <c:ser>
          <c:idx val="1"/>
          <c:order val="1"/>
          <c:tx>
            <c:v>Real k=3</c:v>
          </c:tx>
          <c:invertIfNegative val="0"/>
          <c:errBars>
            <c:errBarType val="both"/>
            <c:errValType val="cust"/>
            <c:noEndCap val="1"/>
            <c:pl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plus>
            <c:minus>
              <c:numRef>
                <c:f>ST_all.txt!$C$1010</c:f>
                <c:numCache>
                  <c:formatCode>General</c:formatCode>
                  <c:ptCount val="1"/>
                  <c:pt idx="0">
                    <c:v>0.0569588567875431</c:v>
                  </c:pt>
                </c:numCache>
              </c:numRef>
            </c:minus>
          </c:errBars>
          <c:val>
            <c:numRef>
              <c:f>ST_all.txt!$C$1008</c:f>
              <c:numCache>
                <c:formatCode>General</c:formatCode>
                <c:ptCount val="1"/>
                <c:pt idx="0">
                  <c:v>3.680005618517782</c:v>
                </c:pt>
              </c:numCache>
            </c:numRef>
          </c:val>
        </c:ser>
        <c:ser>
          <c:idx val="2"/>
          <c:order val="2"/>
          <c:tx>
            <c:v>Real k=4</c:v>
          </c:tx>
          <c:invertIfNegative val="0"/>
          <c:errBars>
            <c:errBarType val="both"/>
            <c:errValType val="cust"/>
            <c:noEndCap val="1"/>
            <c:pl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plus>
            <c:minus>
              <c:numRef>
                <c:f>ST_all.txt!$D$1010</c:f>
                <c:numCache>
                  <c:formatCode>General</c:formatCode>
                  <c:ptCount val="1"/>
                  <c:pt idx="0">
                    <c:v>0.0705591398762413</c:v>
                  </c:pt>
                </c:numCache>
              </c:numRef>
            </c:minus>
          </c:errBars>
          <c:val>
            <c:numRef>
              <c:f>ST_all.txt!$D$1008</c:f>
              <c:numCache>
                <c:formatCode>General</c:formatCode>
                <c:ptCount val="1"/>
                <c:pt idx="0">
                  <c:v>4.842096943606967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2138961000"/>
        <c:axId val="2138964056"/>
      </c:barChart>
      <c:catAx>
        <c:axId val="213896100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8964056"/>
        <c:crosses val="autoZero"/>
        <c:auto val="1"/>
        <c:lblAlgn val="ctr"/>
        <c:lblOffset val="100"/>
        <c:noMultiLvlLbl val="0"/>
      </c:catAx>
      <c:valAx>
        <c:axId val="213896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961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Effect K of whitelist driver mutations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Effect K</c:v>
          </c:tx>
          <c:spPr>
            <a:ln w="47625">
              <a:noFill/>
            </a:ln>
          </c:spPr>
          <c:xVal>
            <c:numRef>
              <c:f>Sheet1!$B$2:$B$292</c:f>
              <c:numCache>
                <c:formatCode>General</c:formatCode>
                <c:ptCount val="291"/>
                <c:pt idx="0">
                  <c:v>0.122068</c:v>
                </c:pt>
                <c:pt idx="1">
                  <c:v>0.3051189</c:v>
                </c:pt>
                <c:pt idx="2">
                  <c:v>0.08983907</c:v>
                </c:pt>
                <c:pt idx="3">
                  <c:v>0.01282774</c:v>
                </c:pt>
                <c:pt idx="4">
                  <c:v>0.08983907</c:v>
                </c:pt>
                <c:pt idx="5">
                  <c:v>0.02259716</c:v>
                </c:pt>
                <c:pt idx="6">
                  <c:v>0.08983907</c:v>
                </c:pt>
                <c:pt idx="7">
                  <c:v>0.02259716</c:v>
                </c:pt>
                <c:pt idx="8">
                  <c:v>0.2230579</c:v>
                </c:pt>
                <c:pt idx="9">
                  <c:v>0.02259716</c:v>
                </c:pt>
                <c:pt idx="10">
                  <c:v>0.09241817</c:v>
                </c:pt>
                <c:pt idx="11">
                  <c:v>0.3051189</c:v>
                </c:pt>
                <c:pt idx="12">
                  <c:v>0.3051189</c:v>
                </c:pt>
                <c:pt idx="13">
                  <c:v>0.1060648</c:v>
                </c:pt>
                <c:pt idx="14">
                  <c:v>0.08983907</c:v>
                </c:pt>
                <c:pt idx="15">
                  <c:v>0.02259716</c:v>
                </c:pt>
                <c:pt idx="16">
                  <c:v>0.1079513</c:v>
                </c:pt>
                <c:pt idx="17">
                  <c:v>0.08983907</c:v>
                </c:pt>
                <c:pt idx="18">
                  <c:v>0.1341198</c:v>
                </c:pt>
                <c:pt idx="19">
                  <c:v>0.1079513</c:v>
                </c:pt>
                <c:pt idx="20">
                  <c:v>0.1060648</c:v>
                </c:pt>
                <c:pt idx="21">
                  <c:v>0.1177788</c:v>
                </c:pt>
                <c:pt idx="22">
                  <c:v>0.03530408</c:v>
                </c:pt>
                <c:pt idx="23">
                  <c:v>-0.02579517</c:v>
                </c:pt>
                <c:pt idx="24">
                  <c:v>0.1060648</c:v>
                </c:pt>
                <c:pt idx="25">
                  <c:v>0.3051189</c:v>
                </c:pt>
                <c:pt idx="26">
                  <c:v>0.1060648</c:v>
                </c:pt>
                <c:pt idx="27">
                  <c:v>0.02259716</c:v>
                </c:pt>
                <c:pt idx="28">
                  <c:v>-0.01752584</c:v>
                </c:pt>
                <c:pt idx="29">
                  <c:v>0.01753532</c:v>
                </c:pt>
                <c:pt idx="30">
                  <c:v>0.1554301</c:v>
                </c:pt>
                <c:pt idx="31">
                  <c:v>0.05023511</c:v>
                </c:pt>
                <c:pt idx="32">
                  <c:v>0.1060648</c:v>
                </c:pt>
                <c:pt idx="33">
                  <c:v>0.08983907</c:v>
                </c:pt>
                <c:pt idx="34">
                  <c:v>0.1177788</c:v>
                </c:pt>
                <c:pt idx="35">
                  <c:v>0.3051189</c:v>
                </c:pt>
                <c:pt idx="36">
                  <c:v>0.1341198</c:v>
                </c:pt>
                <c:pt idx="37">
                  <c:v>0.07398452</c:v>
                </c:pt>
                <c:pt idx="38">
                  <c:v>-0.02431408</c:v>
                </c:pt>
                <c:pt idx="39">
                  <c:v>0.1341198</c:v>
                </c:pt>
                <c:pt idx="40">
                  <c:v>0.1060648</c:v>
                </c:pt>
                <c:pt idx="41">
                  <c:v>0.02259716</c:v>
                </c:pt>
                <c:pt idx="42">
                  <c:v>-0.03628477</c:v>
                </c:pt>
                <c:pt idx="43">
                  <c:v>0.1060648</c:v>
                </c:pt>
                <c:pt idx="44">
                  <c:v>0.08983907</c:v>
                </c:pt>
                <c:pt idx="45">
                  <c:v>0.1349149</c:v>
                </c:pt>
                <c:pt idx="46">
                  <c:v>0.02996571</c:v>
                </c:pt>
                <c:pt idx="47">
                  <c:v>-0.03628477</c:v>
                </c:pt>
                <c:pt idx="48">
                  <c:v>0.1079513</c:v>
                </c:pt>
                <c:pt idx="49">
                  <c:v>0.1060648</c:v>
                </c:pt>
                <c:pt idx="50">
                  <c:v>0.08983907</c:v>
                </c:pt>
                <c:pt idx="51">
                  <c:v>0.1079513</c:v>
                </c:pt>
                <c:pt idx="52">
                  <c:v>0.1177788</c:v>
                </c:pt>
                <c:pt idx="53">
                  <c:v>-0.02579517</c:v>
                </c:pt>
                <c:pt idx="54">
                  <c:v>0.1554301</c:v>
                </c:pt>
                <c:pt idx="55">
                  <c:v>0.08983907</c:v>
                </c:pt>
                <c:pt idx="56">
                  <c:v>-0.03628477</c:v>
                </c:pt>
                <c:pt idx="57">
                  <c:v>0.1832732</c:v>
                </c:pt>
                <c:pt idx="58">
                  <c:v>0.08983907</c:v>
                </c:pt>
                <c:pt idx="59">
                  <c:v>0.02257422</c:v>
                </c:pt>
                <c:pt idx="60">
                  <c:v>0.02259716</c:v>
                </c:pt>
                <c:pt idx="61">
                  <c:v>0.1177788</c:v>
                </c:pt>
                <c:pt idx="62">
                  <c:v>0.1060648</c:v>
                </c:pt>
                <c:pt idx="63">
                  <c:v>0.08983907</c:v>
                </c:pt>
                <c:pt idx="64">
                  <c:v>0.08983907</c:v>
                </c:pt>
                <c:pt idx="65">
                  <c:v>0.1341198</c:v>
                </c:pt>
                <c:pt idx="66">
                  <c:v>0.07398452</c:v>
                </c:pt>
                <c:pt idx="67">
                  <c:v>0.3051189</c:v>
                </c:pt>
                <c:pt idx="68">
                  <c:v>0.02257422</c:v>
                </c:pt>
                <c:pt idx="69">
                  <c:v>0.07398452</c:v>
                </c:pt>
                <c:pt idx="70">
                  <c:v>0.1306059</c:v>
                </c:pt>
                <c:pt idx="71">
                  <c:v>0.04559182</c:v>
                </c:pt>
                <c:pt idx="72">
                  <c:v>0.08983907</c:v>
                </c:pt>
                <c:pt idx="73">
                  <c:v>0.02996571</c:v>
                </c:pt>
                <c:pt idx="74">
                  <c:v>-0.02579517</c:v>
                </c:pt>
                <c:pt idx="75">
                  <c:v>0.1177788</c:v>
                </c:pt>
                <c:pt idx="76">
                  <c:v>0.1554301</c:v>
                </c:pt>
                <c:pt idx="77">
                  <c:v>0.03377172</c:v>
                </c:pt>
                <c:pt idx="78">
                  <c:v>0.1341198</c:v>
                </c:pt>
                <c:pt idx="79">
                  <c:v>0.1060648</c:v>
                </c:pt>
                <c:pt idx="80">
                  <c:v>0.07398452</c:v>
                </c:pt>
                <c:pt idx="81">
                  <c:v>0.01027436</c:v>
                </c:pt>
                <c:pt idx="82">
                  <c:v>0.3051189</c:v>
                </c:pt>
                <c:pt idx="83">
                  <c:v>-0.02579517</c:v>
                </c:pt>
                <c:pt idx="84">
                  <c:v>0.1177788</c:v>
                </c:pt>
                <c:pt idx="85">
                  <c:v>0.08983907</c:v>
                </c:pt>
                <c:pt idx="86">
                  <c:v>0.1832732</c:v>
                </c:pt>
                <c:pt idx="87">
                  <c:v>0.08983907</c:v>
                </c:pt>
                <c:pt idx="88">
                  <c:v>-0.02579517</c:v>
                </c:pt>
                <c:pt idx="89">
                  <c:v>0.1060648</c:v>
                </c:pt>
                <c:pt idx="90">
                  <c:v>-0.01752584</c:v>
                </c:pt>
                <c:pt idx="91">
                  <c:v>0.1177788</c:v>
                </c:pt>
                <c:pt idx="92">
                  <c:v>0.1060648</c:v>
                </c:pt>
                <c:pt idx="93">
                  <c:v>0.1815784</c:v>
                </c:pt>
                <c:pt idx="94">
                  <c:v>0.08983907</c:v>
                </c:pt>
                <c:pt idx="95">
                  <c:v>0.08862434</c:v>
                </c:pt>
                <c:pt idx="96">
                  <c:v>0.07398452</c:v>
                </c:pt>
                <c:pt idx="97">
                  <c:v>0.1177788</c:v>
                </c:pt>
                <c:pt idx="98">
                  <c:v>0.1341198</c:v>
                </c:pt>
                <c:pt idx="99">
                  <c:v>-0.03628477</c:v>
                </c:pt>
                <c:pt idx="100">
                  <c:v>0.3714491</c:v>
                </c:pt>
                <c:pt idx="101">
                  <c:v>0.01753532</c:v>
                </c:pt>
                <c:pt idx="102">
                  <c:v>-0.01803248</c:v>
                </c:pt>
                <c:pt idx="103">
                  <c:v>0.1177788</c:v>
                </c:pt>
                <c:pt idx="104">
                  <c:v>-0.03628477</c:v>
                </c:pt>
                <c:pt idx="105">
                  <c:v>-0.02431408</c:v>
                </c:pt>
                <c:pt idx="106">
                  <c:v>0.1079513</c:v>
                </c:pt>
                <c:pt idx="107">
                  <c:v>0.3366602</c:v>
                </c:pt>
                <c:pt idx="108">
                  <c:v>0.1060648</c:v>
                </c:pt>
                <c:pt idx="109">
                  <c:v>0.1177788</c:v>
                </c:pt>
                <c:pt idx="110">
                  <c:v>0.1177788</c:v>
                </c:pt>
                <c:pt idx="111">
                  <c:v>0.1341198</c:v>
                </c:pt>
                <c:pt idx="112">
                  <c:v>-0.02579517</c:v>
                </c:pt>
                <c:pt idx="113">
                  <c:v>0.2230579</c:v>
                </c:pt>
                <c:pt idx="114">
                  <c:v>0.1060648</c:v>
                </c:pt>
                <c:pt idx="115">
                  <c:v>0.1554301</c:v>
                </c:pt>
                <c:pt idx="116">
                  <c:v>0.1177788</c:v>
                </c:pt>
                <c:pt idx="117">
                  <c:v>-0.02579517</c:v>
                </c:pt>
                <c:pt idx="118">
                  <c:v>0.1306059</c:v>
                </c:pt>
                <c:pt idx="119">
                  <c:v>0.02259716</c:v>
                </c:pt>
                <c:pt idx="120">
                  <c:v>0.07398452</c:v>
                </c:pt>
                <c:pt idx="121">
                  <c:v>0.1341198</c:v>
                </c:pt>
                <c:pt idx="122">
                  <c:v>-0.0190174</c:v>
                </c:pt>
                <c:pt idx="123">
                  <c:v>0.08862434</c:v>
                </c:pt>
                <c:pt idx="124">
                  <c:v>0.05023511</c:v>
                </c:pt>
                <c:pt idx="125">
                  <c:v>0.02257422</c:v>
                </c:pt>
                <c:pt idx="126">
                  <c:v>-0.06795398</c:v>
                </c:pt>
                <c:pt idx="127">
                  <c:v>0.1554301</c:v>
                </c:pt>
                <c:pt idx="128">
                  <c:v>0.170309</c:v>
                </c:pt>
                <c:pt idx="129">
                  <c:v>0.1060648</c:v>
                </c:pt>
                <c:pt idx="130">
                  <c:v>0.03530408</c:v>
                </c:pt>
                <c:pt idx="131">
                  <c:v>0.01753532</c:v>
                </c:pt>
                <c:pt idx="132">
                  <c:v>0.05023511</c:v>
                </c:pt>
                <c:pt idx="133">
                  <c:v>0.08983907</c:v>
                </c:pt>
                <c:pt idx="134">
                  <c:v>0.3366602</c:v>
                </c:pt>
                <c:pt idx="135">
                  <c:v>0.01027436</c:v>
                </c:pt>
                <c:pt idx="136">
                  <c:v>0.1060648</c:v>
                </c:pt>
                <c:pt idx="137">
                  <c:v>-0.03628477</c:v>
                </c:pt>
                <c:pt idx="138">
                  <c:v>0.122068</c:v>
                </c:pt>
                <c:pt idx="139">
                  <c:v>0.1554301</c:v>
                </c:pt>
                <c:pt idx="140">
                  <c:v>-0.02579517</c:v>
                </c:pt>
                <c:pt idx="141">
                  <c:v>0.07398452</c:v>
                </c:pt>
                <c:pt idx="142">
                  <c:v>0.170309</c:v>
                </c:pt>
                <c:pt idx="143">
                  <c:v>0.170309</c:v>
                </c:pt>
                <c:pt idx="144">
                  <c:v>-0.02579517</c:v>
                </c:pt>
                <c:pt idx="145">
                  <c:v>0.170309</c:v>
                </c:pt>
                <c:pt idx="146">
                  <c:v>0.01753532</c:v>
                </c:pt>
                <c:pt idx="147">
                  <c:v>0.05023511</c:v>
                </c:pt>
                <c:pt idx="148">
                  <c:v>0.08983907</c:v>
                </c:pt>
                <c:pt idx="149">
                  <c:v>0.1554301</c:v>
                </c:pt>
                <c:pt idx="150">
                  <c:v>-0.03628477</c:v>
                </c:pt>
                <c:pt idx="151">
                  <c:v>0.1554301</c:v>
                </c:pt>
                <c:pt idx="152">
                  <c:v>0.1554301</c:v>
                </c:pt>
                <c:pt idx="153">
                  <c:v>-0.06795398</c:v>
                </c:pt>
                <c:pt idx="154">
                  <c:v>0.1554301</c:v>
                </c:pt>
                <c:pt idx="155">
                  <c:v>-0.01752584</c:v>
                </c:pt>
                <c:pt idx="156">
                  <c:v>0.1060648</c:v>
                </c:pt>
                <c:pt idx="157">
                  <c:v>0.07398452</c:v>
                </c:pt>
                <c:pt idx="158">
                  <c:v>0.02996571</c:v>
                </c:pt>
                <c:pt idx="159">
                  <c:v>0.08983907</c:v>
                </c:pt>
                <c:pt idx="160">
                  <c:v>0.02259716</c:v>
                </c:pt>
                <c:pt idx="161">
                  <c:v>0.1832732</c:v>
                </c:pt>
                <c:pt idx="162">
                  <c:v>0.07398452</c:v>
                </c:pt>
                <c:pt idx="163">
                  <c:v>0.09685186</c:v>
                </c:pt>
                <c:pt idx="164">
                  <c:v>0.1177788</c:v>
                </c:pt>
                <c:pt idx="165">
                  <c:v>-0.02579517</c:v>
                </c:pt>
                <c:pt idx="166">
                  <c:v>-0.03628477</c:v>
                </c:pt>
                <c:pt idx="167">
                  <c:v>0.1306059</c:v>
                </c:pt>
                <c:pt idx="168">
                  <c:v>-0.08705407</c:v>
                </c:pt>
                <c:pt idx="169">
                  <c:v>0.01899659</c:v>
                </c:pt>
                <c:pt idx="170">
                  <c:v>0.1306059</c:v>
                </c:pt>
                <c:pt idx="171">
                  <c:v>-0.03628477</c:v>
                </c:pt>
                <c:pt idx="172">
                  <c:v>0.1832732</c:v>
                </c:pt>
                <c:pt idx="173">
                  <c:v>0.122068</c:v>
                </c:pt>
                <c:pt idx="174">
                  <c:v>0.1832732</c:v>
                </c:pt>
                <c:pt idx="175">
                  <c:v>0.08983907</c:v>
                </c:pt>
                <c:pt idx="176">
                  <c:v>0.1060648</c:v>
                </c:pt>
                <c:pt idx="177">
                  <c:v>0.08983907</c:v>
                </c:pt>
                <c:pt idx="178">
                  <c:v>0.1079513</c:v>
                </c:pt>
                <c:pt idx="179">
                  <c:v>0.01027436</c:v>
                </c:pt>
                <c:pt idx="180">
                  <c:v>0.07398452</c:v>
                </c:pt>
                <c:pt idx="181">
                  <c:v>0.3051189</c:v>
                </c:pt>
                <c:pt idx="182">
                  <c:v>0.02996571</c:v>
                </c:pt>
                <c:pt idx="183">
                  <c:v>0.08983907</c:v>
                </c:pt>
                <c:pt idx="184">
                  <c:v>0.1832732</c:v>
                </c:pt>
                <c:pt idx="185">
                  <c:v>0.1060648</c:v>
                </c:pt>
                <c:pt idx="186">
                  <c:v>-0.0190174</c:v>
                </c:pt>
                <c:pt idx="187">
                  <c:v>-0.0190174</c:v>
                </c:pt>
                <c:pt idx="188">
                  <c:v>0.02610453</c:v>
                </c:pt>
                <c:pt idx="189">
                  <c:v>0.02610453</c:v>
                </c:pt>
                <c:pt idx="190">
                  <c:v>0.1177788</c:v>
                </c:pt>
                <c:pt idx="191">
                  <c:v>-0.03628477</c:v>
                </c:pt>
                <c:pt idx="192">
                  <c:v>0.02610453</c:v>
                </c:pt>
                <c:pt idx="193">
                  <c:v>0.02610453</c:v>
                </c:pt>
                <c:pt idx="194">
                  <c:v>0.1060648</c:v>
                </c:pt>
                <c:pt idx="195">
                  <c:v>0.1832732</c:v>
                </c:pt>
                <c:pt idx="196">
                  <c:v>0.02610453</c:v>
                </c:pt>
                <c:pt idx="197">
                  <c:v>0.02257422</c:v>
                </c:pt>
                <c:pt idx="198">
                  <c:v>0.02610453</c:v>
                </c:pt>
                <c:pt idx="199">
                  <c:v>-0.02952423</c:v>
                </c:pt>
                <c:pt idx="200">
                  <c:v>0.02610453</c:v>
                </c:pt>
                <c:pt idx="201">
                  <c:v>0.1610817</c:v>
                </c:pt>
                <c:pt idx="202">
                  <c:v>0.02610453</c:v>
                </c:pt>
                <c:pt idx="203">
                  <c:v>0.02610453</c:v>
                </c:pt>
                <c:pt idx="204">
                  <c:v>0.02610453</c:v>
                </c:pt>
                <c:pt idx="205">
                  <c:v>0.1832732</c:v>
                </c:pt>
                <c:pt idx="206">
                  <c:v>0.05023511</c:v>
                </c:pt>
                <c:pt idx="207">
                  <c:v>0.3051189</c:v>
                </c:pt>
                <c:pt idx="208">
                  <c:v>0.02259716</c:v>
                </c:pt>
                <c:pt idx="209">
                  <c:v>0.03377172</c:v>
                </c:pt>
                <c:pt idx="210">
                  <c:v>0.09241817</c:v>
                </c:pt>
                <c:pt idx="211">
                  <c:v>0.1832732</c:v>
                </c:pt>
                <c:pt idx="212">
                  <c:v>0.1832732</c:v>
                </c:pt>
                <c:pt idx="213">
                  <c:v>0.1306059</c:v>
                </c:pt>
                <c:pt idx="214">
                  <c:v>0.1177788</c:v>
                </c:pt>
                <c:pt idx="215">
                  <c:v>0.1832732</c:v>
                </c:pt>
                <c:pt idx="216">
                  <c:v>-0.01752584</c:v>
                </c:pt>
                <c:pt idx="217">
                  <c:v>-0.0190174</c:v>
                </c:pt>
                <c:pt idx="218">
                  <c:v>0.1832732</c:v>
                </c:pt>
                <c:pt idx="219">
                  <c:v>0.3051189</c:v>
                </c:pt>
                <c:pt idx="220">
                  <c:v>0.07387734</c:v>
                </c:pt>
                <c:pt idx="221">
                  <c:v>0.1832732</c:v>
                </c:pt>
                <c:pt idx="222">
                  <c:v>0.1766679</c:v>
                </c:pt>
                <c:pt idx="223">
                  <c:v>0.06429028</c:v>
                </c:pt>
                <c:pt idx="224">
                  <c:v>-0.01386294</c:v>
                </c:pt>
                <c:pt idx="225">
                  <c:v>0.1434259</c:v>
                </c:pt>
                <c:pt idx="226">
                  <c:v>0.08983907</c:v>
                </c:pt>
                <c:pt idx="227">
                  <c:v>0.02996571</c:v>
                </c:pt>
                <c:pt idx="228">
                  <c:v>0.08862434</c:v>
                </c:pt>
                <c:pt idx="229">
                  <c:v>-0.01386294</c:v>
                </c:pt>
                <c:pt idx="230">
                  <c:v>0.2230579</c:v>
                </c:pt>
                <c:pt idx="231">
                  <c:v>0.1306059</c:v>
                </c:pt>
                <c:pt idx="232">
                  <c:v>0.02996571</c:v>
                </c:pt>
                <c:pt idx="233">
                  <c:v>0.1177788</c:v>
                </c:pt>
                <c:pt idx="234">
                  <c:v>-0.009260093</c:v>
                </c:pt>
                <c:pt idx="235">
                  <c:v>0.1832732</c:v>
                </c:pt>
                <c:pt idx="236">
                  <c:v>0.08983907</c:v>
                </c:pt>
                <c:pt idx="237">
                  <c:v>0.3366602</c:v>
                </c:pt>
                <c:pt idx="238">
                  <c:v>0.07387734</c:v>
                </c:pt>
                <c:pt idx="239">
                  <c:v>0.3366602</c:v>
                </c:pt>
                <c:pt idx="240">
                  <c:v>0.02996571</c:v>
                </c:pt>
                <c:pt idx="241">
                  <c:v>0.1832732</c:v>
                </c:pt>
                <c:pt idx="242">
                  <c:v>0.02996571</c:v>
                </c:pt>
                <c:pt idx="243">
                  <c:v>0.1177788</c:v>
                </c:pt>
                <c:pt idx="244">
                  <c:v>0.1341198</c:v>
                </c:pt>
                <c:pt idx="245">
                  <c:v>0.1434259</c:v>
                </c:pt>
                <c:pt idx="246">
                  <c:v>-0.01803248</c:v>
                </c:pt>
                <c:pt idx="247">
                  <c:v>0.1832732</c:v>
                </c:pt>
                <c:pt idx="248">
                  <c:v>0.1832732</c:v>
                </c:pt>
                <c:pt idx="249">
                  <c:v>0.07387734</c:v>
                </c:pt>
                <c:pt idx="250">
                  <c:v>0.1341198</c:v>
                </c:pt>
                <c:pt idx="251">
                  <c:v>0.1434259</c:v>
                </c:pt>
                <c:pt idx="252">
                  <c:v>0.1832732</c:v>
                </c:pt>
                <c:pt idx="253">
                  <c:v>0.3366602</c:v>
                </c:pt>
                <c:pt idx="254">
                  <c:v>0.01027436</c:v>
                </c:pt>
                <c:pt idx="255">
                  <c:v>0.3366602</c:v>
                </c:pt>
                <c:pt idx="256">
                  <c:v>0.1399994</c:v>
                </c:pt>
                <c:pt idx="257">
                  <c:v>0.1341198</c:v>
                </c:pt>
                <c:pt idx="258">
                  <c:v>0.04253348</c:v>
                </c:pt>
                <c:pt idx="259">
                  <c:v>0.1832732</c:v>
                </c:pt>
                <c:pt idx="260">
                  <c:v>0.01027436</c:v>
                </c:pt>
                <c:pt idx="261">
                  <c:v>0.1366252</c:v>
                </c:pt>
                <c:pt idx="262">
                  <c:v>0.124178</c:v>
                </c:pt>
                <c:pt idx="263">
                  <c:v>0.1341198</c:v>
                </c:pt>
                <c:pt idx="264">
                  <c:v>0.1896462</c:v>
                </c:pt>
                <c:pt idx="265">
                  <c:v>0.07387734</c:v>
                </c:pt>
                <c:pt idx="266">
                  <c:v>0.1341198</c:v>
                </c:pt>
                <c:pt idx="267">
                  <c:v>0.05258275</c:v>
                </c:pt>
                <c:pt idx="268">
                  <c:v>0.1832732</c:v>
                </c:pt>
                <c:pt idx="269">
                  <c:v>0.07387734</c:v>
                </c:pt>
                <c:pt idx="270">
                  <c:v>0.1341198</c:v>
                </c:pt>
                <c:pt idx="271">
                  <c:v>0.1341198</c:v>
                </c:pt>
                <c:pt idx="272">
                  <c:v>0.1366252</c:v>
                </c:pt>
                <c:pt idx="273">
                  <c:v>0.1341198</c:v>
                </c:pt>
                <c:pt idx="274">
                  <c:v>0.1366252</c:v>
                </c:pt>
                <c:pt idx="275">
                  <c:v>0.01027436</c:v>
                </c:pt>
                <c:pt idx="276">
                  <c:v>0.1414089</c:v>
                </c:pt>
                <c:pt idx="277">
                  <c:v>0.1414089</c:v>
                </c:pt>
                <c:pt idx="278">
                  <c:v>0.3366602</c:v>
                </c:pt>
                <c:pt idx="279">
                  <c:v>0.01027436</c:v>
                </c:pt>
                <c:pt idx="280">
                  <c:v>0.3366602</c:v>
                </c:pt>
                <c:pt idx="281">
                  <c:v>0.08983907</c:v>
                </c:pt>
                <c:pt idx="282">
                  <c:v>0.08983907</c:v>
                </c:pt>
                <c:pt idx="283">
                  <c:v>0.08983907</c:v>
                </c:pt>
                <c:pt idx="284">
                  <c:v>0.08983907</c:v>
                </c:pt>
                <c:pt idx="285">
                  <c:v>0.08983907</c:v>
                </c:pt>
                <c:pt idx="286">
                  <c:v>0.08983907</c:v>
                </c:pt>
                <c:pt idx="287">
                  <c:v>0.08983907</c:v>
                </c:pt>
                <c:pt idx="288">
                  <c:v>0.08983907</c:v>
                </c:pt>
                <c:pt idx="289">
                  <c:v>0.08983907</c:v>
                </c:pt>
                <c:pt idx="290">
                  <c:v>0.08983907</c:v>
                </c:pt>
              </c:numCache>
            </c:numRef>
          </c:xVal>
          <c:yVal>
            <c:numRef>
              <c:f>Sheet1!$D$2:$D$292</c:f>
              <c:numCache>
                <c:formatCode>General</c:formatCode>
                <c:ptCount val="291"/>
                <c:pt idx="0">
                  <c:v>24.02804</c:v>
                </c:pt>
                <c:pt idx="1">
                  <c:v>18.21033</c:v>
                </c:pt>
                <c:pt idx="2">
                  <c:v>14.88324</c:v>
                </c:pt>
                <c:pt idx="3">
                  <c:v>11.81866</c:v>
                </c:pt>
                <c:pt idx="4">
                  <c:v>8.551105</c:v>
                </c:pt>
                <c:pt idx="5">
                  <c:v>8.00753</c:v>
                </c:pt>
                <c:pt idx="6">
                  <c:v>7.403145</c:v>
                </c:pt>
                <c:pt idx="7">
                  <c:v>7.248604</c:v>
                </c:pt>
                <c:pt idx="8">
                  <c:v>5.78559</c:v>
                </c:pt>
                <c:pt idx="9">
                  <c:v>5.727203</c:v>
                </c:pt>
                <c:pt idx="10">
                  <c:v>5.607711</c:v>
                </c:pt>
                <c:pt idx="11">
                  <c:v>3.929287</c:v>
                </c:pt>
                <c:pt idx="12">
                  <c:v>3.763084</c:v>
                </c:pt>
                <c:pt idx="13">
                  <c:v>3.488219</c:v>
                </c:pt>
                <c:pt idx="14">
                  <c:v>2.715101</c:v>
                </c:pt>
                <c:pt idx="15">
                  <c:v>2.694139</c:v>
                </c:pt>
                <c:pt idx="16">
                  <c:v>2.602764</c:v>
                </c:pt>
                <c:pt idx="17">
                  <c:v>2.597278</c:v>
                </c:pt>
                <c:pt idx="18">
                  <c:v>2.576411</c:v>
                </c:pt>
                <c:pt idx="19">
                  <c:v>2.560389</c:v>
                </c:pt>
                <c:pt idx="20">
                  <c:v>2.523257</c:v>
                </c:pt>
                <c:pt idx="21">
                  <c:v>2.326779</c:v>
                </c:pt>
                <c:pt idx="22">
                  <c:v>2.326359</c:v>
                </c:pt>
                <c:pt idx="23">
                  <c:v>2.271038</c:v>
                </c:pt>
                <c:pt idx="24">
                  <c:v>2.236132</c:v>
                </c:pt>
                <c:pt idx="25">
                  <c:v>2.094429</c:v>
                </c:pt>
                <c:pt idx="26">
                  <c:v>2.081229</c:v>
                </c:pt>
                <c:pt idx="27">
                  <c:v>1.986055</c:v>
                </c:pt>
                <c:pt idx="28">
                  <c:v>1.967284</c:v>
                </c:pt>
                <c:pt idx="29">
                  <c:v>1.937347</c:v>
                </c:pt>
                <c:pt idx="30">
                  <c:v>1.92783</c:v>
                </c:pt>
                <c:pt idx="31">
                  <c:v>1.920809</c:v>
                </c:pt>
                <c:pt idx="32">
                  <c:v>1.914154</c:v>
                </c:pt>
                <c:pt idx="33">
                  <c:v>1.897352</c:v>
                </c:pt>
                <c:pt idx="34">
                  <c:v>1.877736</c:v>
                </c:pt>
                <c:pt idx="35">
                  <c:v>1.865144</c:v>
                </c:pt>
                <c:pt idx="36">
                  <c:v>1.863681</c:v>
                </c:pt>
                <c:pt idx="37">
                  <c:v>1.86156</c:v>
                </c:pt>
                <c:pt idx="38">
                  <c:v>1.845912</c:v>
                </c:pt>
                <c:pt idx="39">
                  <c:v>1.826787</c:v>
                </c:pt>
                <c:pt idx="40">
                  <c:v>1.82043</c:v>
                </c:pt>
                <c:pt idx="41">
                  <c:v>1.806418</c:v>
                </c:pt>
                <c:pt idx="42">
                  <c:v>1.786305</c:v>
                </c:pt>
                <c:pt idx="43">
                  <c:v>1.764655</c:v>
                </c:pt>
                <c:pt idx="44">
                  <c:v>1.752122</c:v>
                </c:pt>
                <c:pt idx="45">
                  <c:v>1.729207</c:v>
                </c:pt>
                <c:pt idx="46">
                  <c:v>1.713784</c:v>
                </c:pt>
                <c:pt idx="47">
                  <c:v>1.712351</c:v>
                </c:pt>
                <c:pt idx="48">
                  <c:v>1.70424</c:v>
                </c:pt>
                <c:pt idx="49">
                  <c:v>1.689218</c:v>
                </c:pt>
                <c:pt idx="50">
                  <c:v>1.685869</c:v>
                </c:pt>
                <c:pt idx="51">
                  <c:v>1.648548</c:v>
                </c:pt>
                <c:pt idx="52">
                  <c:v>1.648178</c:v>
                </c:pt>
                <c:pt idx="53">
                  <c:v>1.640041</c:v>
                </c:pt>
                <c:pt idx="54">
                  <c:v>1.631007</c:v>
                </c:pt>
                <c:pt idx="55">
                  <c:v>1.626339</c:v>
                </c:pt>
                <c:pt idx="56">
                  <c:v>1.614257</c:v>
                </c:pt>
                <c:pt idx="57">
                  <c:v>1.612575</c:v>
                </c:pt>
                <c:pt idx="58">
                  <c:v>1.611127</c:v>
                </c:pt>
                <c:pt idx="59">
                  <c:v>1.601443</c:v>
                </c:pt>
                <c:pt idx="60">
                  <c:v>1.598207</c:v>
                </c:pt>
                <c:pt idx="61">
                  <c:v>1.59775</c:v>
                </c:pt>
                <c:pt idx="62">
                  <c:v>1.597317</c:v>
                </c:pt>
                <c:pt idx="63">
                  <c:v>1.569783</c:v>
                </c:pt>
                <c:pt idx="64">
                  <c:v>1.559549</c:v>
                </c:pt>
                <c:pt idx="65">
                  <c:v>1.558636</c:v>
                </c:pt>
                <c:pt idx="66">
                  <c:v>1.552208</c:v>
                </c:pt>
                <c:pt idx="67">
                  <c:v>1.539683</c:v>
                </c:pt>
                <c:pt idx="68">
                  <c:v>1.527243</c:v>
                </c:pt>
                <c:pt idx="69">
                  <c:v>1.520695</c:v>
                </c:pt>
                <c:pt idx="70">
                  <c:v>1.516457</c:v>
                </c:pt>
                <c:pt idx="71">
                  <c:v>1.499807</c:v>
                </c:pt>
                <c:pt idx="72">
                  <c:v>1.49924</c:v>
                </c:pt>
                <c:pt idx="73">
                  <c:v>1.490838</c:v>
                </c:pt>
                <c:pt idx="74">
                  <c:v>1.487846</c:v>
                </c:pt>
                <c:pt idx="75">
                  <c:v>1.474675</c:v>
                </c:pt>
                <c:pt idx="76">
                  <c:v>1.47454</c:v>
                </c:pt>
                <c:pt idx="77">
                  <c:v>1.474215</c:v>
                </c:pt>
                <c:pt idx="78">
                  <c:v>1.473214</c:v>
                </c:pt>
                <c:pt idx="79">
                  <c:v>1.471238</c:v>
                </c:pt>
                <c:pt idx="80">
                  <c:v>1.470329</c:v>
                </c:pt>
                <c:pt idx="81">
                  <c:v>1.46794</c:v>
                </c:pt>
                <c:pt idx="82">
                  <c:v>1.464343</c:v>
                </c:pt>
                <c:pt idx="83">
                  <c:v>1.463287</c:v>
                </c:pt>
                <c:pt idx="84">
                  <c:v>1.461772</c:v>
                </c:pt>
                <c:pt idx="85">
                  <c:v>1.455869</c:v>
                </c:pt>
                <c:pt idx="86">
                  <c:v>1.440507</c:v>
                </c:pt>
                <c:pt idx="87">
                  <c:v>1.435544</c:v>
                </c:pt>
                <c:pt idx="88">
                  <c:v>1.431289</c:v>
                </c:pt>
                <c:pt idx="89">
                  <c:v>1.420921</c:v>
                </c:pt>
                <c:pt idx="90">
                  <c:v>1.409075</c:v>
                </c:pt>
                <c:pt idx="91">
                  <c:v>1.407866</c:v>
                </c:pt>
                <c:pt idx="92">
                  <c:v>1.399881</c:v>
                </c:pt>
                <c:pt idx="93">
                  <c:v>1.398635</c:v>
                </c:pt>
                <c:pt idx="94">
                  <c:v>1.389242</c:v>
                </c:pt>
                <c:pt idx="95">
                  <c:v>1.384963</c:v>
                </c:pt>
                <c:pt idx="96">
                  <c:v>1.382337</c:v>
                </c:pt>
                <c:pt idx="97">
                  <c:v>1.377141</c:v>
                </c:pt>
                <c:pt idx="98">
                  <c:v>1.373245</c:v>
                </c:pt>
                <c:pt idx="99">
                  <c:v>1.37274</c:v>
                </c:pt>
                <c:pt idx="100">
                  <c:v>1.371854</c:v>
                </c:pt>
                <c:pt idx="101">
                  <c:v>1.370069</c:v>
                </c:pt>
                <c:pt idx="102">
                  <c:v>1.369018</c:v>
                </c:pt>
                <c:pt idx="103">
                  <c:v>1.363514</c:v>
                </c:pt>
                <c:pt idx="104">
                  <c:v>1.359872</c:v>
                </c:pt>
                <c:pt idx="105">
                  <c:v>1.358188</c:v>
                </c:pt>
                <c:pt idx="106">
                  <c:v>1.355726</c:v>
                </c:pt>
                <c:pt idx="107">
                  <c:v>1.3527</c:v>
                </c:pt>
                <c:pt idx="108">
                  <c:v>1.346433</c:v>
                </c:pt>
                <c:pt idx="109">
                  <c:v>1.344526</c:v>
                </c:pt>
                <c:pt idx="110">
                  <c:v>1.342407</c:v>
                </c:pt>
                <c:pt idx="111">
                  <c:v>1.342367</c:v>
                </c:pt>
                <c:pt idx="112">
                  <c:v>1.341655</c:v>
                </c:pt>
                <c:pt idx="113">
                  <c:v>1.3375</c:v>
                </c:pt>
                <c:pt idx="114">
                  <c:v>1.335653</c:v>
                </c:pt>
                <c:pt idx="115">
                  <c:v>1.334537</c:v>
                </c:pt>
                <c:pt idx="116">
                  <c:v>1.331424</c:v>
                </c:pt>
                <c:pt idx="117">
                  <c:v>1.328988</c:v>
                </c:pt>
                <c:pt idx="118">
                  <c:v>1.326192</c:v>
                </c:pt>
                <c:pt idx="119">
                  <c:v>1.311269</c:v>
                </c:pt>
                <c:pt idx="120">
                  <c:v>1.309809</c:v>
                </c:pt>
                <c:pt idx="121">
                  <c:v>1.309759</c:v>
                </c:pt>
                <c:pt idx="122">
                  <c:v>1.306895</c:v>
                </c:pt>
                <c:pt idx="123">
                  <c:v>1.30616</c:v>
                </c:pt>
                <c:pt idx="124">
                  <c:v>1.305375</c:v>
                </c:pt>
                <c:pt idx="125">
                  <c:v>1.305125</c:v>
                </c:pt>
                <c:pt idx="126">
                  <c:v>1.301988</c:v>
                </c:pt>
                <c:pt idx="127">
                  <c:v>1.298536</c:v>
                </c:pt>
                <c:pt idx="128">
                  <c:v>1.29379</c:v>
                </c:pt>
                <c:pt idx="129">
                  <c:v>1.292082</c:v>
                </c:pt>
                <c:pt idx="130">
                  <c:v>1.290688</c:v>
                </c:pt>
                <c:pt idx="131">
                  <c:v>1.287488</c:v>
                </c:pt>
                <c:pt idx="132">
                  <c:v>1.287016</c:v>
                </c:pt>
                <c:pt idx="133">
                  <c:v>1.283217</c:v>
                </c:pt>
                <c:pt idx="134">
                  <c:v>1.282762</c:v>
                </c:pt>
                <c:pt idx="135">
                  <c:v>1.280721</c:v>
                </c:pt>
                <c:pt idx="136">
                  <c:v>1.277363</c:v>
                </c:pt>
                <c:pt idx="137">
                  <c:v>1.274228</c:v>
                </c:pt>
                <c:pt idx="138">
                  <c:v>1.27359</c:v>
                </c:pt>
                <c:pt idx="139">
                  <c:v>1.267693</c:v>
                </c:pt>
                <c:pt idx="140">
                  <c:v>1.26368</c:v>
                </c:pt>
                <c:pt idx="141">
                  <c:v>1.263355</c:v>
                </c:pt>
                <c:pt idx="142">
                  <c:v>1.262479</c:v>
                </c:pt>
                <c:pt idx="143">
                  <c:v>1.258975</c:v>
                </c:pt>
                <c:pt idx="144">
                  <c:v>1.258437</c:v>
                </c:pt>
                <c:pt idx="145">
                  <c:v>1.257617</c:v>
                </c:pt>
                <c:pt idx="146">
                  <c:v>1.257412</c:v>
                </c:pt>
                <c:pt idx="147">
                  <c:v>1.255775</c:v>
                </c:pt>
                <c:pt idx="148">
                  <c:v>1.254631</c:v>
                </c:pt>
                <c:pt idx="149">
                  <c:v>1.251805</c:v>
                </c:pt>
                <c:pt idx="150">
                  <c:v>1.246189</c:v>
                </c:pt>
                <c:pt idx="151">
                  <c:v>1.242065</c:v>
                </c:pt>
                <c:pt idx="152">
                  <c:v>1.230207</c:v>
                </c:pt>
                <c:pt idx="153">
                  <c:v>1.228547</c:v>
                </c:pt>
                <c:pt idx="154">
                  <c:v>1.226545</c:v>
                </c:pt>
                <c:pt idx="155">
                  <c:v>1.226185</c:v>
                </c:pt>
                <c:pt idx="156">
                  <c:v>1.225751</c:v>
                </c:pt>
                <c:pt idx="157">
                  <c:v>1.224658</c:v>
                </c:pt>
                <c:pt idx="158">
                  <c:v>1.222244</c:v>
                </c:pt>
                <c:pt idx="159">
                  <c:v>1.221006</c:v>
                </c:pt>
                <c:pt idx="160">
                  <c:v>1.216762</c:v>
                </c:pt>
                <c:pt idx="161">
                  <c:v>1.21662</c:v>
                </c:pt>
                <c:pt idx="162">
                  <c:v>1.214133</c:v>
                </c:pt>
                <c:pt idx="163">
                  <c:v>1.213501</c:v>
                </c:pt>
                <c:pt idx="164">
                  <c:v>1.210451</c:v>
                </c:pt>
                <c:pt idx="165">
                  <c:v>1.207871</c:v>
                </c:pt>
                <c:pt idx="166">
                  <c:v>1.207394</c:v>
                </c:pt>
                <c:pt idx="167">
                  <c:v>1.203372</c:v>
                </c:pt>
                <c:pt idx="168">
                  <c:v>1.2</c:v>
                </c:pt>
                <c:pt idx="169">
                  <c:v>1.198941</c:v>
                </c:pt>
                <c:pt idx="170">
                  <c:v>1.189633</c:v>
                </c:pt>
                <c:pt idx="171">
                  <c:v>1.188103</c:v>
                </c:pt>
                <c:pt idx="172">
                  <c:v>1.187739</c:v>
                </c:pt>
                <c:pt idx="173">
                  <c:v>1.187449</c:v>
                </c:pt>
                <c:pt idx="174">
                  <c:v>1.187297</c:v>
                </c:pt>
                <c:pt idx="175">
                  <c:v>1.184817</c:v>
                </c:pt>
                <c:pt idx="176">
                  <c:v>1.181612</c:v>
                </c:pt>
                <c:pt idx="177">
                  <c:v>1.176541</c:v>
                </c:pt>
                <c:pt idx="178">
                  <c:v>1.173532</c:v>
                </c:pt>
                <c:pt idx="179">
                  <c:v>1.171176</c:v>
                </c:pt>
                <c:pt idx="180">
                  <c:v>1.167126</c:v>
                </c:pt>
                <c:pt idx="181">
                  <c:v>1.161425</c:v>
                </c:pt>
                <c:pt idx="182">
                  <c:v>1.157644</c:v>
                </c:pt>
                <c:pt idx="183">
                  <c:v>1.157508</c:v>
                </c:pt>
                <c:pt idx="184">
                  <c:v>1.156629</c:v>
                </c:pt>
                <c:pt idx="185">
                  <c:v>1.155982</c:v>
                </c:pt>
                <c:pt idx="186">
                  <c:v>1.154925</c:v>
                </c:pt>
                <c:pt idx="187">
                  <c:v>1.154009</c:v>
                </c:pt>
                <c:pt idx="188">
                  <c:v>1.153331</c:v>
                </c:pt>
                <c:pt idx="189">
                  <c:v>1.152031</c:v>
                </c:pt>
                <c:pt idx="190">
                  <c:v>1.152012</c:v>
                </c:pt>
                <c:pt idx="191">
                  <c:v>1.151029</c:v>
                </c:pt>
                <c:pt idx="192">
                  <c:v>1.150022</c:v>
                </c:pt>
                <c:pt idx="193">
                  <c:v>1.146834</c:v>
                </c:pt>
                <c:pt idx="194">
                  <c:v>1.146491</c:v>
                </c:pt>
                <c:pt idx="195">
                  <c:v>1.146054</c:v>
                </c:pt>
                <c:pt idx="196">
                  <c:v>1.144519</c:v>
                </c:pt>
                <c:pt idx="197">
                  <c:v>1.144137</c:v>
                </c:pt>
                <c:pt idx="198">
                  <c:v>1.144135</c:v>
                </c:pt>
                <c:pt idx="199">
                  <c:v>1.142528</c:v>
                </c:pt>
                <c:pt idx="200">
                  <c:v>1.142044</c:v>
                </c:pt>
                <c:pt idx="201">
                  <c:v>1.141269</c:v>
                </c:pt>
                <c:pt idx="202">
                  <c:v>1.140267</c:v>
                </c:pt>
                <c:pt idx="203">
                  <c:v>1.138932</c:v>
                </c:pt>
                <c:pt idx="204">
                  <c:v>1.138577</c:v>
                </c:pt>
                <c:pt idx="205">
                  <c:v>1.137616</c:v>
                </c:pt>
                <c:pt idx="206">
                  <c:v>1.136704</c:v>
                </c:pt>
                <c:pt idx="207">
                  <c:v>1.134321</c:v>
                </c:pt>
                <c:pt idx="208">
                  <c:v>1.131631</c:v>
                </c:pt>
                <c:pt idx="209">
                  <c:v>1.130182</c:v>
                </c:pt>
                <c:pt idx="210">
                  <c:v>1.126474</c:v>
                </c:pt>
                <c:pt idx="211">
                  <c:v>1.125236</c:v>
                </c:pt>
                <c:pt idx="212">
                  <c:v>1.120752</c:v>
                </c:pt>
                <c:pt idx="213">
                  <c:v>1.118388</c:v>
                </c:pt>
                <c:pt idx="214">
                  <c:v>1.114953</c:v>
                </c:pt>
                <c:pt idx="215">
                  <c:v>1.111642</c:v>
                </c:pt>
                <c:pt idx="216">
                  <c:v>1.109416</c:v>
                </c:pt>
                <c:pt idx="217">
                  <c:v>1.109075</c:v>
                </c:pt>
                <c:pt idx="218">
                  <c:v>1.106532</c:v>
                </c:pt>
                <c:pt idx="219">
                  <c:v>1.10556</c:v>
                </c:pt>
                <c:pt idx="220">
                  <c:v>1.10462</c:v>
                </c:pt>
                <c:pt idx="221">
                  <c:v>1.102295</c:v>
                </c:pt>
                <c:pt idx="222">
                  <c:v>1.094344</c:v>
                </c:pt>
                <c:pt idx="223">
                  <c:v>1.093492</c:v>
                </c:pt>
                <c:pt idx="224">
                  <c:v>1.09346</c:v>
                </c:pt>
                <c:pt idx="225">
                  <c:v>1.092195</c:v>
                </c:pt>
                <c:pt idx="226">
                  <c:v>1.090132</c:v>
                </c:pt>
                <c:pt idx="227">
                  <c:v>1.075755</c:v>
                </c:pt>
                <c:pt idx="228">
                  <c:v>1.075038</c:v>
                </c:pt>
                <c:pt idx="229">
                  <c:v>1.072619</c:v>
                </c:pt>
                <c:pt idx="230">
                  <c:v>1.07252</c:v>
                </c:pt>
                <c:pt idx="231">
                  <c:v>1.07222</c:v>
                </c:pt>
                <c:pt idx="232">
                  <c:v>1.072103</c:v>
                </c:pt>
                <c:pt idx="233">
                  <c:v>1.065907</c:v>
                </c:pt>
                <c:pt idx="234">
                  <c:v>1.063138</c:v>
                </c:pt>
                <c:pt idx="235">
                  <c:v>1.062531</c:v>
                </c:pt>
                <c:pt idx="236">
                  <c:v>1.06228</c:v>
                </c:pt>
                <c:pt idx="237">
                  <c:v>1.061972</c:v>
                </c:pt>
                <c:pt idx="238">
                  <c:v>1.058363</c:v>
                </c:pt>
                <c:pt idx="239">
                  <c:v>1.057344</c:v>
                </c:pt>
                <c:pt idx="240">
                  <c:v>1.055722</c:v>
                </c:pt>
                <c:pt idx="241">
                  <c:v>1.050092</c:v>
                </c:pt>
                <c:pt idx="242">
                  <c:v>1.049053</c:v>
                </c:pt>
                <c:pt idx="243">
                  <c:v>1.046417</c:v>
                </c:pt>
                <c:pt idx="244">
                  <c:v>1.043833</c:v>
                </c:pt>
                <c:pt idx="245">
                  <c:v>1.043423</c:v>
                </c:pt>
                <c:pt idx="246">
                  <c:v>1.03868</c:v>
                </c:pt>
                <c:pt idx="247">
                  <c:v>1.032663</c:v>
                </c:pt>
                <c:pt idx="248">
                  <c:v>1.030761</c:v>
                </c:pt>
                <c:pt idx="249">
                  <c:v>1.030405</c:v>
                </c:pt>
                <c:pt idx="250">
                  <c:v>1.030086</c:v>
                </c:pt>
                <c:pt idx="251">
                  <c:v>1.028606</c:v>
                </c:pt>
                <c:pt idx="252">
                  <c:v>1.027182</c:v>
                </c:pt>
                <c:pt idx="253">
                  <c:v>1.026212</c:v>
                </c:pt>
                <c:pt idx="254">
                  <c:v>1.02443</c:v>
                </c:pt>
                <c:pt idx="255">
                  <c:v>1.021407</c:v>
                </c:pt>
                <c:pt idx="256">
                  <c:v>1.019738</c:v>
                </c:pt>
                <c:pt idx="257">
                  <c:v>1.015239</c:v>
                </c:pt>
                <c:pt idx="258">
                  <c:v>1.014662</c:v>
                </c:pt>
                <c:pt idx="259">
                  <c:v>1.010353</c:v>
                </c:pt>
                <c:pt idx="260">
                  <c:v>1.010236</c:v>
                </c:pt>
                <c:pt idx="261">
                  <c:v>1.006522</c:v>
                </c:pt>
                <c:pt idx="262">
                  <c:v>1.004333</c:v>
                </c:pt>
                <c:pt idx="263">
                  <c:v>0.9931482</c:v>
                </c:pt>
                <c:pt idx="264">
                  <c:v>0.9909844</c:v>
                </c:pt>
                <c:pt idx="265">
                  <c:v>0.9886437</c:v>
                </c:pt>
                <c:pt idx="266">
                  <c:v>0.9844912</c:v>
                </c:pt>
                <c:pt idx="267">
                  <c:v>0.9798705</c:v>
                </c:pt>
                <c:pt idx="268">
                  <c:v>0.971958</c:v>
                </c:pt>
                <c:pt idx="269">
                  <c:v>0.9716979</c:v>
                </c:pt>
                <c:pt idx="270">
                  <c:v>0.9713811</c:v>
                </c:pt>
                <c:pt idx="271">
                  <c:v>0.96751</c:v>
                </c:pt>
                <c:pt idx="272">
                  <c:v>0.9664718</c:v>
                </c:pt>
                <c:pt idx="273">
                  <c:v>0.9643455</c:v>
                </c:pt>
                <c:pt idx="274">
                  <c:v>0.954109</c:v>
                </c:pt>
                <c:pt idx="275">
                  <c:v>0.9527672</c:v>
                </c:pt>
                <c:pt idx="276">
                  <c:v>0.9500682</c:v>
                </c:pt>
                <c:pt idx="277">
                  <c:v>0.9455285</c:v>
                </c:pt>
                <c:pt idx="278">
                  <c:v>0.9455028</c:v>
                </c:pt>
                <c:pt idx="279">
                  <c:v>0.9440597</c:v>
                </c:pt>
                <c:pt idx="280">
                  <c:v>0.9401412</c:v>
                </c:pt>
                <c:pt idx="281">
                  <c:v>0.9166401</c:v>
                </c:pt>
                <c:pt idx="282">
                  <c:v>0.9134058</c:v>
                </c:pt>
                <c:pt idx="283">
                  <c:v>0.9093584</c:v>
                </c:pt>
                <c:pt idx="284">
                  <c:v>0.9031895</c:v>
                </c:pt>
                <c:pt idx="285">
                  <c:v>0.9008049</c:v>
                </c:pt>
                <c:pt idx="286">
                  <c:v>0.8989942</c:v>
                </c:pt>
                <c:pt idx="287">
                  <c:v>0.8982149</c:v>
                </c:pt>
                <c:pt idx="288">
                  <c:v>0.8975906</c:v>
                </c:pt>
                <c:pt idx="289">
                  <c:v>0.8972473</c:v>
                </c:pt>
                <c:pt idx="290">
                  <c:v>0.8971676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1568168"/>
        <c:axId val="2061571128"/>
      </c:scatterChart>
      <c:valAx>
        <c:axId val="2061568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1571128"/>
        <c:crosses val="autoZero"/>
        <c:crossBetween val="midCat"/>
      </c:valAx>
      <c:valAx>
        <c:axId val="2061571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156816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K window vs K opt</c:v>
          </c:tx>
          <c:spPr>
            <a:ln w="47625">
              <a:noFill/>
            </a:ln>
          </c:spPr>
          <c:trendline>
            <c:trendlineType val="linear"/>
            <c:dispRSqr val="1"/>
            <c:dispEq val="0"/>
            <c:trendlineLbl>
              <c:layout>
                <c:manualLayout>
                  <c:x val="0.306481189851269"/>
                  <c:y val="-0.12481991834354"/>
                </c:manualLayout>
              </c:layout>
              <c:numFmt formatCode="General" sourceLinked="0"/>
            </c:trendlineLbl>
          </c:trendline>
          <c:xVal>
            <c:numRef>
              <c:f>Sheet1!$G$1:$G$340</c:f>
              <c:numCache>
                <c:formatCode>General</c:formatCode>
                <c:ptCount val="340"/>
                <c:pt idx="0">
                  <c:v>21.39999</c:v>
                </c:pt>
                <c:pt idx="1">
                  <c:v>1.462844</c:v>
                </c:pt>
                <c:pt idx="2">
                  <c:v>0.9984801</c:v>
                </c:pt>
                <c:pt idx="3">
                  <c:v>1.304528</c:v>
                </c:pt>
                <c:pt idx="4">
                  <c:v>1.230775</c:v>
                </c:pt>
                <c:pt idx="5">
                  <c:v>1.007619</c:v>
                </c:pt>
                <c:pt idx="6">
                  <c:v>1.102986</c:v>
                </c:pt>
                <c:pt idx="7">
                  <c:v>1.187858</c:v>
                </c:pt>
                <c:pt idx="8">
                  <c:v>1.093616</c:v>
                </c:pt>
                <c:pt idx="9">
                  <c:v>1.076407</c:v>
                </c:pt>
                <c:pt idx="10">
                  <c:v>1.212782</c:v>
                </c:pt>
                <c:pt idx="11">
                  <c:v>1.193205</c:v>
                </c:pt>
                <c:pt idx="12">
                  <c:v>2.498006</c:v>
                </c:pt>
                <c:pt idx="13">
                  <c:v>3.010163</c:v>
                </c:pt>
                <c:pt idx="14">
                  <c:v>1.137406</c:v>
                </c:pt>
                <c:pt idx="15">
                  <c:v>1.476941</c:v>
                </c:pt>
                <c:pt idx="16">
                  <c:v>1.035299</c:v>
                </c:pt>
                <c:pt idx="17">
                  <c:v>1.353084</c:v>
                </c:pt>
                <c:pt idx="18">
                  <c:v>1.17622</c:v>
                </c:pt>
                <c:pt idx="19">
                  <c:v>1.541771</c:v>
                </c:pt>
                <c:pt idx="20">
                  <c:v>1.330349</c:v>
                </c:pt>
                <c:pt idx="21">
                  <c:v>1.522641</c:v>
                </c:pt>
                <c:pt idx="22">
                  <c:v>1.138148</c:v>
                </c:pt>
                <c:pt idx="23">
                  <c:v>2.695548</c:v>
                </c:pt>
                <c:pt idx="24">
                  <c:v>1.387505</c:v>
                </c:pt>
                <c:pt idx="25">
                  <c:v>1.016639</c:v>
                </c:pt>
                <c:pt idx="26">
                  <c:v>1.310498</c:v>
                </c:pt>
                <c:pt idx="27">
                  <c:v>1.303798</c:v>
                </c:pt>
                <c:pt idx="28">
                  <c:v>1.250334</c:v>
                </c:pt>
                <c:pt idx="29">
                  <c:v>1.542711</c:v>
                </c:pt>
                <c:pt idx="30">
                  <c:v>1.231124</c:v>
                </c:pt>
                <c:pt idx="31">
                  <c:v>1.4254</c:v>
                </c:pt>
                <c:pt idx="32">
                  <c:v>2.390813</c:v>
                </c:pt>
                <c:pt idx="33">
                  <c:v>2.291068</c:v>
                </c:pt>
                <c:pt idx="34">
                  <c:v>1.663698</c:v>
                </c:pt>
                <c:pt idx="35">
                  <c:v>1.514809</c:v>
                </c:pt>
                <c:pt idx="36">
                  <c:v>1.858557</c:v>
                </c:pt>
                <c:pt idx="37">
                  <c:v>4.072812</c:v>
                </c:pt>
                <c:pt idx="38">
                  <c:v>1.219906</c:v>
                </c:pt>
                <c:pt idx="39">
                  <c:v>1.769994</c:v>
                </c:pt>
                <c:pt idx="40">
                  <c:v>4.122345</c:v>
                </c:pt>
                <c:pt idx="41">
                  <c:v>1.091266</c:v>
                </c:pt>
                <c:pt idx="42">
                  <c:v>1.795412</c:v>
                </c:pt>
                <c:pt idx="43">
                  <c:v>6.55415</c:v>
                </c:pt>
                <c:pt idx="44">
                  <c:v>1.153458</c:v>
                </c:pt>
                <c:pt idx="45">
                  <c:v>1.137145</c:v>
                </c:pt>
                <c:pt idx="46">
                  <c:v>1.490843</c:v>
                </c:pt>
                <c:pt idx="47">
                  <c:v>1.173049</c:v>
                </c:pt>
                <c:pt idx="48">
                  <c:v>1.347698</c:v>
                </c:pt>
                <c:pt idx="49">
                  <c:v>1.694688</c:v>
                </c:pt>
                <c:pt idx="50">
                  <c:v>1.598882</c:v>
                </c:pt>
                <c:pt idx="51">
                  <c:v>1.585065</c:v>
                </c:pt>
                <c:pt idx="52">
                  <c:v>1.681716</c:v>
                </c:pt>
                <c:pt idx="53">
                  <c:v>1.206334</c:v>
                </c:pt>
                <c:pt idx="54">
                  <c:v>1.342079</c:v>
                </c:pt>
                <c:pt idx="55">
                  <c:v>1.666124</c:v>
                </c:pt>
                <c:pt idx="56">
                  <c:v>1.800179</c:v>
                </c:pt>
                <c:pt idx="57">
                  <c:v>1.65022</c:v>
                </c:pt>
                <c:pt idx="58">
                  <c:v>2.450837</c:v>
                </c:pt>
                <c:pt idx="59">
                  <c:v>1.716584</c:v>
                </c:pt>
                <c:pt idx="60">
                  <c:v>1.396599</c:v>
                </c:pt>
                <c:pt idx="61">
                  <c:v>1.999519</c:v>
                </c:pt>
                <c:pt idx="62">
                  <c:v>1.350008</c:v>
                </c:pt>
                <c:pt idx="63">
                  <c:v>1.973337</c:v>
                </c:pt>
                <c:pt idx="64">
                  <c:v>1.671362</c:v>
                </c:pt>
                <c:pt idx="65">
                  <c:v>2.113929</c:v>
                </c:pt>
                <c:pt idx="66">
                  <c:v>5.316436</c:v>
                </c:pt>
                <c:pt idx="67">
                  <c:v>2.21481</c:v>
                </c:pt>
                <c:pt idx="68">
                  <c:v>2.376726</c:v>
                </c:pt>
                <c:pt idx="69">
                  <c:v>4.998392</c:v>
                </c:pt>
                <c:pt idx="70">
                  <c:v>1.434083</c:v>
                </c:pt>
                <c:pt idx="71">
                  <c:v>1.486946</c:v>
                </c:pt>
                <c:pt idx="72">
                  <c:v>1.54487</c:v>
                </c:pt>
                <c:pt idx="73">
                  <c:v>1.586446</c:v>
                </c:pt>
                <c:pt idx="74">
                  <c:v>1.064336</c:v>
                </c:pt>
                <c:pt idx="75">
                  <c:v>2.303495</c:v>
                </c:pt>
                <c:pt idx="76">
                  <c:v>1.066712</c:v>
                </c:pt>
                <c:pt idx="77">
                  <c:v>1.990654</c:v>
                </c:pt>
                <c:pt idx="78">
                  <c:v>1.324417</c:v>
                </c:pt>
                <c:pt idx="79">
                  <c:v>1.18248</c:v>
                </c:pt>
                <c:pt idx="80">
                  <c:v>1.273414</c:v>
                </c:pt>
                <c:pt idx="81">
                  <c:v>1.332008</c:v>
                </c:pt>
                <c:pt idx="82">
                  <c:v>1.081823</c:v>
                </c:pt>
                <c:pt idx="83">
                  <c:v>1.291186</c:v>
                </c:pt>
                <c:pt idx="84">
                  <c:v>31.47062</c:v>
                </c:pt>
                <c:pt idx="85">
                  <c:v>1.021453</c:v>
                </c:pt>
                <c:pt idx="86">
                  <c:v>1.077959</c:v>
                </c:pt>
                <c:pt idx="87">
                  <c:v>1.062918</c:v>
                </c:pt>
                <c:pt idx="88">
                  <c:v>1.175396</c:v>
                </c:pt>
                <c:pt idx="89">
                  <c:v>1.832046</c:v>
                </c:pt>
                <c:pt idx="90">
                  <c:v>1.44025</c:v>
                </c:pt>
                <c:pt idx="91">
                  <c:v>1.837969</c:v>
                </c:pt>
                <c:pt idx="92">
                  <c:v>1.327156</c:v>
                </c:pt>
                <c:pt idx="93">
                  <c:v>1.59879</c:v>
                </c:pt>
                <c:pt idx="94">
                  <c:v>1.359969</c:v>
                </c:pt>
                <c:pt idx="95">
                  <c:v>1.047684</c:v>
                </c:pt>
                <c:pt idx="96">
                  <c:v>1.23741</c:v>
                </c:pt>
                <c:pt idx="97">
                  <c:v>1.258109</c:v>
                </c:pt>
                <c:pt idx="98">
                  <c:v>1.876948</c:v>
                </c:pt>
                <c:pt idx="99">
                  <c:v>1.101935</c:v>
                </c:pt>
                <c:pt idx="100">
                  <c:v>1.452951</c:v>
                </c:pt>
                <c:pt idx="101">
                  <c:v>1.118051</c:v>
                </c:pt>
                <c:pt idx="102">
                  <c:v>1.537984</c:v>
                </c:pt>
                <c:pt idx="103">
                  <c:v>2.557753</c:v>
                </c:pt>
                <c:pt idx="104">
                  <c:v>7.202088</c:v>
                </c:pt>
                <c:pt idx="105">
                  <c:v>1.353607</c:v>
                </c:pt>
                <c:pt idx="106">
                  <c:v>7.202488</c:v>
                </c:pt>
                <c:pt idx="107">
                  <c:v>2.03747</c:v>
                </c:pt>
                <c:pt idx="108">
                  <c:v>1.947159</c:v>
                </c:pt>
                <c:pt idx="109">
                  <c:v>2.180416</c:v>
                </c:pt>
                <c:pt idx="110">
                  <c:v>26.67849</c:v>
                </c:pt>
                <c:pt idx="111">
                  <c:v>1.41338</c:v>
                </c:pt>
                <c:pt idx="112">
                  <c:v>1.96919</c:v>
                </c:pt>
                <c:pt idx="113">
                  <c:v>0.9443572</c:v>
                </c:pt>
                <c:pt idx="114">
                  <c:v>0.9543541</c:v>
                </c:pt>
                <c:pt idx="115">
                  <c:v>1.044699</c:v>
                </c:pt>
                <c:pt idx="116">
                  <c:v>1.036963</c:v>
                </c:pt>
                <c:pt idx="117">
                  <c:v>0.8451437</c:v>
                </c:pt>
                <c:pt idx="118">
                  <c:v>0.8749542</c:v>
                </c:pt>
                <c:pt idx="119">
                  <c:v>1.623678</c:v>
                </c:pt>
                <c:pt idx="120">
                  <c:v>1.276503</c:v>
                </c:pt>
                <c:pt idx="121">
                  <c:v>1.35382</c:v>
                </c:pt>
                <c:pt idx="122">
                  <c:v>1.289482</c:v>
                </c:pt>
                <c:pt idx="123">
                  <c:v>1.5584</c:v>
                </c:pt>
                <c:pt idx="124">
                  <c:v>1.230391</c:v>
                </c:pt>
                <c:pt idx="125">
                  <c:v>1.072656</c:v>
                </c:pt>
                <c:pt idx="126">
                  <c:v>1.061895</c:v>
                </c:pt>
                <c:pt idx="127">
                  <c:v>0.9483358</c:v>
                </c:pt>
                <c:pt idx="128">
                  <c:v>0.9570825</c:v>
                </c:pt>
                <c:pt idx="129">
                  <c:v>0.8974788</c:v>
                </c:pt>
                <c:pt idx="130">
                  <c:v>0.9162323</c:v>
                </c:pt>
                <c:pt idx="131">
                  <c:v>1.087532</c:v>
                </c:pt>
                <c:pt idx="132">
                  <c:v>1.069898</c:v>
                </c:pt>
                <c:pt idx="133">
                  <c:v>2.652893</c:v>
                </c:pt>
                <c:pt idx="134">
                  <c:v>1.129121</c:v>
                </c:pt>
                <c:pt idx="135">
                  <c:v>1.757755</c:v>
                </c:pt>
                <c:pt idx="136">
                  <c:v>1.27726</c:v>
                </c:pt>
                <c:pt idx="137">
                  <c:v>1.256513</c:v>
                </c:pt>
                <c:pt idx="138">
                  <c:v>1.208842</c:v>
                </c:pt>
                <c:pt idx="139">
                  <c:v>1.076701</c:v>
                </c:pt>
                <c:pt idx="140">
                  <c:v>1.540758</c:v>
                </c:pt>
                <c:pt idx="141">
                  <c:v>1.123699</c:v>
                </c:pt>
                <c:pt idx="142">
                  <c:v>1.123314</c:v>
                </c:pt>
                <c:pt idx="143">
                  <c:v>1.248072</c:v>
                </c:pt>
                <c:pt idx="144">
                  <c:v>1.492293</c:v>
                </c:pt>
                <c:pt idx="145">
                  <c:v>1.005973</c:v>
                </c:pt>
                <c:pt idx="146">
                  <c:v>1.341904</c:v>
                </c:pt>
                <c:pt idx="147">
                  <c:v>1.087634</c:v>
                </c:pt>
                <c:pt idx="148">
                  <c:v>1.11747</c:v>
                </c:pt>
                <c:pt idx="149">
                  <c:v>1.016103</c:v>
                </c:pt>
                <c:pt idx="150">
                  <c:v>2.310265</c:v>
                </c:pt>
                <c:pt idx="151">
                  <c:v>1.07465</c:v>
                </c:pt>
                <c:pt idx="152">
                  <c:v>1.095949</c:v>
                </c:pt>
                <c:pt idx="153">
                  <c:v>2.468909</c:v>
                </c:pt>
                <c:pt idx="154">
                  <c:v>0.9693091</c:v>
                </c:pt>
                <c:pt idx="155">
                  <c:v>0.9655154</c:v>
                </c:pt>
                <c:pt idx="156">
                  <c:v>0.9626367</c:v>
                </c:pt>
                <c:pt idx="157">
                  <c:v>1.445272</c:v>
                </c:pt>
                <c:pt idx="158">
                  <c:v>1.159863</c:v>
                </c:pt>
                <c:pt idx="159">
                  <c:v>1.158811</c:v>
                </c:pt>
                <c:pt idx="160">
                  <c:v>1.494489</c:v>
                </c:pt>
                <c:pt idx="161">
                  <c:v>1.346441</c:v>
                </c:pt>
                <c:pt idx="162">
                  <c:v>1.087031</c:v>
                </c:pt>
                <c:pt idx="163">
                  <c:v>1.086401</c:v>
                </c:pt>
                <c:pt idx="164">
                  <c:v>2.92212</c:v>
                </c:pt>
                <c:pt idx="165">
                  <c:v>1.484495</c:v>
                </c:pt>
                <c:pt idx="166">
                  <c:v>1.441624</c:v>
                </c:pt>
                <c:pt idx="167">
                  <c:v>1.808973</c:v>
                </c:pt>
                <c:pt idx="168">
                  <c:v>1.420006</c:v>
                </c:pt>
                <c:pt idx="169">
                  <c:v>1.437636</c:v>
                </c:pt>
                <c:pt idx="170">
                  <c:v>1.169168</c:v>
                </c:pt>
                <c:pt idx="171">
                  <c:v>1.241134</c:v>
                </c:pt>
                <c:pt idx="172">
                  <c:v>1.209969</c:v>
                </c:pt>
                <c:pt idx="173">
                  <c:v>1.301054</c:v>
                </c:pt>
                <c:pt idx="174">
                  <c:v>1.202581</c:v>
                </c:pt>
                <c:pt idx="175">
                  <c:v>4.669977</c:v>
                </c:pt>
                <c:pt idx="176">
                  <c:v>1.232511</c:v>
                </c:pt>
                <c:pt idx="177">
                  <c:v>1.288433</c:v>
                </c:pt>
                <c:pt idx="178">
                  <c:v>3.030729</c:v>
                </c:pt>
                <c:pt idx="179">
                  <c:v>2.781543</c:v>
                </c:pt>
                <c:pt idx="180">
                  <c:v>1.529241</c:v>
                </c:pt>
                <c:pt idx="181">
                  <c:v>1.48285</c:v>
                </c:pt>
                <c:pt idx="182">
                  <c:v>1.247299</c:v>
                </c:pt>
                <c:pt idx="183">
                  <c:v>1.406056</c:v>
                </c:pt>
                <c:pt idx="184">
                  <c:v>2.419758</c:v>
                </c:pt>
                <c:pt idx="185">
                  <c:v>2.925048</c:v>
                </c:pt>
                <c:pt idx="186">
                  <c:v>2.485644</c:v>
                </c:pt>
                <c:pt idx="187">
                  <c:v>2.052842</c:v>
                </c:pt>
              </c:numCache>
            </c:numRef>
          </c:xVal>
          <c:yVal>
            <c:numRef>
              <c:f>Sheet1!$I$1:$I$340</c:f>
              <c:numCache>
                <c:formatCode>General</c:formatCode>
                <c:ptCount val="340"/>
                <c:pt idx="0">
                  <c:v>17.15430938299</c:v>
                </c:pt>
                <c:pt idx="1">
                  <c:v>1.39671250956653</c:v>
                </c:pt>
                <c:pt idx="2">
                  <c:v>0.923691471272962</c:v>
                </c:pt>
                <c:pt idx="3">
                  <c:v>1.06689621744121</c:v>
                </c:pt>
                <c:pt idx="4">
                  <c:v>1.17061339995751</c:v>
                </c:pt>
                <c:pt idx="5">
                  <c:v>0.996214540683736</c:v>
                </c:pt>
                <c:pt idx="6">
                  <c:v>1.06905527632026</c:v>
                </c:pt>
                <c:pt idx="7">
                  <c:v>1.15846242211361</c:v>
                </c:pt>
                <c:pt idx="8">
                  <c:v>1.0338262175648</c:v>
                </c:pt>
                <c:pt idx="9">
                  <c:v>1.02961118355408</c:v>
                </c:pt>
                <c:pt idx="10">
                  <c:v>1.18799956838514</c:v>
                </c:pt>
                <c:pt idx="11">
                  <c:v>1.14340298025992</c:v>
                </c:pt>
                <c:pt idx="12">
                  <c:v>2.32701769988419</c:v>
                </c:pt>
                <c:pt idx="13">
                  <c:v>1.9219738788848</c:v>
                </c:pt>
                <c:pt idx="14">
                  <c:v>1.11591387541526</c:v>
                </c:pt>
                <c:pt idx="15">
                  <c:v>1.40123211734656</c:v>
                </c:pt>
                <c:pt idx="16">
                  <c:v>1.02278990636684</c:v>
                </c:pt>
                <c:pt idx="17">
                  <c:v>1.29886253116287</c:v>
                </c:pt>
                <c:pt idx="18">
                  <c:v>1.12165877825021</c:v>
                </c:pt>
                <c:pt idx="19">
                  <c:v>1.39163190308691</c:v>
                </c:pt>
                <c:pt idx="20">
                  <c:v>1.29153789650346</c:v>
                </c:pt>
                <c:pt idx="21">
                  <c:v>1.48185650223959</c:v>
                </c:pt>
                <c:pt idx="22">
                  <c:v>1.11240836942636</c:v>
                </c:pt>
                <c:pt idx="23">
                  <c:v>2.27305232834519</c:v>
                </c:pt>
                <c:pt idx="24">
                  <c:v>1.29365567968815</c:v>
                </c:pt>
                <c:pt idx="25">
                  <c:v>1.00674260457597</c:v>
                </c:pt>
                <c:pt idx="26">
                  <c:v>1.23574355881851</c:v>
                </c:pt>
                <c:pt idx="27">
                  <c:v>1.15446619584139</c:v>
                </c:pt>
                <c:pt idx="28">
                  <c:v>1.1083795911644</c:v>
                </c:pt>
                <c:pt idx="29">
                  <c:v>1.45775976046867</c:v>
                </c:pt>
                <c:pt idx="30">
                  <c:v>1.16271820111575</c:v>
                </c:pt>
                <c:pt idx="31">
                  <c:v>1.16433806142513</c:v>
                </c:pt>
                <c:pt idx="32">
                  <c:v>2.168667264892</c:v>
                </c:pt>
                <c:pt idx="33">
                  <c:v>1.41411002584038</c:v>
                </c:pt>
                <c:pt idx="34">
                  <c:v>1.27728840833586</c:v>
                </c:pt>
                <c:pt idx="35">
                  <c:v>1.1320682073306</c:v>
                </c:pt>
                <c:pt idx="36">
                  <c:v>1.79569906963912</c:v>
                </c:pt>
                <c:pt idx="37">
                  <c:v>2.92292178686833</c:v>
                </c:pt>
                <c:pt idx="38">
                  <c:v>1.20207078606251</c:v>
                </c:pt>
                <c:pt idx="39">
                  <c:v>1.69305068134793</c:v>
                </c:pt>
                <c:pt idx="40">
                  <c:v>3.74399999614538</c:v>
                </c:pt>
                <c:pt idx="41">
                  <c:v>1.07528145484392</c:v>
                </c:pt>
                <c:pt idx="42">
                  <c:v>1.7039053479378</c:v>
                </c:pt>
                <c:pt idx="43">
                  <c:v>4.78491559795562</c:v>
                </c:pt>
                <c:pt idx="44">
                  <c:v>1.11131333380929</c:v>
                </c:pt>
                <c:pt idx="45">
                  <c:v>0.983242099962022</c:v>
                </c:pt>
                <c:pt idx="46">
                  <c:v>1.01345798279349</c:v>
                </c:pt>
                <c:pt idx="47">
                  <c:v>1.15135466193851</c:v>
                </c:pt>
                <c:pt idx="48">
                  <c:v>1.25750870451692</c:v>
                </c:pt>
                <c:pt idx="49">
                  <c:v>1.5238388252323</c:v>
                </c:pt>
                <c:pt idx="50">
                  <c:v>1.52759329731656</c:v>
                </c:pt>
                <c:pt idx="51">
                  <c:v>1.44187256044274</c:v>
                </c:pt>
                <c:pt idx="52">
                  <c:v>1.50831941385262</c:v>
                </c:pt>
                <c:pt idx="53">
                  <c:v>1.12222578542089</c:v>
                </c:pt>
                <c:pt idx="54">
                  <c:v>1.31411477648239</c:v>
                </c:pt>
                <c:pt idx="55">
                  <c:v>1.62042614559114</c:v>
                </c:pt>
                <c:pt idx="56">
                  <c:v>1.69493214764286</c:v>
                </c:pt>
                <c:pt idx="57">
                  <c:v>1.60467245931254</c:v>
                </c:pt>
                <c:pt idx="58">
                  <c:v>1.85921053760752</c:v>
                </c:pt>
                <c:pt idx="59">
                  <c:v>1.6516200949131</c:v>
                </c:pt>
                <c:pt idx="60">
                  <c:v>1.34990181273228</c:v>
                </c:pt>
                <c:pt idx="61">
                  <c:v>1.8050918125347</c:v>
                </c:pt>
                <c:pt idx="62">
                  <c:v>1.31334006911615</c:v>
                </c:pt>
                <c:pt idx="63">
                  <c:v>1.799018113483</c:v>
                </c:pt>
                <c:pt idx="64">
                  <c:v>1.62147108507105</c:v>
                </c:pt>
                <c:pt idx="65">
                  <c:v>1.96927434716971</c:v>
                </c:pt>
                <c:pt idx="66">
                  <c:v>2.75153165457658</c:v>
                </c:pt>
                <c:pt idx="67">
                  <c:v>2.11088455455355</c:v>
                </c:pt>
                <c:pt idx="68">
                  <c:v>2.19819334267932</c:v>
                </c:pt>
                <c:pt idx="69">
                  <c:v>4.29336543296056</c:v>
                </c:pt>
                <c:pt idx="70">
                  <c:v>1.29987498318348</c:v>
                </c:pt>
                <c:pt idx="71">
                  <c:v>1.29917714783482</c:v>
                </c:pt>
                <c:pt idx="72">
                  <c:v>1.37739296211916</c:v>
                </c:pt>
                <c:pt idx="73">
                  <c:v>1.32235254546946</c:v>
                </c:pt>
                <c:pt idx="74">
                  <c:v>1.01507701001962</c:v>
                </c:pt>
                <c:pt idx="75">
                  <c:v>1.91028250045526</c:v>
                </c:pt>
                <c:pt idx="76">
                  <c:v>1.04392993041857</c:v>
                </c:pt>
                <c:pt idx="77">
                  <c:v>1.68248544223034</c:v>
                </c:pt>
                <c:pt idx="78">
                  <c:v>1.23305637535181</c:v>
                </c:pt>
                <c:pt idx="79">
                  <c:v>1.13039066046385</c:v>
                </c:pt>
                <c:pt idx="80">
                  <c:v>1.21150045048689</c:v>
                </c:pt>
                <c:pt idx="81">
                  <c:v>1.1776484048965</c:v>
                </c:pt>
                <c:pt idx="82">
                  <c:v>1.04754772095975</c:v>
                </c:pt>
                <c:pt idx="83">
                  <c:v>1.2676745737574</c:v>
                </c:pt>
                <c:pt idx="84">
                  <c:v>15.0845434822282</c:v>
                </c:pt>
                <c:pt idx="85">
                  <c:v>1.00024522042033</c:v>
                </c:pt>
                <c:pt idx="86">
                  <c:v>1.03840929169889</c:v>
                </c:pt>
                <c:pt idx="87">
                  <c:v>0.960193594677858</c:v>
                </c:pt>
                <c:pt idx="88">
                  <c:v>0.979392347202556</c:v>
                </c:pt>
                <c:pt idx="89">
                  <c:v>1.77238513072768</c:v>
                </c:pt>
                <c:pt idx="90">
                  <c:v>1.35832074069841</c:v>
                </c:pt>
                <c:pt idx="91">
                  <c:v>1.75066539990522</c:v>
                </c:pt>
                <c:pt idx="92">
                  <c:v>1.28948465168515</c:v>
                </c:pt>
                <c:pt idx="93">
                  <c:v>1.5301896041152</c:v>
                </c:pt>
                <c:pt idx="94">
                  <c:v>1.19511702404562</c:v>
                </c:pt>
                <c:pt idx="95">
                  <c:v>1.01387692755102</c:v>
                </c:pt>
                <c:pt idx="96">
                  <c:v>1.19564364660202</c:v>
                </c:pt>
                <c:pt idx="97">
                  <c:v>1.23244032822533</c:v>
                </c:pt>
                <c:pt idx="98">
                  <c:v>1.73446657080602</c:v>
                </c:pt>
                <c:pt idx="99">
                  <c:v>1.07688480138691</c:v>
                </c:pt>
                <c:pt idx="100">
                  <c:v>1.3795820645627</c:v>
                </c:pt>
                <c:pt idx="101">
                  <c:v>1.08625143063532</c:v>
                </c:pt>
                <c:pt idx="102">
                  <c:v>1.4174801963287</c:v>
                </c:pt>
                <c:pt idx="103">
                  <c:v>2.06011683229239</c:v>
                </c:pt>
                <c:pt idx="104">
                  <c:v>2.24280767091295</c:v>
                </c:pt>
                <c:pt idx="105">
                  <c:v>1.11422849290673</c:v>
                </c:pt>
                <c:pt idx="106">
                  <c:v>5.07063625520897</c:v>
                </c:pt>
                <c:pt idx="107">
                  <c:v>1.94794026069114</c:v>
                </c:pt>
                <c:pt idx="108">
                  <c:v>1.88347807422844</c:v>
                </c:pt>
                <c:pt idx="109">
                  <c:v>2.09625462092294</c:v>
                </c:pt>
                <c:pt idx="110">
                  <c:v>4.52340541005895</c:v>
                </c:pt>
                <c:pt idx="111">
                  <c:v>1.38208408106834</c:v>
                </c:pt>
                <c:pt idx="112">
                  <c:v>1.78734553339778</c:v>
                </c:pt>
                <c:pt idx="113">
                  <c:v>0.929451092360726</c:v>
                </c:pt>
                <c:pt idx="114">
                  <c:v>0.944292881264506</c:v>
                </c:pt>
                <c:pt idx="115">
                  <c:v>1.01502683715056</c:v>
                </c:pt>
                <c:pt idx="116">
                  <c:v>1.01430432919559</c:v>
                </c:pt>
                <c:pt idx="117">
                  <c:v>0.822887438487339</c:v>
                </c:pt>
                <c:pt idx="118">
                  <c:v>0.859552861288177</c:v>
                </c:pt>
                <c:pt idx="119">
                  <c:v>1.45222355407931</c:v>
                </c:pt>
                <c:pt idx="120">
                  <c:v>1.24908101633333</c:v>
                </c:pt>
                <c:pt idx="121">
                  <c:v>1.08242717274509</c:v>
                </c:pt>
                <c:pt idx="122">
                  <c:v>1.06613064920946</c:v>
                </c:pt>
                <c:pt idx="123">
                  <c:v>1.39835622394144</c:v>
                </c:pt>
                <c:pt idx="124">
                  <c:v>1.20723249992822</c:v>
                </c:pt>
                <c:pt idx="125">
                  <c:v>1.04993468593917</c:v>
                </c:pt>
                <c:pt idx="126">
                  <c:v>1.04358462291993</c:v>
                </c:pt>
                <c:pt idx="127">
                  <c:v>0.929334805610208</c:v>
                </c:pt>
                <c:pt idx="128">
                  <c:v>0.944171056629572</c:v>
                </c:pt>
                <c:pt idx="129">
                  <c:v>0.874586860526255</c:v>
                </c:pt>
                <c:pt idx="130">
                  <c:v>0.900579460535042</c:v>
                </c:pt>
                <c:pt idx="131">
                  <c:v>1.03583259421459</c:v>
                </c:pt>
                <c:pt idx="132">
                  <c:v>1.03058203551267</c:v>
                </c:pt>
                <c:pt idx="133">
                  <c:v>2.22224355844419</c:v>
                </c:pt>
                <c:pt idx="134">
                  <c:v>1.07166945480416</c:v>
                </c:pt>
                <c:pt idx="135">
                  <c:v>1.44286741216095</c:v>
                </c:pt>
                <c:pt idx="136">
                  <c:v>1.16785728495468</c:v>
                </c:pt>
                <c:pt idx="137">
                  <c:v>1.14437187828976</c:v>
                </c:pt>
                <c:pt idx="138">
                  <c:v>1.14962038804063</c:v>
                </c:pt>
                <c:pt idx="139">
                  <c:v>1.05070758725257</c:v>
                </c:pt>
                <c:pt idx="140">
                  <c:v>1.23603812808179</c:v>
                </c:pt>
                <c:pt idx="141">
                  <c:v>1.07701269619598</c:v>
                </c:pt>
                <c:pt idx="142">
                  <c:v>1.07997235107208</c:v>
                </c:pt>
                <c:pt idx="143">
                  <c:v>1.04088480458801</c:v>
                </c:pt>
                <c:pt idx="144">
                  <c:v>1.05782132823688</c:v>
                </c:pt>
                <c:pt idx="145">
                  <c:v>0.98975071270649</c:v>
                </c:pt>
                <c:pt idx="146">
                  <c:v>1.15105845349908</c:v>
                </c:pt>
                <c:pt idx="147">
                  <c:v>1.02741358961835</c:v>
                </c:pt>
                <c:pt idx="148">
                  <c:v>1.03124299104456</c:v>
                </c:pt>
                <c:pt idx="149">
                  <c:v>0.995672201597987</c:v>
                </c:pt>
                <c:pt idx="150">
                  <c:v>1.18250493668568</c:v>
                </c:pt>
                <c:pt idx="151">
                  <c:v>1.02453800689417</c:v>
                </c:pt>
                <c:pt idx="152">
                  <c:v>1.02616923004279</c:v>
                </c:pt>
                <c:pt idx="153">
                  <c:v>1.74613814894903</c:v>
                </c:pt>
                <c:pt idx="154">
                  <c:v>0.956640676110278</c:v>
                </c:pt>
                <c:pt idx="155">
                  <c:v>0.95217445021795</c:v>
                </c:pt>
                <c:pt idx="156">
                  <c:v>0.952099896199896</c:v>
                </c:pt>
                <c:pt idx="157">
                  <c:v>1.09352106923791</c:v>
                </c:pt>
                <c:pt idx="158">
                  <c:v>1.12625355257063</c:v>
                </c:pt>
                <c:pt idx="159">
                  <c:v>1.12798323584384</c:v>
                </c:pt>
                <c:pt idx="160">
                  <c:v>1.19629417193606</c:v>
                </c:pt>
                <c:pt idx="161">
                  <c:v>1.19858696123978</c:v>
                </c:pt>
                <c:pt idx="162">
                  <c:v>1.04332807036152</c:v>
                </c:pt>
                <c:pt idx="163">
                  <c:v>1.04319899631586</c:v>
                </c:pt>
                <c:pt idx="164">
                  <c:v>2.01570064629582</c:v>
                </c:pt>
                <c:pt idx="165">
                  <c:v>1.38937479506218</c:v>
                </c:pt>
                <c:pt idx="166">
                  <c:v>1.38763830921416</c:v>
                </c:pt>
                <c:pt idx="167">
                  <c:v>1.74587208857345</c:v>
                </c:pt>
                <c:pt idx="168">
                  <c:v>1.34716771690419</c:v>
                </c:pt>
                <c:pt idx="169">
                  <c:v>1.3701356938744</c:v>
                </c:pt>
                <c:pt idx="170">
                  <c:v>1.14453075887985</c:v>
                </c:pt>
                <c:pt idx="171">
                  <c:v>1.20848190436249</c:v>
                </c:pt>
                <c:pt idx="172">
                  <c:v>1.16951747904486</c:v>
                </c:pt>
                <c:pt idx="173">
                  <c:v>1.24366292802829</c:v>
                </c:pt>
                <c:pt idx="174">
                  <c:v>1.17671966739681</c:v>
                </c:pt>
                <c:pt idx="175">
                  <c:v>3.89561538152797</c:v>
                </c:pt>
                <c:pt idx="176">
                  <c:v>1.17155807826075</c:v>
                </c:pt>
                <c:pt idx="177">
                  <c:v>1.2357960561269</c:v>
                </c:pt>
                <c:pt idx="178">
                  <c:v>2.83752969721044</c:v>
                </c:pt>
                <c:pt idx="179">
                  <c:v>2.22207673193681</c:v>
                </c:pt>
                <c:pt idx="180">
                  <c:v>1.30807005232377</c:v>
                </c:pt>
                <c:pt idx="181">
                  <c:v>1.37764399669663</c:v>
                </c:pt>
                <c:pt idx="182">
                  <c:v>0.88339262740233</c:v>
                </c:pt>
                <c:pt idx="183">
                  <c:v>0.885102464321511</c:v>
                </c:pt>
                <c:pt idx="184">
                  <c:v>2.14948280619511</c:v>
                </c:pt>
                <c:pt idx="185">
                  <c:v>2.69460246965602</c:v>
                </c:pt>
                <c:pt idx="186">
                  <c:v>2.05593360520896</c:v>
                </c:pt>
                <c:pt idx="187">
                  <c:v>1.779566039162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6727992"/>
        <c:axId val="-2136755784"/>
      </c:scatterChart>
      <c:valAx>
        <c:axId val="-2136727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755784"/>
        <c:crosses val="autoZero"/>
        <c:crossBetween val="midCat"/>
      </c:valAx>
      <c:valAx>
        <c:axId val="-2136755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67279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K effect for</a:t>
            </a:r>
            <a:r>
              <a:rPr lang="en-US" baseline="0"/>
              <a:t> candidate drivers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K effect</c:v>
          </c:tx>
          <c:spPr>
            <a:ln w="47625">
              <a:noFill/>
            </a:ln>
          </c:spPr>
          <c:xVal>
            <c:numRef>
              <c:f>Sheet1!$C$1:$C$340</c:f>
              <c:numCache>
                <c:formatCode>General</c:formatCode>
                <c:ptCount val="340"/>
                <c:pt idx="0">
                  <c:v>1.878427</c:v>
                </c:pt>
                <c:pt idx="1">
                  <c:v>0.03377172</c:v>
                </c:pt>
                <c:pt idx="2">
                  <c:v>-0.02431408</c:v>
                </c:pt>
                <c:pt idx="3">
                  <c:v>-0.02583371</c:v>
                </c:pt>
                <c:pt idx="4">
                  <c:v>0.2432388</c:v>
                </c:pt>
                <c:pt idx="5">
                  <c:v>-0.004945607</c:v>
                </c:pt>
                <c:pt idx="6">
                  <c:v>0.02238463</c:v>
                </c:pt>
                <c:pt idx="7">
                  <c:v>0.6931472</c:v>
                </c:pt>
                <c:pt idx="8">
                  <c:v>-0.03768859</c:v>
                </c:pt>
                <c:pt idx="9">
                  <c:v>0.0181495</c:v>
                </c:pt>
                <c:pt idx="10">
                  <c:v>0.6531258</c:v>
                </c:pt>
                <c:pt idx="11">
                  <c:v>0.323109</c:v>
                </c:pt>
                <c:pt idx="12">
                  <c:v>1.637552</c:v>
                </c:pt>
                <c:pt idx="13">
                  <c:v>0.2585608</c:v>
                </c:pt>
                <c:pt idx="14">
                  <c:v>0.03221625</c:v>
                </c:pt>
                <c:pt idx="15">
                  <c:v>0.03221625</c:v>
                </c:pt>
                <c:pt idx="16">
                  <c:v>-0.01803248</c:v>
                </c:pt>
                <c:pt idx="17">
                  <c:v>-0.01803248</c:v>
                </c:pt>
                <c:pt idx="18">
                  <c:v>0.002582023</c:v>
                </c:pt>
                <c:pt idx="19">
                  <c:v>0.002582023</c:v>
                </c:pt>
                <c:pt idx="20">
                  <c:v>0.311967</c:v>
                </c:pt>
                <c:pt idx="21">
                  <c:v>0.311967</c:v>
                </c:pt>
                <c:pt idx="22">
                  <c:v>0.1433778</c:v>
                </c:pt>
                <c:pt idx="23">
                  <c:v>0.1433778</c:v>
                </c:pt>
                <c:pt idx="24">
                  <c:v>0.1433778</c:v>
                </c:pt>
                <c:pt idx="25">
                  <c:v>0.2049997</c:v>
                </c:pt>
                <c:pt idx="26">
                  <c:v>0.2049997</c:v>
                </c:pt>
                <c:pt idx="27">
                  <c:v>0.2049997</c:v>
                </c:pt>
                <c:pt idx="28">
                  <c:v>0.2180808</c:v>
                </c:pt>
                <c:pt idx="29">
                  <c:v>0.2180808</c:v>
                </c:pt>
                <c:pt idx="30">
                  <c:v>0.2180808</c:v>
                </c:pt>
                <c:pt idx="31">
                  <c:v>0.1613</c:v>
                </c:pt>
                <c:pt idx="32">
                  <c:v>0.1613</c:v>
                </c:pt>
                <c:pt idx="33">
                  <c:v>0.1613</c:v>
                </c:pt>
                <c:pt idx="34">
                  <c:v>0.09984842</c:v>
                </c:pt>
                <c:pt idx="35">
                  <c:v>0.07997852</c:v>
                </c:pt>
                <c:pt idx="36">
                  <c:v>0.6688759</c:v>
                </c:pt>
                <c:pt idx="37">
                  <c:v>0.6688759</c:v>
                </c:pt>
                <c:pt idx="38">
                  <c:v>0.6688759</c:v>
                </c:pt>
                <c:pt idx="39">
                  <c:v>0.2026855</c:v>
                </c:pt>
                <c:pt idx="40">
                  <c:v>0.2026855</c:v>
                </c:pt>
                <c:pt idx="41">
                  <c:v>0.2026855</c:v>
                </c:pt>
                <c:pt idx="42">
                  <c:v>0.1337753</c:v>
                </c:pt>
                <c:pt idx="43">
                  <c:v>0.1337753</c:v>
                </c:pt>
                <c:pt idx="44">
                  <c:v>0.1337753</c:v>
                </c:pt>
                <c:pt idx="45">
                  <c:v>0.1867883</c:v>
                </c:pt>
                <c:pt idx="46">
                  <c:v>3.871201</c:v>
                </c:pt>
                <c:pt idx="47">
                  <c:v>0.4100429</c:v>
                </c:pt>
                <c:pt idx="48">
                  <c:v>0.4100429</c:v>
                </c:pt>
                <c:pt idx="49">
                  <c:v>1.189844</c:v>
                </c:pt>
                <c:pt idx="50">
                  <c:v>1.189844</c:v>
                </c:pt>
                <c:pt idx="51">
                  <c:v>0.7104466</c:v>
                </c:pt>
                <c:pt idx="52">
                  <c:v>0.7104466</c:v>
                </c:pt>
                <c:pt idx="53">
                  <c:v>0.1253433</c:v>
                </c:pt>
                <c:pt idx="54">
                  <c:v>0.548067</c:v>
                </c:pt>
                <c:pt idx="55">
                  <c:v>0.2189086</c:v>
                </c:pt>
                <c:pt idx="56">
                  <c:v>0.1485451</c:v>
                </c:pt>
                <c:pt idx="57">
                  <c:v>0.1599717</c:v>
                </c:pt>
                <c:pt idx="58">
                  <c:v>0.259954</c:v>
                </c:pt>
                <c:pt idx="59">
                  <c:v>0.1808376</c:v>
                </c:pt>
                <c:pt idx="60">
                  <c:v>0.1346207</c:v>
                </c:pt>
                <c:pt idx="61">
                  <c:v>0.1346207</c:v>
                </c:pt>
                <c:pt idx="62">
                  <c:v>0.1166712</c:v>
                </c:pt>
                <c:pt idx="63">
                  <c:v>0.1166712</c:v>
                </c:pt>
                <c:pt idx="64">
                  <c:v>0.8141157</c:v>
                </c:pt>
                <c:pt idx="65">
                  <c:v>0.8141157</c:v>
                </c:pt>
                <c:pt idx="66">
                  <c:v>1.258848</c:v>
                </c:pt>
                <c:pt idx="67">
                  <c:v>0.5723312</c:v>
                </c:pt>
                <c:pt idx="68">
                  <c:v>0.5158918</c:v>
                </c:pt>
                <c:pt idx="69">
                  <c:v>0.04005434</c:v>
                </c:pt>
                <c:pt idx="70">
                  <c:v>0.1449585</c:v>
                </c:pt>
                <c:pt idx="71">
                  <c:v>0.01092933</c:v>
                </c:pt>
                <c:pt idx="72">
                  <c:v>0.007086223</c:v>
                </c:pt>
                <c:pt idx="73">
                  <c:v>-0.003738927</c:v>
                </c:pt>
                <c:pt idx="74">
                  <c:v>-0.0243401</c:v>
                </c:pt>
                <c:pt idx="75">
                  <c:v>0.02485715</c:v>
                </c:pt>
                <c:pt idx="76">
                  <c:v>0.2546674</c:v>
                </c:pt>
                <c:pt idx="77">
                  <c:v>0.6931472</c:v>
                </c:pt>
                <c:pt idx="78">
                  <c:v>0.3121333</c:v>
                </c:pt>
                <c:pt idx="79">
                  <c:v>0.3206923</c:v>
                </c:pt>
                <c:pt idx="80">
                  <c:v>0.3600038</c:v>
                </c:pt>
                <c:pt idx="81">
                  <c:v>0.2886231</c:v>
                </c:pt>
                <c:pt idx="82">
                  <c:v>-0.03886165</c:v>
                </c:pt>
                <c:pt idx="83">
                  <c:v>-1.609438</c:v>
                </c:pt>
                <c:pt idx="84">
                  <c:v>-1.609438</c:v>
                </c:pt>
                <c:pt idx="85">
                  <c:v>-0.03437761</c:v>
                </c:pt>
                <c:pt idx="86">
                  <c:v>2.987364</c:v>
                </c:pt>
                <c:pt idx="87">
                  <c:v>0.2719589</c:v>
                </c:pt>
                <c:pt idx="88">
                  <c:v>0.2879576</c:v>
                </c:pt>
                <c:pt idx="89">
                  <c:v>0.9041444</c:v>
                </c:pt>
                <c:pt idx="90">
                  <c:v>0.9041444</c:v>
                </c:pt>
                <c:pt idx="91">
                  <c:v>0.8544317</c:v>
                </c:pt>
                <c:pt idx="92">
                  <c:v>0.8544317</c:v>
                </c:pt>
                <c:pt idx="93">
                  <c:v>0.3258061</c:v>
                </c:pt>
                <c:pt idx="94">
                  <c:v>0.3258061</c:v>
                </c:pt>
                <c:pt idx="95">
                  <c:v>0.1019338</c:v>
                </c:pt>
                <c:pt idx="96">
                  <c:v>0.1019338</c:v>
                </c:pt>
                <c:pt idx="97">
                  <c:v>0.6866291</c:v>
                </c:pt>
                <c:pt idx="98">
                  <c:v>0.6866291</c:v>
                </c:pt>
                <c:pt idx="99">
                  <c:v>0.3095758</c:v>
                </c:pt>
                <c:pt idx="100">
                  <c:v>0.3095758</c:v>
                </c:pt>
                <c:pt idx="101">
                  <c:v>0.221564</c:v>
                </c:pt>
                <c:pt idx="102">
                  <c:v>0.221564</c:v>
                </c:pt>
                <c:pt idx="103">
                  <c:v>0.01940379</c:v>
                </c:pt>
                <c:pt idx="104">
                  <c:v>0.1145363</c:v>
                </c:pt>
                <c:pt idx="105">
                  <c:v>-0.08705407</c:v>
                </c:pt>
                <c:pt idx="106">
                  <c:v>0.2135611</c:v>
                </c:pt>
                <c:pt idx="107">
                  <c:v>-0.9420432</c:v>
                </c:pt>
                <c:pt idx="108">
                  <c:v>0.6270988</c:v>
                </c:pt>
                <c:pt idx="109">
                  <c:v>0.2648744</c:v>
                </c:pt>
                <c:pt idx="110">
                  <c:v>0.2191162</c:v>
                </c:pt>
                <c:pt idx="111">
                  <c:v>-0.4828518</c:v>
                </c:pt>
                <c:pt idx="112">
                  <c:v>-0.4828518</c:v>
                </c:pt>
                <c:pt idx="113">
                  <c:v>0.1297327</c:v>
                </c:pt>
                <c:pt idx="114">
                  <c:v>0.1297327</c:v>
                </c:pt>
                <c:pt idx="115">
                  <c:v>0.152621</c:v>
                </c:pt>
                <c:pt idx="116">
                  <c:v>0.152621</c:v>
                </c:pt>
                <c:pt idx="117">
                  <c:v>0.0108479</c:v>
                </c:pt>
                <c:pt idx="118">
                  <c:v>0.0108479</c:v>
                </c:pt>
                <c:pt idx="119">
                  <c:v>1.198948</c:v>
                </c:pt>
                <c:pt idx="120">
                  <c:v>1.198948</c:v>
                </c:pt>
                <c:pt idx="121">
                  <c:v>0.1399747</c:v>
                </c:pt>
                <c:pt idx="122">
                  <c:v>0.1399747</c:v>
                </c:pt>
                <c:pt idx="123">
                  <c:v>0.7992984</c:v>
                </c:pt>
                <c:pt idx="124">
                  <c:v>0.7992984</c:v>
                </c:pt>
                <c:pt idx="125">
                  <c:v>0.1713986</c:v>
                </c:pt>
                <c:pt idx="126">
                  <c:v>0.1713986</c:v>
                </c:pt>
                <c:pt idx="127">
                  <c:v>0.09783884</c:v>
                </c:pt>
                <c:pt idx="128">
                  <c:v>0.09783884</c:v>
                </c:pt>
                <c:pt idx="129">
                  <c:v>0.04240884</c:v>
                </c:pt>
                <c:pt idx="130">
                  <c:v>0.04240884</c:v>
                </c:pt>
                <c:pt idx="131">
                  <c:v>0.09181806</c:v>
                </c:pt>
                <c:pt idx="132">
                  <c:v>0.09181806</c:v>
                </c:pt>
                <c:pt idx="133">
                  <c:v>1.805459</c:v>
                </c:pt>
                <c:pt idx="134">
                  <c:v>0.1204387</c:v>
                </c:pt>
                <c:pt idx="135">
                  <c:v>0.2060872</c:v>
                </c:pt>
                <c:pt idx="136">
                  <c:v>0.1457878</c:v>
                </c:pt>
                <c:pt idx="137">
                  <c:v>0.02836196</c:v>
                </c:pt>
                <c:pt idx="138">
                  <c:v>0.02836196</c:v>
                </c:pt>
                <c:pt idx="139">
                  <c:v>0.02329733</c:v>
                </c:pt>
                <c:pt idx="140">
                  <c:v>0.02329733</c:v>
                </c:pt>
                <c:pt idx="141">
                  <c:v>-0.01487624</c:v>
                </c:pt>
                <c:pt idx="142">
                  <c:v>-0.01487624</c:v>
                </c:pt>
                <c:pt idx="143">
                  <c:v>-0.03499589</c:v>
                </c:pt>
                <c:pt idx="144">
                  <c:v>-0.03499589</c:v>
                </c:pt>
                <c:pt idx="145">
                  <c:v>-0.02038803</c:v>
                </c:pt>
                <c:pt idx="146">
                  <c:v>-0.02038803</c:v>
                </c:pt>
                <c:pt idx="147">
                  <c:v>-0.01735886</c:v>
                </c:pt>
                <c:pt idx="148">
                  <c:v>-0.01735886</c:v>
                </c:pt>
                <c:pt idx="149">
                  <c:v>-0.01881972</c:v>
                </c:pt>
                <c:pt idx="150">
                  <c:v>-0.01881972</c:v>
                </c:pt>
                <c:pt idx="151">
                  <c:v>-0.002394557</c:v>
                </c:pt>
                <c:pt idx="152">
                  <c:v>-0.002394557</c:v>
                </c:pt>
                <c:pt idx="153">
                  <c:v>1.119684</c:v>
                </c:pt>
                <c:pt idx="154">
                  <c:v>0.1543496</c:v>
                </c:pt>
                <c:pt idx="155">
                  <c:v>0.1543496</c:v>
                </c:pt>
                <c:pt idx="156">
                  <c:v>0.1672121</c:v>
                </c:pt>
                <c:pt idx="157">
                  <c:v>0.1672121</c:v>
                </c:pt>
                <c:pt idx="158">
                  <c:v>0.1676763</c:v>
                </c:pt>
                <c:pt idx="159">
                  <c:v>0.1676763</c:v>
                </c:pt>
                <c:pt idx="160">
                  <c:v>0.14188</c:v>
                </c:pt>
                <c:pt idx="161">
                  <c:v>0.14188</c:v>
                </c:pt>
                <c:pt idx="162">
                  <c:v>0.1404043</c:v>
                </c:pt>
                <c:pt idx="163">
                  <c:v>0.1404043</c:v>
                </c:pt>
                <c:pt idx="164">
                  <c:v>1.541372</c:v>
                </c:pt>
                <c:pt idx="165">
                  <c:v>1.541372</c:v>
                </c:pt>
                <c:pt idx="166">
                  <c:v>1.541372</c:v>
                </c:pt>
                <c:pt idx="167">
                  <c:v>1.094471</c:v>
                </c:pt>
                <c:pt idx="168">
                  <c:v>1.094471</c:v>
                </c:pt>
                <c:pt idx="169">
                  <c:v>1.094471</c:v>
                </c:pt>
                <c:pt idx="170">
                  <c:v>0.07426577</c:v>
                </c:pt>
                <c:pt idx="171">
                  <c:v>0.07426577</c:v>
                </c:pt>
                <c:pt idx="172">
                  <c:v>0.06931472</c:v>
                </c:pt>
                <c:pt idx="173">
                  <c:v>0.06931472</c:v>
                </c:pt>
                <c:pt idx="174">
                  <c:v>0.07026662</c:v>
                </c:pt>
                <c:pt idx="175">
                  <c:v>0.07026662</c:v>
                </c:pt>
                <c:pt idx="176">
                  <c:v>0.08862434</c:v>
                </c:pt>
                <c:pt idx="177">
                  <c:v>0.1765283</c:v>
                </c:pt>
                <c:pt idx="178">
                  <c:v>0.1765283</c:v>
                </c:pt>
                <c:pt idx="179">
                  <c:v>0.008563927</c:v>
                </c:pt>
                <c:pt idx="180">
                  <c:v>0.5646291</c:v>
                </c:pt>
                <c:pt idx="181">
                  <c:v>1.458885</c:v>
                </c:pt>
                <c:pt idx="182">
                  <c:v>0.1396003</c:v>
                </c:pt>
                <c:pt idx="183">
                  <c:v>0.1440253</c:v>
                </c:pt>
                <c:pt idx="184">
                  <c:v>0.2700338</c:v>
                </c:pt>
                <c:pt idx="185">
                  <c:v>0.8913829</c:v>
                </c:pt>
                <c:pt idx="186">
                  <c:v>0.5493061</c:v>
                </c:pt>
                <c:pt idx="187">
                  <c:v>0.3662041</c:v>
                </c:pt>
              </c:numCache>
            </c:numRef>
          </c:xVal>
          <c:yVal>
            <c:numRef>
              <c:f>Sheet1!$G$1:$G$340</c:f>
              <c:numCache>
                <c:formatCode>General</c:formatCode>
                <c:ptCount val="340"/>
                <c:pt idx="0">
                  <c:v>21.39999</c:v>
                </c:pt>
                <c:pt idx="1">
                  <c:v>1.462844</c:v>
                </c:pt>
                <c:pt idx="2">
                  <c:v>0.9984801</c:v>
                </c:pt>
                <c:pt idx="3">
                  <c:v>1.304528</c:v>
                </c:pt>
                <c:pt idx="4">
                  <c:v>1.230775</c:v>
                </c:pt>
                <c:pt idx="5">
                  <c:v>1.007619</c:v>
                </c:pt>
                <c:pt idx="6">
                  <c:v>1.102986</c:v>
                </c:pt>
                <c:pt idx="7">
                  <c:v>1.187858</c:v>
                </c:pt>
                <c:pt idx="8">
                  <c:v>1.093616</c:v>
                </c:pt>
                <c:pt idx="9">
                  <c:v>1.076407</c:v>
                </c:pt>
                <c:pt idx="10">
                  <c:v>1.212782</c:v>
                </c:pt>
                <c:pt idx="11">
                  <c:v>1.193205</c:v>
                </c:pt>
                <c:pt idx="12">
                  <c:v>2.498006</c:v>
                </c:pt>
                <c:pt idx="13">
                  <c:v>3.010163</c:v>
                </c:pt>
                <c:pt idx="14">
                  <c:v>1.137406</c:v>
                </c:pt>
                <c:pt idx="15">
                  <c:v>1.476941</c:v>
                </c:pt>
                <c:pt idx="16">
                  <c:v>1.035299</c:v>
                </c:pt>
                <c:pt idx="17">
                  <c:v>1.353084</c:v>
                </c:pt>
                <c:pt idx="18">
                  <c:v>1.17622</c:v>
                </c:pt>
                <c:pt idx="19">
                  <c:v>1.541771</c:v>
                </c:pt>
                <c:pt idx="20">
                  <c:v>1.330349</c:v>
                </c:pt>
                <c:pt idx="21">
                  <c:v>1.522641</c:v>
                </c:pt>
                <c:pt idx="22">
                  <c:v>1.138148</c:v>
                </c:pt>
                <c:pt idx="23">
                  <c:v>2.695548</c:v>
                </c:pt>
                <c:pt idx="24">
                  <c:v>1.387505</c:v>
                </c:pt>
                <c:pt idx="25">
                  <c:v>1.016639</c:v>
                </c:pt>
                <c:pt idx="26">
                  <c:v>1.310498</c:v>
                </c:pt>
                <c:pt idx="27">
                  <c:v>1.303798</c:v>
                </c:pt>
                <c:pt idx="28">
                  <c:v>1.250334</c:v>
                </c:pt>
                <c:pt idx="29">
                  <c:v>1.542711</c:v>
                </c:pt>
                <c:pt idx="30">
                  <c:v>1.231124</c:v>
                </c:pt>
                <c:pt idx="31">
                  <c:v>1.4254</c:v>
                </c:pt>
                <c:pt idx="32">
                  <c:v>2.390813</c:v>
                </c:pt>
                <c:pt idx="33">
                  <c:v>2.291068</c:v>
                </c:pt>
                <c:pt idx="34">
                  <c:v>1.663698</c:v>
                </c:pt>
                <c:pt idx="35">
                  <c:v>1.514809</c:v>
                </c:pt>
                <c:pt idx="36">
                  <c:v>1.858557</c:v>
                </c:pt>
                <c:pt idx="37">
                  <c:v>4.072812</c:v>
                </c:pt>
                <c:pt idx="38">
                  <c:v>1.219906</c:v>
                </c:pt>
                <c:pt idx="39">
                  <c:v>1.769994</c:v>
                </c:pt>
                <c:pt idx="40">
                  <c:v>4.122345</c:v>
                </c:pt>
                <c:pt idx="41">
                  <c:v>1.091266</c:v>
                </c:pt>
                <c:pt idx="42">
                  <c:v>1.795412</c:v>
                </c:pt>
                <c:pt idx="43">
                  <c:v>6.55415</c:v>
                </c:pt>
                <c:pt idx="44">
                  <c:v>1.153458</c:v>
                </c:pt>
                <c:pt idx="45">
                  <c:v>1.137145</c:v>
                </c:pt>
                <c:pt idx="46">
                  <c:v>1.490843</c:v>
                </c:pt>
                <c:pt idx="47">
                  <c:v>1.173049</c:v>
                </c:pt>
                <c:pt idx="48">
                  <c:v>1.347698</c:v>
                </c:pt>
                <c:pt idx="49">
                  <c:v>1.694688</c:v>
                </c:pt>
                <c:pt idx="50">
                  <c:v>1.598882</c:v>
                </c:pt>
                <c:pt idx="51">
                  <c:v>1.585065</c:v>
                </c:pt>
                <c:pt idx="52">
                  <c:v>1.681716</c:v>
                </c:pt>
                <c:pt idx="53">
                  <c:v>1.206334</c:v>
                </c:pt>
                <c:pt idx="54">
                  <c:v>1.342079</c:v>
                </c:pt>
                <c:pt idx="55">
                  <c:v>1.666124</c:v>
                </c:pt>
                <c:pt idx="56">
                  <c:v>1.800179</c:v>
                </c:pt>
                <c:pt idx="57">
                  <c:v>1.65022</c:v>
                </c:pt>
                <c:pt idx="58">
                  <c:v>2.450837</c:v>
                </c:pt>
                <c:pt idx="59">
                  <c:v>1.716584</c:v>
                </c:pt>
                <c:pt idx="60">
                  <c:v>1.396599</c:v>
                </c:pt>
                <c:pt idx="61">
                  <c:v>1.999519</c:v>
                </c:pt>
                <c:pt idx="62">
                  <c:v>1.350008</c:v>
                </c:pt>
                <c:pt idx="63">
                  <c:v>1.973337</c:v>
                </c:pt>
                <c:pt idx="64">
                  <c:v>1.671362</c:v>
                </c:pt>
                <c:pt idx="65">
                  <c:v>2.113929</c:v>
                </c:pt>
                <c:pt idx="66">
                  <c:v>5.316436</c:v>
                </c:pt>
                <c:pt idx="67">
                  <c:v>2.21481</c:v>
                </c:pt>
                <c:pt idx="68">
                  <c:v>2.376726</c:v>
                </c:pt>
                <c:pt idx="69">
                  <c:v>4.998392</c:v>
                </c:pt>
                <c:pt idx="70">
                  <c:v>1.434083</c:v>
                </c:pt>
                <c:pt idx="71">
                  <c:v>1.486946</c:v>
                </c:pt>
                <c:pt idx="72">
                  <c:v>1.54487</c:v>
                </c:pt>
                <c:pt idx="73">
                  <c:v>1.586446</c:v>
                </c:pt>
                <c:pt idx="74">
                  <c:v>1.064336</c:v>
                </c:pt>
                <c:pt idx="75">
                  <c:v>2.303495</c:v>
                </c:pt>
                <c:pt idx="76">
                  <c:v>1.066712</c:v>
                </c:pt>
                <c:pt idx="77">
                  <c:v>1.990654</c:v>
                </c:pt>
                <c:pt idx="78">
                  <c:v>1.324417</c:v>
                </c:pt>
                <c:pt idx="79">
                  <c:v>1.18248</c:v>
                </c:pt>
                <c:pt idx="80">
                  <c:v>1.273414</c:v>
                </c:pt>
                <c:pt idx="81">
                  <c:v>1.332008</c:v>
                </c:pt>
                <c:pt idx="82">
                  <c:v>1.081823</c:v>
                </c:pt>
                <c:pt idx="83">
                  <c:v>1.291186</c:v>
                </c:pt>
                <c:pt idx="84">
                  <c:v>31.47062</c:v>
                </c:pt>
                <c:pt idx="85">
                  <c:v>1.021453</c:v>
                </c:pt>
                <c:pt idx="86">
                  <c:v>1.077959</c:v>
                </c:pt>
                <c:pt idx="87">
                  <c:v>1.062918</c:v>
                </c:pt>
                <c:pt idx="88">
                  <c:v>1.175396</c:v>
                </c:pt>
                <c:pt idx="89">
                  <c:v>1.832046</c:v>
                </c:pt>
                <c:pt idx="90">
                  <c:v>1.44025</c:v>
                </c:pt>
                <c:pt idx="91">
                  <c:v>1.837969</c:v>
                </c:pt>
                <c:pt idx="92">
                  <c:v>1.327156</c:v>
                </c:pt>
                <c:pt idx="93">
                  <c:v>1.59879</c:v>
                </c:pt>
                <c:pt idx="94">
                  <c:v>1.359969</c:v>
                </c:pt>
                <c:pt idx="95">
                  <c:v>1.047684</c:v>
                </c:pt>
                <c:pt idx="96">
                  <c:v>1.23741</c:v>
                </c:pt>
                <c:pt idx="97">
                  <c:v>1.258109</c:v>
                </c:pt>
                <c:pt idx="98">
                  <c:v>1.876948</c:v>
                </c:pt>
                <c:pt idx="99">
                  <c:v>1.101935</c:v>
                </c:pt>
                <c:pt idx="100">
                  <c:v>1.452951</c:v>
                </c:pt>
                <c:pt idx="101">
                  <c:v>1.118051</c:v>
                </c:pt>
                <c:pt idx="102">
                  <c:v>1.537984</c:v>
                </c:pt>
                <c:pt idx="103">
                  <c:v>2.557753</c:v>
                </c:pt>
                <c:pt idx="104">
                  <c:v>7.202088</c:v>
                </c:pt>
                <c:pt idx="105">
                  <c:v>1.353607</c:v>
                </c:pt>
                <c:pt idx="106">
                  <c:v>7.202488</c:v>
                </c:pt>
                <c:pt idx="107">
                  <c:v>2.03747</c:v>
                </c:pt>
                <c:pt idx="108">
                  <c:v>1.947159</c:v>
                </c:pt>
                <c:pt idx="109">
                  <c:v>2.180416</c:v>
                </c:pt>
                <c:pt idx="110">
                  <c:v>26.67849</c:v>
                </c:pt>
                <c:pt idx="111">
                  <c:v>1.41338</c:v>
                </c:pt>
                <c:pt idx="112">
                  <c:v>1.96919</c:v>
                </c:pt>
                <c:pt idx="113">
                  <c:v>0.9443572</c:v>
                </c:pt>
                <c:pt idx="114">
                  <c:v>0.9543541</c:v>
                </c:pt>
                <c:pt idx="115">
                  <c:v>1.044699</c:v>
                </c:pt>
                <c:pt idx="116">
                  <c:v>1.036963</c:v>
                </c:pt>
                <c:pt idx="117">
                  <c:v>0.8451437</c:v>
                </c:pt>
                <c:pt idx="118">
                  <c:v>0.8749542</c:v>
                </c:pt>
                <c:pt idx="119">
                  <c:v>1.623678</c:v>
                </c:pt>
                <c:pt idx="120">
                  <c:v>1.276503</c:v>
                </c:pt>
                <c:pt idx="121">
                  <c:v>1.35382</c:v>
                </c:pt>
                <c:pt idx="122">
                  <c:v>1.289482</c:v>
                </c:pt>
                <c:pt idx="123">
                  <c:v>1.5584</c:v>
                </c:pt>
                <c:pt idx="124">
                  <c:v>1.230391</c:v>
                </c:pt>
                <c:pt idx="125">
                  <c:v>1.072656</c:v>
                </c:pt>
                <c:pt idx="126">
                  <c:v>1.061895</c:v>
                </c:pt>
                <c:pt idx="127">
                  <c:v>0.9483358</c:v>
                </c:pt>
                <c:pt idx="128">
                  <c:v>0.9570825</c:v>
                </c:pt>
                <c:pt idx="129">
                  <c:v>0.8974788</c:v>
                </c:pt>
                <c:pt idx="130">
                  <c:v>0.9162323</c:v>
                </c:pt>
                <c:pt idx="131">
                  <c:v>1.087532</c:v>
                </c:pt>
                <c:pt idx="132">
                  <c:v>1.069898</c:v>
                </c:pt>
                <c:pt idx="133">
                  <c:v>2.652893</c:v>
                </c:pt>
                <c:pt idx="134">
                  <c:v>1.129121</c:v>
                </c:pt>
                <c:pt idx="135">
                  <c:v>1.757755</c:v>
                </c:pt>
                <c:pt idx="136">
                  <c:v>1.27726</c:v>
                </c:pt>
                <c:pt idx="137">
                  <c:v>1.256513</c:v>
                </c:pt>
                <c:pt idx="138">
                  <c:v>1.208842</c:v>
                </c:pt>
                <c:pt idx="139">
                  <c:v>1.076701</c:v>
                </c:pt>
                <c:pt idx="140">
                  <c:v>1.540758</c:v>
                </c:pt>
                <c:pt idx="141">
                  <c:v>1.123699</c:v>
                </c:pt>
                <c:pt idx="142">
                  <c:v>1.123314</c:v>
                </c:pt>
                <c:pt idx="143">
                  <c:v>1.248072</c:v>
                </c:pt>
                <c:pt idx="144">
                  <c:v>1.492293</c:v>
                </c:pt>
                <c:pt idx="145">
                  <c:v>1.005973</c:v>
                </c:pt>
                <c:pt idx="146">
                  <c:v>1.341904</c:v>
                </c:pt>
                <c:pt idx="147">
                  <c:v>1.087634</c:v>
                </c:pt>
                <c:pt idx="148">
                  <c:v>1.11747</c:v>
                </c:pt>
                <c:pt idx="149">
                  <c:v>1.016103</c:v>
                </c:pt>
                <c:pt idx="150">
                  <c:v>2.310265</c:v>
                </c:pt>
                <c:pt idx="151">
                  <c:v>1.07465</c:v>
                </c:pt>
                <c:pt idx="152">
                  <c:v>1.095949</c:v>
                </c:pt>
                <c:pt idx="153">
                  <c:v>2.468909</c:v>
                </c:pt>
                <c:pt idx="154">
                  <c:v>0.9693091</c:v>
                </c:pt>
                <c:pt idx="155">
                  <c:v>0.9655154</c:v>
                </c:pt>
                <c:pt idx="156">
                  <c:v>0.9626367</c:v>
                </c:pt>
                <c:pt idx="157">
                  <c:v>1.445272</c:v>
                </c:pt>
                <c:pt idx="158">
                  <c:v>1.159863</c:v>
                </c:pt>
                <c:pt idx="159">
                  <c:v>1.158811</c:v>
                </c:pt>
                <c:pt idx="160">
                  <c:v>1.494489</c:v>
                </c:pt>
                <c:pt idx="161">
                  <c:v>1.346441</c:v>
                </c:pt>
                <c:pt idx="162">
                  <c:v>1.087031</c:v>
                </c:pt>
                <c:pt idx="163">
                  <c:v>1.086401</c:v>
                </c:pt>
                <c:pt idx="164">
                  <c:v>2.92212</c:v>
                </c:pt>
                <c:pt idx="165">
                  <c:v>1.484495</c:v>
                </c:pt>
                <c:pt idx="166">
                  <c:v>1.441624</c:v>
                </c:pt>
                <c:pt idx="167">
                  <c:v>1.808973</c:v>
                </c:pt>
                <c:pt idx="168">
                  <c:v>1.420006</c:v>
                </c:pt>
                <c:pt idx="169">
                  <c:v>1.437636</c:v>
                </c:pt>
                <c:pt idx="170">
                  <c:v>1.169168</c:v>
                </c:pt>
                <c:pt idx="171">
                  <c:v>1.241134</c:v>
                </c:pt>
                <c:pt idx="172">
                  <c:v>1.209969</c:v>
                </c:pt>
                <c:pt idx="173">
                  <c:v>1.301054</c:v>
                </c:pt>
                <c:pt idx="174">
                  <c:v>1.202581</c:v>
                </c:pt>
                <c:pt idx="175">
                  <c:v>4.669977</c:v>
                </c:pt>
                <c:pt idx="176">
                  <c:v>1.232511</c:v>
                </c:pt>
                <c:pt idx="177">
                  <c:v>1.288433</c:v>
                </c:pt>
                <c:pt idx="178">
                  <c:v>3.030729</c:v>
                </c:pt>
                <c:pt idx="179">
                  <c:v>2.781543</c:v>
                </c:pt>
                <c:pt idx="180">
                  <c:v>1.529241</c:v>
                </c:pt>
                <c:pt idx="181">
                  <c:v>1.48285</c:v>
                </c:pt>
                <c:pt idx="182">
                  <c:v>1.247299</c:v>
                </c:pt>
                <c:pt idx="183">
                  <c:v>1.406056</c:v>
                </c:pt>
                <c:pt idx="184">
                  <c:v>2.419758</c:v>
                </c:pt>
                <c:pt idx="185">
                  <c:v>2.925048</c:v>
                </c:pt>
                <c:pt idx="186">
                  <c:v>2.485644</c:v>
                </c:pt>
                <c:pt idx="187">
                  <c:v>2.052842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051016"/>
        <c:axId val="2139050616"/>
      </c:scatterChart>
      <c:valAx>
        <c:axId val="213905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9050616"/>
        <c:crosses val="autoZero"/>
        <c:crossBetween val="midCat"/>
      </c:valAx>
      <c:valAx>
        <c:axId val="2139050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9051016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ADC0-7725-7C48-ADA4-EAB8FC74F4E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7D2C-34FC-EA4A-BBB1-834CAD1C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3E1A-603A-0747-A823-DF7ADD2468C7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C7AD-3C8C-354C-A8C3-5F6CAF2F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0493-81B3-9245-B25E-E8A33739704B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6F5-7F2F-774F-B308-726071F1E902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913-0ACF-9E4C-BF6D-72787C242F5E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13E2-A45A-B740-822F-9F4568055FC4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24D-87E0-8042-8AD4-78A60E6A0637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9EAB-F81A-AB4C-BFC4-020E3B75A665}" type="datetime1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A275-78A9-B64B-AD85-BEFB9F4293FB}" type="datetime1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B9BE-0EEA-B74B-A3D3-6D8B7CDD9452}" type="datetime1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A898-6B0F-4B40-8CA9-1292B9CD370E}" type="datetime1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5F7E-E0B4-9A44-A422-D2CDEBA35960}" type="datetime1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10B-5190-554C-8664-5BAD73B432D9}" type="datetime1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9F11-7793-E042-97D3-9BD9E6F234D3}" type="datetime1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Clonal Fitness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 ways of estimating fitness effect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19476" y="1849348"/>
            <a:ext cx="4803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/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/>
              <a:t>C) By sampling </a:t>
            </a:r>
            <a:r>
              <a:rPr lang="en-US" i="1" dirty="0" smtClean="0"/>
              <a:t>k from well optimized ‘r’s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(Bayesian approach, obtain ‘k’ probability)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4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from simulations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33169" y="808430"/>
            <a:ext cx="4890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 calculating ‘r’ from hitchhike mutations</a:t>
            </a:r>
          </a:p>
          <a:p>
            <a:pPr marL="342900" indent="-342900">
              <a:buAutoNum type="alphaUcParenR"/>
            </a:pP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By optimizing the algorithm statistically to stop at best </a:t>
            </a:r>
            <a:r>
              <a:rPr lang="en-US" i="1" dirty="0" smtClean="0"/>
              <a:t>k 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(So far the most stable to errors)</a:t>
            </a:r>
          </a:p>
          <a:p>
            <a:endParaRPr lang="en-US" i="1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C6D9F1"/>
                </a:solidFill>
              </a:rPr>
              <a:t>C) By sampling </a:t>
            </a:r>
            <a:r>
              <a:rPr lang="en-US" i="1" dirty="0" smtClean="0">
                <a:solidFill>
                  <a:srgbClr val="C6D9F1"/>
                </a:solidFill>
              </a:rPr>
              <a:t>k that for well optimized ‘r’s </a:t>
            </a:r>
          </a:p>
          <a:p>
            <a:r>
              <a:rPr lang="en-US" i="1" dirty="0" smtClean="0">
                <a:solidFill>
                  <a:srgbClr val="C6D9F1"/>
                </a:solidFill>
              </a:rPr>
              <a:t>(Bayesian approach, obtain ‘k’ probability)</a:t>
            </a:r>
            <a:endParaRPr lang="en-US" i="1" dirty="0">
              <a:solidFill>
                <a:srgbClr val="C6D9F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756251"/>
              </p:ext>
            </p:extLst>
          </p:nvPr>
        </p:nvGraphicFramePr>
        <p:xfrm>
          <a:off x="4114800" y="34752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8296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/>
              <a:t>In PAWG data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773365"/>
              </p:ext>
            </p:extLst>
          </p:nvPr>
        </p:nvGraphicFramePr>
        <p:xfrm>
          <a:off x="3759200" y="1512498"/>
          <a:ext cx="5211981" cy="362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1838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/>
              <a:t>In PAWG data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81863"/>
              </p:ext>
            </p:extLst>
          </p:nvPr>
        </p:nvGraphicFramePr>
        <p:xfrm>
          <a:off x="4185920" y="1051560"/>
          <a:ext cx="4500880" cy="185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932040"/>
              </p:ext>
            </p:extLst>
          </p:nvPr>
        </p:nvGraphicFramePr>
        <p:xfrm>
          <a:off x="4185920" y="3749040"/>
          <a:ext cx="4348480" cy="177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00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Fitness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5039" y="4834716"/>
            <a:ext cx="788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do</a:t>
            </a:r>
          </a:p>
          <a:p>
            <a:r>
              <a:rPr lang="en-US" dirty="0" smtClean="0"/>
              <a:t>- Refine the model (</a:t>
            </a:r>
            <a:r>
              <a:rPr lang="en-US" dirty="0" err="1" smtClean="0"/>
              <a:t>eg</a:t>
            </a:r>
            <a:r>
              <a:rPr lang="en-US" dirty="0" smtClean="0"/>
              <a:t> add stats)</a:t>
            </a:r>
          </a:p>
          <a:p>
            <a:r>
              <a:rPr lang="en-US" dirty="0" smtClean="0"/>
              <a:t>- Run on Will’s simulation data</a:t>
            </a:r>
          </a:p>
          <a:p>
            <a:r>
              <a:rPr lang="en-US" dirty="0" smtClean="0"/>
              <a:t>- Run on Prostate Cancer VCFs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0787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614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545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‘</a:t>
            </a:r>
            <a:r>
              <a:rPr lang="en-US" i="1" dirty="0" smtClean="0"/>
              <a:t>r</a:t>
            </a:r>
            <a:r>
              <a:rPr lang="en-US" dirty="0" smtClean="0"/>
              <a:t>’ from hitchhiking </a:t>
            </a:r>
            <a:r>
              <a:rPr lang="en-US" dirty="0" err="1" smtClean="0"/>
              <a:t>freqs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209008"/>
              </p:ext>
            </p:extLst>
          </p:nvPr>
        </p:nvGraphicFramePr>
        <p:xfrm>
          <a:off x="3883591" y="2063750"/>
          <a:ext cx="54864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5" imgW="5486400" imgH="2730500" progId="Word.Document.12">
                  <p:embed/>
                </p:oleObj>
              </mc:Choice>
              <mc:Fallback>
                <p:oleObj name="Document" r:id="rId5" imgW="54864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3591" y="2063750"/>
                        <a:ext cx="54864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4637550" y="4294945"/>
            <a:ext cx="3495999" cy="749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the fitness mutation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784" y="1183584"/>
            <a:ext cx="4581016" cy="494258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Out of 1987 simulations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TPs</a:t>
            </a:r>
            <a:r>
              <a:rPr lang="en-US" dirty="0"/>
              <a:t>:</a:t>
            </a:r>
            <a:r>
              <a:rPr lang="en-US" dirty="0" smtClean="0"/>
              <a:t>1983</a:t>
            </a:r>
          </a:p>
          <a:p>
            <a:pPr marL="0" indent="0">
              <a:buNone/>
            </a:pPr>
            <a:r>
              <a:rPr lang="en-US" dirty="0"/>
              <a:t>FPs:</a:t>
            </a:r>
            <a:r>
              <a:rPr lang="en-US" dirty="0" smtClean="0"/>
              <a:t>850 </a:t>
            </a:r>
          </a:p>
          <a:p>
            <a:pPr marL="0" indent="0">
              <a:buNone/>
            </a:pPr>
            <a:r>
              <a:rPr lang="en-US" dirty="0" err="1" smtClean="0"/>
              <a:t>TPrate</a:t>
            </a:r>
            <a:r>
              <a:rPr lang="en-US" dirty="0" smtClean="0"/>
              <a:t>(Sensitivity):0.998</a:t>
            </a:r>
          </a:p>
          <a:p>
            <a:pPr marL="0" indent="0">
              <a:buNone/>
            </a:pPr>
            <a:r>
              <a:rPr lang="en-US" dirty="0" err="1" smtClean="0"/>
              <a:t>FPrate</a:t>
            </a:r>
            <a:r>
              <a:rPr lang="en-US" dirty="0" smtClean="0"/>
              <a:t>(per </a:t>
            </a:r>
            <a:r>
              <a:rPr lang="en-US" dirty="0" err="1" smtClean="0"/>
              <a:t>sim</a:t>
            </a:r>
            <a:r>
              <a:rPr lang="en-US" dirty="0" smtClean="0"/>
              <a:t>):</a:t>
            </a:r>
            <a:r>
              <a:rPr lang="en-US" dirty="0"/>
              <a:t>0.572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15845</TotalTime>
  <Words>259</Words>
  <Application>Microsoft Macintosh PowerPoint</Application>
  <PresentationFormat>On-screen Show (4:3)</PresentationFormat>
  <Paragraphs>64</Paragraphs>
  <Slides>14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Document</vt:lpstr>
      <vt:lpstr>Clonal Fitness</vt:lpstr>
      <vt:lpstr>Calling Subclones</vt:lpstr>
      <vt:lpstr>PowerPoint Presentation</vt:lpstr>
      <vt:lpstr>T=t1+t2, t1 the moment of driver mutation</vt:lpstr>
      <vt:lpstr>Green mutations with lower Freq</vt:lpstr>
      <vt:lpstr>Hitchhiked mutations with higher Freq</vt:lpstr>
      <vt:lpstr>Calling Subclones</vt:lpstr>
      <vt:lpstr>Sampling ‘r’ from hitchhiking freqs</vt:lpstr>
      <vt:lpstr>Identifying the fitness mutation</vt:lpstr>
      <vt:lpstr>3 ways of estimating fitness effect k</vt:lpstr>
      <vt:lpstr>Estimating K from simulations</vt:lpstr>
      <vt:lpstr>Estimating K In PAWG data</vt:lpstr>
      <vt:lpstr>Estimating K In PAWG data</vt:lpstr>
      <vt:lpstr>Finding Fitness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Clonal Fitness</dc:title>
  <dc:creator>Leonidas Salichos</dc:creator>
  <cp:lastModifiedBy>Leonidas Salichos</cp:lastModifiedBy>
  <cp:revision>32</cp:revision>
  <dcterms:created xsi:type="dcterms:W3CDTF">2016-10-18T20:09:40Z</dcterms:created>
  <dcterms:modified xsi:type="dcterms:W3CDTF">2016-11-30T23:28:19Z</dcterms:modified>
</cp:coreProperties>
</file>