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8" r:id="rId11"/>
    <p:sldId id="261" r:id="rId12"/>
    <p:sldId id="269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5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6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9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5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F03A-3749-3B4E-AC7C-FB9BABC3D331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1A04-55B3-0D4A-870F-71A8DCC7D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3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700"/>
            <a:ext cx="9144000" cy="479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1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rvix-SCC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er-HCC.repTime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3202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40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er-HCC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65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2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ung-AdenoCA.repTime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454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2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ung-AdenoCA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64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4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ymph-CLL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896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6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st-AdenoCa.repTime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565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0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st-AdenoCa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7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st-LobularCa.repTime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2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st-LobularCa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rvix-AdenoCA.repTime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618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2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rvix-AdenoCA.incremental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1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rvix-SCC.repTime.eff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6753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Macintosh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</cp:revision>
  <dcterms:created xsi:type="dcterms:W3CDTF">2016-11-27T20:47:04Z</dcterms:created>
  <dcterms:modified xsi:type="dcterms:W3CDTF">2016-11-27T23:16:12Z</dcterms:modified>
</cp:coreProperties>
</file>