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65" r:id="rId5"/>
    <p:sldId id="258" r:id="rId6"/>
    <p:sldId id="266" r:id="rId7"/>
    <p:sldId id="259" r:id="rId8"/>
    <p:sldId id="267" r:id="rId9"/>
    <p:sldId id="260" r:id="rId10"/>
    <p:sldId id="268" r:id="rId11"/>
    <p:sldId id="261" r:id="rId12"/>
    <p:sldId id="269" r:id="rId13"/>
    <p:sldId id="262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5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6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8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1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1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9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0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5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5F03A-3749-3B4E-AC7C-FB9BABC3D331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F1A04-55B3-0D4A-870F-71A8DCC7D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3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8700"/>
            <a:ext cx="9144000" cy="479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610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ervix-SCC.incremental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405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iver-HCC.repTime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3202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40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iver-HCC.incremental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4650"/>
            <a:ext cx="9144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26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ung-AdenoCA.repTime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7454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823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ung-AdenoCA.incremental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0664"/>
            <a:ext cx="9144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54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ymph-CLL.incremental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1896"/>
            <a:ext cx="9144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67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reast-AdenoCa.repTime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565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003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reast-AdenoCa.incremental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7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reast-LobularCa.repTime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22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reast-LobularCa.incremental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67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ervix-AdenoCA.repTime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0618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227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ervix-AdenoCA.incremental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416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ervix-SCC.repTime.eff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6753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1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0</Words>
  <Application>Microsoft Macintosh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2</cp:revision>
  <dcterms:created xsi:type="dcterms:W3CDTF">2016-11-27T20:47:04Z</dcterms:created>
  <dcterms:modified xsi:type="dcterms:W3CDTF">2016-11-27T23:16:12Z</dcterms:modified>
</cp:coreProperties>
</file>