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9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60B9F-3769-714E-92C9-2C9F5853CEAF}" type="datetimeFigureOut">
              <a:rPr lang="en-US" smtClean="0"/>
              <a:t>11/22/16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6FC5-FD7B-3749-9802-4E8FF8653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320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60B9F-3769-714E-92C9-2C9F5853CEAF}" type="datetimeFigureOut">
              <a:rPr lang="en-US" smtClean="0"/>
              <a:t>11/22/16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6FC5-FD7B-3749-9802-4E8FF8653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681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60B9F-3769-714E-92C9-2C9F5853CEAF}" type="datetimeFigureOut">
              <a:rPr lang="en-US" smtClean="0"/>
              <a:t>11/22/16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6FC5-FD7B-3749-9802-4E8FF8653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828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60B9F-3769-714E-92C9-2C9F5853CEAF}" type="datetimeFigureOut">
              <a:rPr lang="en-US" smtClean="0"/>
              <a:t>11/22/16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6FC5-FD7B-3749-9802-4E8FF8653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802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60B9F-3769-714E-92C9-2C9F5853CEAF}" type="datetimeFigureOut">
              <a:rPr lang="en-US" smtClean="0"/>
              <a:t>11/22/16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6FC5-FD7B-3749-9802-4E8FF8653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451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60B9F-3769-714E-92C9-2C9F5853CEAF}" type="datetimeFigureOut">
              <a:rPr lang="en-US" smtClean="0"/>
              <a:t>11/22/16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6FC5-FD7B-3749-9802-4E8FF8653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360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60B9F-3769-714E-92C9-2C9F5853CEAF}" type="datetimeFigureOut">
              <a:rPr lang="en-US" smtClean="0"/>
              <a:t>11/22/16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6FC5-FD7B-3749-9802-4E8FF8653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46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60B9F-3769-714E-92C9-2C9F5853CEAF}" type="datetimeFigureOut">
              <a:rPr lang="en-US" smtClean="0"/>
              <a:t>11/22/16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6FC5-FD7B-3749-9802-4E8FF8653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5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60B9F-3769-714E-92C9-2C9F5853CEAF}" type="datetimeFigureOut">
              <a:rPr lang="en-US" smtClean="0"/>
              <a:t>11/22/16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6FC5-FD7B-3749-9802-4E8FF8653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960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60B9F-3769-714E-92C9-2C9F5853CEAF}" type="datetimeFigureOut">
              <a:rPr lang="en-US" smtClean="0"/>
              <a:t>11/22/16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6FC5-FD7B-3749-9802-4E8FF8653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153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60B9F-3769-714E-92C9-2C9F5853CEAF}" type="datetimeFigureOut">
              <a:rPr lang="en-US" smtClean="0"/>
              <a:t>11/22/16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6FC5-FD7B-3749-9802-4E8FF8653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30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60B9F-3769-714E-92C9-2C9F5853CEAF}" type="datetimeFigureOut">
              <a:rPr lang="en-US" smtClean="0"/>
              <a:t>11/22/16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96FC5-FD7B-3749-9802-4E8FF8653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88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625" y="395986"/>
            <a:ext cx="5334000" cy="317906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4134" y="1603374"/>
            <a:ext cx="3799866" cy="369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327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17525"/>
            <a:ext cx="9144000" cy="310648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2874" y="3948493"/>
            <a:ext cx="4460875" cy="2658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105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700" y="914400"/>
            <a:ext cx="8102600" cy="501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801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8400" y="1727200"/>
            <a:ext cx="6794500" cy="339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382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0</Words>
  <Application>Microsoft Macintosh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Yale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Jing Zhang</dc:creator>
  <cp:lastModifiedBy>Jing Zhang</cp:lastModifiedBy>
  <cp:revision>2</cp:revision>
  <dcterms:created xsi:type="dcterms:W3CDTF">2016-11-22T06:51:09Z</dcterms:created>
  <dcterms:modified xsi:type="dcterms:W3CDTF">2016-11-22T07:34:24Z</dcterms:modified>
</cp:coreProperties>
</file>