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84" r:id="rId3"/>
    <p:sldId id="285" r:id="rId4"/>
    <p:sldId id="286" r:id="rId5"/>
    <p:sldId id="297" r:id="rId6"/>
    <p:sldId id="287" r:id="rId7"/>
    <p:sldId id="288" r:id="rId8"/>
    <p:sldId id="289" r:id="rId9"/>
    <p:sldId id="296" r:id="rId10"/>
    <p:sldId id="290" r:id="rId11"/>
    <p:sldId id="301" r:id="rId12"/>
    <p:sldId id="298" r:id="rId13"/>
    <p:sldId id="299" r:id="rId14"/>
    <p:sldId id="302" r:id="rId15"/>
    <p:sldId id="30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A5853-89DF-2840-804C-234E318F4B99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3DF16-B891-F742-A8F1-EBFA39AEF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106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00BEB-6DD8-D34B-9C14-62A7A70C4031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5C8F-91BD-E54E-8797-6ECFE2E09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628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123F1-F2D2-024C-9E52-6B781DC2D22C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3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5AF9-202F-644D-8FED-55C44D7E839B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1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734E-9ADF-DF4E-BE75-D0FD1750DADB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9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B398-7B9A-C548-8D14-14408794E318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6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2E99-05F6-0C4C-86D8-FD8235273EC1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7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EFC5-5F8E-6649-83A4-E71048048364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EDD0-81ED-A34E-B501-3F4E395F9B76}" type="datetime1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2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254E-1CA5-6147-8CD5-7EA39989128F}" type="datetime1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7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2A01-C24F-4548-A616-B41F9133F2C3}" type="datetime1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5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2DF-737E-6049-9486-3693E1B25699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FBF3-57A6-5042-ACFC-4C8594AAABCA}" type="datetime1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0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7621-9FFA-CD46-BB81-4E283E89DA4D}" type="datetime1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ECAE-8374-854B-BA9B-F0457A1FD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3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Peak calling using difference controls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Jinrui</a:t>
            </a:r>
            <a:r>
              <a:rPr lang="en-US" dirty="0" smtClean="0"/>
              <a:t> Xu</a:t>
            </a:r>
          </a:p>
          <a:p>
            <a:r>
              <a:rPr lang="en-US" dirty="0" smtClean="0"/>
              <a:t>11/21/2016</a:t>
            </a:r>
          </a:p>
          <a:p>
            <a:r>
              <a:rPr lang="en-US" dirty="0" smtClean="0"/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352160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’’ is influenced by b’ </a:t>
            </a:r>
          </a:p>
          <a:p>
            <a:pPr lvl="1"/>
            <a:r>
              <a:rPr lang="en-US" dirty="0" smtClean="0"/>
              <a:t>Not fair to do a/b’’: a and b’’ from different experiments </a:t>
            </a:r>
          </a:p>
          <a:p>
            <a:endParaRPr lang="en-US" dirty="0"/>
          </a:p>
          <a:p>
            <a:r>
              <a:rPr lang="en-US" dirty="0" smtClean="0"/>
              <a:t>If b’’ = </a:t>
            </a:r>
            <a:r>
              <a:rPr lang="en-US" dirty="0" err="1" smtClean="0"/>
              <a:t>b’f</a:t>
            </a:r>
            <a:r>
              <a:rPr lang="en-US" dirty="0" smtClean="0"/>
              <a:t>(..), the </a:t>
            </a:r>
            <a:r>
              <a:rPr lang="en-US" i="1" dirty="0" smtClean="0"/>
              <a:t>f</a:t>
            </a:r>
            <a:r>
              <a:rPr lang="en-US" i="1" dirty="0"/>
              <a:t> </a:t>
            </a:r>
            <a:r>
              <a:rPr lang="en-US" dirty="0" smtClean="0"/>
              <a:t>may render a small change in b’ causes large change in </a:t>
            </a:r>
            <a:r>
              <a:rPr lang="en-US" dirty="0" err="1" smtClean="0"/>
              <a:t>b’’,which</a:t>
            </a:r>
            <a:r>
              <a:rPr lang="en-US" dirty="0" smtClean="0"/>
              <a:t> influence a/b’’ substantially.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1208" y="5694035"/>
            <a:ext cx="401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Cross-experiment comparison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5717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Subtract b’ influence on b’’ using “enrichment test”</a:t>
            </a:r>
          </a:p>
          <a:p>
            <a:pPr marL="0" indent="0">
              <a:buNone/>
            </a:pPr>
            <a:r>
              <a:rPr lang="en-US" dirty="0"/>
              <a:t>	i.e. compare a/a’ and b’’/b’ to call peaks </a:t>
            </a:r>
          </a:p>
          <a:p>
            <a:endParaRPr lang="en-US" dirty="0" smtClean="0"/>
          </a:p>
          <a:p>
            <a:r>
              <a:rPr lang="en-US" dirty="0"/>
              <a:t>One </a:t>
            </a:r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TF</a:t>
            </a:r>
            <a:r>
              <a:rPr lang="en-US" dirty="0"/>
              <a:t>: CG30403, </a:t>
            </a:r>
            <a:endParaRPr lang="en-US" dirty="0" smtClean="0"/>
          </a:p>
          <a:p>
            <a:pPr lvl="2"/>
            <a:r>
              <a:rPr lang="en-US" dirty="0" smtClean="0"/>
              <a:t>a/a’ peaks: 8225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/b’’ peaks: 82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06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a/a’ =&gt; 8225 candidate peaks</a:t>
            </a:r>
          </a:p>
          <a:p>
            <a:r>
              <a:rPr lang="en-US" dirty="0" smtClean="0"/>
              <a:t>For each of the peak regions, calculate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r.a</a:t>
            </a:r>
            <a:r>
              <a:rPr lang="en-US" dirty="0" smtClean="0"/>
              <a:t>: NO. of reads mapped to the peak region in a</a:t>
            </a:r>
          </a:p>
          <a:p>
            <a:pPr lvl="1"/>
            <a:r>
              <a:rPr lang="en-US" dirty="0" err="1" smtClean="0"/>
              <a:t>nr.a</a:t>
            </a:r>
            <a:r>
              <a:rPr lang="en-US" dirty="0" smtClean="0"/>
              <a:t>’: NO</a:t>
            </a:r>
            <a:r>
              <a:rPr lang="en-US" dirty="0"/>
              <a:t>. of reads </a:t>
            </a:r>
            <a:r>
              <a:rPr lang="en-US" dirty="0" smtClean="0"/>
              <a:t>mapped to </a:t>
            </a:r>
            <a:r>
              <a:rPr lang="en-US" dirty="0"/>
              <a:t>the peak region in </a:t>
            </a:r>
            <a:r>
              <a:rPr lang="en-US" dirty="0" smtClean="0"/>
              <a:t>a’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r.b</a:t>
            </a:r>
            <a:r>
              <a:rPr lang="en-US" dirty="0" smtClean="0"/>
              <a:t>’’: </a:t>
            </a:r>
            <a:r>
              <a:rPr lang="en-US" dirty="0"/>
              <a:t>NO. of reads mapped to the peak region in </a:t>
            </a:r>
            <a:r>
              <a:rPr lang="en-US" dirty="0" smtClean="0"/>
              <a:t>b’’</a:t>
            </a:r>
            <a:endParaRPr lang="en-US" dirty="0"/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r.b</a:t>
            </a:r>
            <a:r>
              <a:rPr lang="en-US" dirty="0" smtClean="0"/>
              <a:t>’</a:t>
            </a:r>
            <a:r>
              <a:rPr lang="en-US" dirty="0"/>
              <a:t>: NO. of reads mapped to the peak region in b</a:t>
            </a:r>
            <a:r>
              <a:rPr lang="en-US" dirty="0" smtClean="0"/>
              <a:t>’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57411" y="6156046"/>
            <a:ext cx="734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the NO. of reads has been normalized by the tot sequencing reads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331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contingency table: </a:t>
            </a:r>
          </a:p>
          <a:p>
            <a:pPr marL="457200" lvl="1" indent="0">
              <a:buNone/>
            </a:pPr>
            <a:r>
              <a:rPr lang="en-US" dirty="0" err="1"/>
              <a:t>nr.a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vs</a:t>
            </a:r>
            <a:r>
              <a:rPr lang="en-US" dirty="0" smtClean="0"/>
              <a:t>     </a:t>
            </a:r>
            <a:r>
              <a:rPr lang="en-US" dirty="0" err="1" smtClean="0"/>
              <a:t>nr.a</a:t>
            </a:r>
            <a:r>
              <a:rPr lang="en-US" dirty="0"/>
              <a:t>’</a:t>
            </a:r>
          </a:p>
          <a:p>
            <a:pPr marL="457200" lvl="1" indent="0">
              <a:buNone/>
            </a:pPr>
            <a:r>
              <a:rPr lang="en-US" dirty="0" err="1"/>
              <a:t>nr.b</a:t>
            </a:r>
            <a:r>
              <a:rPr lang="en-US" dirty="0"/>
              <a:t>’’ </a:t>
            </a:r>
            <a:r>
              <a:rPr lang="en-US" dirty="0" smtClean="0"/>
              <a:t>   </a:t>
            </a:r>
            <a:r>
              <a:rPr lang="en-US" dirty="0" err="1" smtClean="0"/>
              <a:t>vs</a:t>
            </a:r>
            <a:r>
              <a:rPr lang="en-US" dirty="0" smtClean="0"/>
              <a:t>     </a:t>
            </a:r>
            <a:r>
              <a:rPr lang="en-US" dirty="0" err="1" smtClean="0"/>
              <a:t>nr.b</a:t>
            </a:r>
            <a:r>
              <a:rPr lang="en-US" dirty="0"/>
              <a:t>’</a:t>
            </a:r>
          </a:p>
          <a:p>
            <a:pPr marL="457200" lvl="1" indent="0">
              <a:buNone/>
            </a:pPr>
            <a:r>
              <a:rPr lang="en-US" dirty="0"/>
              <a:t>p-value of this table using fisher </a:t>
            </a:r>
            <a:r>
              <a:rPr lang="en-US" dirty="0" smtClean="0"/>
              <a:t>test</a:t>
            </a:r>
          </a:p>
          <a:p>
            <a:r>
              <a:rPr lang="en-US" dirty="0" smtClean="0"/>
              <a:t>Totally, 8225 p-values =&gt; q-values (by </a:t>
            </a:r>
            <a:r>
              <a:rPr lang="en-US" dirty="0" err="1" smtClean="0"/>
              <a:t>qvaule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481 significant peaks at FDR = 0.01 (r package: </a:t>
            </a:r>
            <a:r>
              <a:rPr lang="en-US" dirty="0" err="1" smtClean="0"/>
              <a:t>qvalue</a:t>
            </a:r>
            <a:r>
              <a:rPr lang="en-US" dirty="0" smtClean="0"/>
              <a:t>, ref. </a:t>
            </a:r>
            <a:r>
              <a:rPr lang="en-US" dirty="0" err="1" smtClean="0"/>
              <a:t>Storey</a:t>
            </a:r>
            <a:r>
              <a:rPr lang="en-US" dirty="0" smtClean="0"/>
              <a:t> 2008)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2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71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066" y="1419446"/>
            <a:ext cx="6241133" cy="530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4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36700" y="397709"/>
            <a:ext cx="6057900" cy="5511800"/>
            <a:chOff x="1536700" y="397709"/>
            <a:chExt cx="6057900" cy="55118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6700" y="397709"/>
              <a:ext cx="6057900" cy="55118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36700" y="1938340"/>
              <a:ext cx="1282700" cy="52070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6374868" y="5802416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10236" y="5833130"/>
            <a:ext cx="446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-2619" y="257792"/>
            <a:ext cx="3078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modERN</a:t>
            </a:r>
            <a:r>
              <a:rPr lang="en-US" b="1" dirty="0" smtClean="0"/>
              <a:t> </a:t>
            </a:r>
            <a:r>
              <a:rPr lang="en-US" b="1" dirty="0" err="1" smtClean="0"/>
              <a:t>ChIP-Seq</a:t>
            </a:r>
            <a:r>
              <a:rPr lang="en-US" b="1" dirty="0" smtClean="0"/>
              <a:t> experiment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4919" y="590561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profiles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1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68538" y="6086575"/>
            <a:ext cx="462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b’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452628" y="6108080"/>
            <a:ext cx="5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  <a:r>
              <a:rPr lang="en-US" sz="2800" dirty="0" smtClean="0"/>
              <a:t>’’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9508" y="318772"/>
            <a:ext cx="222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 experiment 1</a:t>
            </a:r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406400" y="749300"/>
            <a:ext cx="8280400" cy="5423462"/>
            <a:chOff x="406400" y="749300"/>
            <a:chExt cx="8280400" cy="5423462"/>
          </a:xfrm>
        </p:grpSpPr>
        <p:grpSp>
          <p:nvGrpSpPr>
            <p:cNvPr id="7" name="Group 6"/>
            <p:cNvGrpSpPr/>
            <p:nvPr/>
          </p:nvGrpSpPr>
          <p:grpSpPr>
            <a:xfrm>
              <a:off x="406400" y="749300"/>
              <a:ext cx="8280400" cy="5346700"/>
              <a:chOff x="406400" y="749300"/>
              <a:chExt cx="8280400" cy="5346700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06400" y="749300"/>
                <a:ext cx="8280400" cy="5346700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05168" y="2063336"/>
                <a:ext cx="3581631" cy="558800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82520" y="3634069"/>
              <a:ext cx="2688977" cy="25386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418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4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29150" y="6060564"/>
            <a:ext cx="426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471460" y="6096000"/>
            <a:ext cx="515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’’</a:t>
            </a:r>
            <a:endParaRPr lang="en-US" sz="28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222250" y="701632"/>
            <a:ext cx="8464550" cy="5394368"/>
            <a:chOff x="222250" y="701632"/>
            <a:chExt cx="8464550" cy="5394368"/>
          </a:xfrm>
        </p:grpSpPr>
        <p:grpSp>
          <p:nvGrpSpPr>
            <p:cNvPr id="12" name="Group 11"/>
            <p:cNvGrpSpPr/>
            <p:nvPr/>
          </p:nvGrpSpPr>
          <p:grpSpPr>
            <a:xfrm>
              <a:off x="222250" y="701632"/>
              <a:ext cx="8464550" cy="5394368"/>
              <a:chOff x="222250" y="701632"/>
              <a:chExt cx="8464550" cy="539436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06400" y="749300"/>
                <a:ext cx="8280400" cy="5346700"/>
                <a:chOff x="406400" y="749300"/>
                <a:chExt cx="8280400" cy="5346700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406400" y="749300"/>
                  <a:ext cx="8280400" cy="5346700"/>
                </a:xfrm>
                <a:prstGeom prst="rect">
                  <a:avLst/>
                </a:prstGeom>
              </p:spPr>
            </p:pic>
            <p:pic>
              <p:nvPicPr>
                <p:cNvPr id="7" name="Picture 6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105168" y="2063336"/>
                  <a:ext cx="3581631" cy="558800"/>
                </a:xfrm>
                <a:prstGeom prst="rect">
                  <a:avLst/>
                </a:prstGeom>
              </p:spPr>
            </p:pic>
          </p:grp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93950" y="764600"/>
                <a:ext cx="2171700" cy="306364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2250" y="1223363"/>
                <a:ext cx="1720922" cy="1132759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1943172" y="701632"/>
                <a:ext cx="30397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Mutant fly expressing </a:t>
                </a:r>
                <a:r>
                  <a:rPr lang="en-US" b="1" dirty="0" err="1" smtClean="0"/>
                  <a:t>nls</a:t>
                </a:r>
                <a:r>
                  <a:rPr lang="en-US" b="1" dirty="0" smtClean="0"/>
                  <a:t>-GFP </a:t>
                </a:r>
                <a:endParaRPr lang="en-US" b="1" dirty="0"/>
              </a:p>
            </p:txBody>
          </p:sp>
        </p:grp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21316" y="3526976"/>
              <a:ext cx="2688977" cy="2538693"/>
            </a:xfrm>
            <a:prstGeom prst="rect">
              <a:avLst/>
            </a:prstGeom>
          </p:spPr>
        </p:pic>
      </p:grpSp>
      <p:sp>
        <p:nvSpPr>
          <p:cNvPr id="18" name="TextBox 17"/>
          <p:cNvSpPr txBox="1"/>
          <p:nvPr/>
        </p:nvSpPr>
        <p:spPr>
          <a:xfrm>
            <a:off x="229508" y="318772"/>
            <a:ext cx="222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 experiment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588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modERN</a:t>
            </a:r>
            <a:r>
              <a:rPr lang="en-US" dirty="0" smtClean="0"/>
              <a:t> </a:t>
            </a:r>
            <a:r>
              <a:rPr lang="en-US" dirty="0" err="1" smtClean="0"/>
              <a:t>ChIP-Seq</a:t>
            </a:r>
            <a:r>
              <a:rPr lang="en-US" dirty="0" smtClean="0"/>
              <a:t>: TF is fused with a GFP</a:t>
            </a:r>
          </a:p>
          <a:p>
            <a:pPr lvl="1"/>
            <a:r>
              <a:rPr lang="en-US" dirty="0"/>
              <a:t>a: </a:t>
            </a:r>
            <a:r>
              <a:rPr lang="en-US" dirty="0" smtClean="0"/>
              <a:t>reads of IP </a:t>
            </a:r>
            <a:r>
              <a:rPr lang="en-US" dirty="0"/>
              <a:t>(GFP-Antibody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a’: </a:t>
            </a:r>
            <a:r>
              <a:rPr lang="en-US" dirty="0" smtClean="0"/>
              <a:t>reads of DNA input</a:t>
            </a:r>
          </a:p>
          <a:p>
            <a:r>
              <a:rPr lang="en-US" dirty="0" smtClean="0"/>
              <a:t>Control experiments </a:t>
            </a:r>
          </a:p>
          <a:p>
            <a:pPr lvl="1"/>
            <a:r>
              <a:rPr lang="en-US" dirty="0" smtClean="0"/>
              <a:t>Experiment 1: </a:t>
            </a:r>
            <a:r>
              <a:rPr lang="en-US" dirty="0" err="1" smtClean="0"/>
              <a:t>wt</a:t>
            </a:r>
            <a:r>
              <a:rPr lang="en-US" dirty="0" smtClean="0"/>
              <a:t>-fly (no GFP)</a:t>
            </a:r>
          </a:p>
          <a:p>
            <a:pPr lvl="2"/>
            <a:r>
              <a:rPr lang="en-US" dirty="0"/>
              <a:t>b’: reads of DNA input</a:t>
            </a:r>
          </a:p>
          <a:p>
            <a:pPr lvl="2"/>
            <a:r>
              <a:rPr lang="en-US" dirty="0"/>
              <a:t>b’’: reads of IP (GFP-Antibody) </a:t>
            </a:r>
            <a:endParaRPr lang="en-US" dirty="0" smtClean="0"/>
          </a:p>
          <a:p>
            <a:pPr lvl="1"/>
            <a:r>
              <a:rPr lang="en-US" dirty="0" smtClean="0"/>
              <a:t>Experiment 2: </a:t>
            </a:r>
            <a:r>
              <a:rPr lang="en-US" dirty="0" err="1" smtClean="0"/>
              <a:t>mt</a:t>
            </a:r>
            <a:r>
              <a:rPr lang="en-US" dirty="0" smtClean="0"/>
              <a:t>-fly with </a:t>
            </a:r>
            <a:r>
              <a:rPr lang="en-US" dirty="0" err="1" smtClean="0"/>
              <a:t>nls</a:t>
            </a:r>
            <a:r>
              <a:rPr lang="en-US" dirty="0" smtClean="0"/>
              <a:t>-GFP expressed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’: reads of DNA input</a:t>
            </a:r>
          </a:p>
          <a:p>
            <a:pPr lvl="2"/>
            <a:r>
              <a:rPr lang="en-US" dirty="0" smtClean="0"/>
              <a:t>c’’: reads of IP </a:t>
            </a:r>
            <a:r>
              <a:rPr lang="en-US" dirty="0"/>
              <a:t>(GFP-Antibody</a:t>
            </a:r>
            <a:r>
              <a:rPr lang="en-US" dirty="0" smtClean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4484" y="6244307"/>
            <a:ext cx="1922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‘ is for control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762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1468" y="174642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dirty="0" smtClean="0"/>
              <a:t>/</a:t>
            </a:r>
            <a:r>
              <a:rPr lang="en-US" sz="2400" dirty="0"/>
              <a:t>Y</a:t>
            </a:r>
            <a:r>
              <a:rPr lang="en-US" sz="2400" dirty="0" smtClean="0"/>
              <a:t>: call peaks from X using Y as control; e.g. a/a’, current </a:t>
            </a:r>
            <a:r>
              <a:rPr lang="en-US" sz="2400" dirty="0" err="1" smtClean="0"/>
              <a:t>modERN</a:t>
            </a:r>
            <a:r>
              <a:rPr lang="en-US" sz="2400" dirty="0" smtClean="0"/>
              <a:t> peaks</a:t>
            </a:r>
          </a:p>
          <a:p>
            <a:endParaRPr lang="en-US" sz="2400" dirty="0" smtClean="0"/>
          </a:p>
          <a:p>
            <a:r>
              <a:rPr lang="en-US" sz="2400" dirty="0" smtClean="0"/>
              <a:t>To check effect of b’’ or c’’ on peak calling: </a:t>
            </a:r>
            <a:endParaRPr lang="en-US" sz="2400" dirty="0"/>
          </a:p>
          <a:p>
            <a:r>
              <a:rPr lang="en-US" sz="2400" dirty="0" smtClean="0"/>
              <a:t>	</a:t>
            </a:r>
            <a:r>
              <a:rPr lang="en-US" sz="2400" dirty="0"/>
              <a:t>R</a:t>
            </a:r>
            <a:r>
              <a:rPr lang="en-US" sz="2400" dirty="0" smtClean="0"/>
              <a:t>elative frequency, e.g., NO</a:t>
            </a:r>
            <a:r>
              <a:rPr lang="en-US" sz="2400" dirty="0"/>
              <a:t>. of sig. peaks </a:t>
            </a:r>
            <a:r>
              <a:rPr lang="en-US" sz="2400" dirty="0" smtClean="0"/>
              <a:t>from </a:t>
            </a:r>
            <a:r>
              <a:rPr lang="en-US" sz="2400" dirty="0"/>
              <a:t>a</a:t>
            </a:r>
            <a:r>
              <a:rPr lang="en-US" sz="2400" dirty="0" smtClean="0"/>
              <a:t>/b’’ over that from </a:t>
            </a:r>
            <a:r>
              <a:rPr lang="en-US" sz="2400" dirty="0"/>
              <a:t>a/a’  </a:t>
            </a:r>
          </a:p>
        </p:txBody>
      </p:sp>
    </p:spTree>
    <p:extLst>
      <p:ext uri="{BB962C8B-B14F-4D97-AF65-F5344CB8AC3E}">
        <p14:creationId xmlns:p14="http://schemas.microsoft.com/office/powerpoint/2010/main" val="8329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49" y="0"/>
            <a:ext cx="6963999" cy="5436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8845" y="5965233"/>
            <a:ext cx="7225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’’ and c’’ substantially reduce NO. of peaks </a:t>
            </a:r>
          </a:p>
          <a:p>
            <a:r>
              <a:rPr lang="en-US" dirty="0" smtClean="0"/>
              <a:t>a</a:t>
            </a:r>
            <a:r>
              <a:rPr lang="en-US" dirty="0"/>
              <a:t>/c’’ </a:t>
            </a:r>
            <a:r>
              <a:rPr lang="en-US" dirty="0" smtClean="0"/>
              <a:t>and a/b’’ are </a:t>
            </a:r>
            <a:r>
              <a:rPr lang="en-US" dirty="0"/>
              <a:t>similarly </a:t>
            </a:r>
            <a:r>
              <a:rPr lang="en-US" dirty="0" smtClean="0"/>
              <a:t>small, </a:t>
            </a:r>
            <a:r>
              <a:rPr lang="en-US" dirty="0"/>
              <a:t>suggesting GFP-Antibody </a:t>
            </a:r>
            <a:r>
              <a:rPr lang="en-US" dirty="0" smtClean="0"/>
              <a:t>is the key factor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37157" y="3396488"/>
            <a:ext cx="2264488" cy="19103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98355" y="657879"/>
            <a:ext cx="256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line represents a TF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476148"/>
            <a:ext cx="1344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Median/Ave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75954" y="5492525"/>
            <a:ext cx="80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0/0.02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3712" y="547556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0/0.04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6167" y="5473892"/>
            <a:ext cx="109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0.64/0.82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5473892"/>
            <a:ext cx="97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0.85/1.2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3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substantial fraction of peaks in a/b’’ fails to pass FDR cutoff 0.01, compared to a/a’</a:t>
            </a:r>
          </a:p>
          <a:p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’’ also has many high peaks (much more than a’)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9806" y="4341862"/>
            <a:ext cx="3578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Genomic location problem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9363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ECAE-8374-854B-BA9B-F0457A1FDAC7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749" y="0"/>
            <a:ext cx="6963999" cy="54369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0339" y="5865471"/>
            <a:ext cx="67976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c’ and b’ also significantly reduce </a:t>
            </a:r>
            <a:r>
              <a:rPr lang="en-US" sz="2400" dirty="0" smtClean="0"/>
              <a:t>peaks</a:t>
            </a:r>
          </a:p>
          <a:p>
            <a:r>
              <a:rPr lang="en-US" sz="2400" dirty="0" smtClean="0"/>
              <a:t>It is not fair to compare across experiments. e.g. a/b’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8355" y="657879"/>
            <a:ext cx="256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line represents a TF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476148"/>
            <a:ext cx="1344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Median/Ave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75954" y="5492525"/>
            <a:ext cx="80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0/0.02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73712" y="547556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0/0.04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6167" y="5473892"/>
            <a:ext cx="1092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0.64/0.82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5473892"/>
            <a:ext cx="97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0.85/1.2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03284" y="15299"/>
            <a:ext cx="2448287" cy="5406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771" y="57846"/>
            <a:ext cx="2393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Another problem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0571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563</Words>
  <Application>Microsoft Macintosh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Peak calling using difference controls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Jin-rui Xu</dc:creator>
  <cp:lastModifiedBy>Jin-rui Xu</cp:lastModifiedBy>
  <cp:revision>253</cp:revision>
  <dcterms:created xsi:type="dcterms:W3CDTF">2016-11-15T00:43:56Z</dcterms:created>
  <dcterms:modified xsi:type="dcterms:W3CDTF">2016-11-21T21:32:10Z</dcterms:modified>
</cp:coreProperties>
</file>