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4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5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1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5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7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0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7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4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9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E26BF-9220-8846-9076-FB0989E36CE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6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8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l.cancer.type.1000000.spearman.cor.violin.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93" y="-53490"/>
            <a:ext cx="3203076" cy="3203076"/>
          </a:xfrm>
          <a:prstGeom prst="rect">
            <a:avLst/>
          </a:prstGeom>
        </p:spPr>
      </p:pic>
      <p:pic>
        <p:nvPicPr>
          <p:cNvPr id="5" name="Picture 4" descr="feature.cumulative.effect.10000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" y="3048683"/>
            <a:ext cx="4902830" cy="3390217"/>
          </a:xfrm>
          <a:prstGeom prst="rect">
            <a:avLst/>
          </a:prstGeom>
        </p:spPr>
      </p:pic>
      <p:pic>
        <p:nvPicPr>
          <p:cNvPr id="6" name="Picture 5" descr="co-change.1000000.Liver-HC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75"/>
            <a:ext cx="5486400" cy="2743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21938" y="3133514"/>
            <a:ext cx="3570135" cy="3291840"/>
            <a:chOff x="5033433" y="2620433"/>
            <a:chExt cx="3966817" cy="3657600"/>
          </a:xfrm>
        </p:grpSpPr>
        <p:pic>
          <p:nvPicPr>
            <p:cNvPr id="8" name="Picture 7" descr="BRCA.gene.region.pvalues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3433" y="2620433"/>
              <a:ext cx="3657600" cy="3657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158203" y="2893475"/>
              <a:ext cx="84204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HIST1H2AH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58203" y="3035873"/>
              <a:ext cx="6335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PIK3CA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58203" y="3193660"/>
              <a:ext cx="8130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HIST1H3D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69041" y="2988621"/>
              <a:ext cx="4951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7F7F7F"/>
                  </a:solidFill>
                </a:rPr>
                <a:t>TP53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47035" y="3546813"/>
              <a:ext cx="81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HIST1H3G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15271" y="3745825"/>
              <a:ext cx="5048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CBFB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06922" y="3960519"/>
              <a:ext cx="7540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TBC1D31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31311" y="4214562"/>
              <a:ext cx="53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PURA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26409" y="4369993"/>
              <a:ext cx="5066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AKT1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95934" y="4513942"/>
              <a:ext cx="56735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H2AFJ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74408" y="4652442"/>
              <a:ext cx="6751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PLXNA3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1142" y="4861707"/>
              <a:ext cx="9024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HIST1H2BO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29235" y="4513942"/>
              <a:ext cx="5136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PTEN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07594" y="4734068"/>
              <a:ext cx="5352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CDH9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8310033" y="2863844"/>
              <a:ext cx="232834" cy="142398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53437" y="2893475"/>
              <a:ext cx="156596" cy="300185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77199" y="2931701"/>
              <a:ext cx="203201" cy="425332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751233" y="3144678"/>
              <a:ext cx="275167" cy="433056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543460" y="3720427"/>
              <a:ext cx="364407" cy="487506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249518" y="3898900"/>
              <a:ext cx="658349" cy="496491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283964" y="4134135"/>
              <a:ext cx="580225" cy="415499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283964" y="4369993"/>
              <a:ext cx="580225" cy="329007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8" idx="0"/>
            </p:cNvCxnSpPr>
            <p:nvPr/>
          </p:nvCxnSpPr>
          <p:spPr>
            <a:xfrm>
              <a:off x="7179613" y="4513942"/>
              <a:ext cx="622420" cy="218925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179613" y="4652442"/>
              <a:ext cx="571620" cy="138499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942667" y="4790941"/>
              <a:ext cx="808566" cy="102792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6807200" y="4929441"/>
              <a:ext cx="910167" cy="57426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734301" y="4652442"/>
              <a:ext cx="546099" cy="334425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675820" y="4893733"/>
              <a:ext cx="604580" cy="93134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19557" y="8751"/>
            <a:ext cx="45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940046" y="8751"/>
            <a:ext cx="45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9557" y="2827106"/>
            <a:ext cx="45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935820" y="2827106"/>
            <a:ext cx="46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0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Rabi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50"/>
          <a:stretch/>
        </p:blipFill>
        <p:spPr>
          <a:xfrm>
            <a:off x="439596" y="578645"/>
            <a:ext cx="8441549" cy="601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9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562.TF.com.hier.allEdge.tfbsPsize.pdf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" b="54048"/>
          <a:stretch/>
        </p:blipFill>
        <p:spPr>
          <a:xfrm>
            <a:off x="1337580" y="1802073"/>
            <a:ext cx="6346901" cy="3203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697" r="7146" b="5892"/>
          <a:stretch/>
        </p:blipFill>
        <p:spPr>
          <a:xfrm>
            <a:off x="7567080" y="2028940"/>
            <a:ext cx="1223265" cy="272590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64207" y="462893"/>
            <a:ext cx="8226138" cy="1249609"/>
            <a:chOff x="540359" y="796033"/>
            <a:chExt cx="8226138" cy="12496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26626"/>
            <a:stretch/>
          </p:blipFill>
          <p:spPr>
            <a:xfrm>
              <a:off x="540359" y="796033"/>
              <a:ext cx="8226138" cy="1077332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602819" y="1799421"/>
              <a:ext cx="7801554" cy="246221"/>
              <a:chOff x="602819" y="1695443"/>
              <a:chExt cx="7801554" cy="24622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02819" y="1704253"/>
                <a:ext cx="1761642" cy="2286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364461" y="1704253"/>
                <a:ext cx="555999" cy="2286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920461" y="1704253"/>
                <a:ext cx="2581010" cy="2286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501470" y="1704253"/>
                <a:ext cx="2902903" cy="2286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24480" y="1695443"/>
                <a:ext cx="148071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Active in K562</a:t>
                </a:r>
                <a:endParaRPr lang="en-US" sz="1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175933" y="1695443"/>
                <a:ext cx="9144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Active in G</a:t>
                </a:r>
                <a:endParaRPr lang="en-US" sz="1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365500" y="1695443"/>
                <a:ext cx="16447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Stay Less Active in Both</a:t>
                </a:r>
                <a:endParaRPr lang="en-US" sz="1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04467" y="1695443"/>
                <a:ext cx="180142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Stay More Active in Both</a:t>
                </a:r>
                <a:endParaRPr lang="en-US" sz="1000" dirty="0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26667" y="1889045"/>
            <a:ext cx="714753" cy="2905853"/>
            <a:chOff x="2029013" y="1889045"/>
            <a:chExt cx="714753" cy="2905853"/>
          </a:xfrm>
        </p:grpSpPr>
        <p:sp>
          <p:nvSpPr>
            <p:cNvPr id="16" name="TextBox 15"/>
            <p:cNvSpPr txBox="1"/>
            <p:nvPr/>
          </p:nvSpPr>
          <p:spPr>
            <a:xfrm>
              <a:off x="2029013" y="1889045"/>
              <a:ext cx="710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0.272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29013" y="4425566"/>
              <a:ext cx="710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0.125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29013" y="3266903"/>
              <a:ext cx="710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0.170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029013" y="1889826"/>
              <a:ext cx="710914" cy="36855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1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029013" y="3267684"/>
              <a:ext cx="710914" cy="36855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1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032852" y="4426347"/>
              <a:ext cx="710914" cy="36855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1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087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7" y="2219556"/>
            <a:ext cx="7991327" cy="4570915"/>
          </a:xfrm>
          <a:prstGeom prst="rect">
            <a:avLst/>
          </a:prstGeom>
        </p:spPr>
      </p:pic>
      <p:pic>
        <p:nvPicPr>
          <p:cNvPr id="3" name="Picture 2" descr="Screen Shot 2016-11-19 at 1.25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3810" y="-2073716"/>
            <a:ext cx="2189741" cy="639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0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L6ex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6" y="1411388"/>
            <a:ext cx="68199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39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45</Words>
  <Application>Microsoft Macintosh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 Zhang</dc:creator>
  <cp:lastModifiedBy>Jing Zhang</cp:lastModifiedBy>
  <cp:revision>19</cp:revision>
  <dcterms:created xsi:type="dcterms:W3CDTF">2016-10-25T14:44:19Z</dcterms:created>
  <dcterms:modified xsi:type="dcterms:W3CDTF">2016-11-19T19:27:45Z</dcterms:modified>
</cp:coreProperties>
</file>