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2" d="100"/>
          <a:sy n="122" d="100"/>
        </p:scale>
        <p:origin x="-12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26BF-9220-8846-9076-FB0989E36CE3}" type="datetimeFigureOut">
              <a:rPr lang="en-US" smtClean="0"/>
              <a:t>11/19/16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F9D-E336-5541-A135-7C765995B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45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26BF-9220-8846-9076-FB0989E36CE3}" type="datetimeFigureOut">
              <a:rPr lang="en-US" smtClean="0"/>
              <a:t>11/19/16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F9D-E336-5541-A135-7C765995B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53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26BF-9220-8846-9076-FB0989E36CE3}" type="datetimeFigureOut">
              <a:rPr lang="en-US" smtClean="0"/>
              <a:t>11/19/16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F9D-E336-5541-A135-7C765995B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11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26BF-9220-8846-9076-FB0989E36CE3}" type="datetimeFigureOut">
              <a:rPr lang="en-US" smtClean="0"/>
              <a:t>11/19/16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F9D-E336-5541-A135-7C765995B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152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26BF-9220-8846-9076-FB0989E36CE3}" type="datetimeFigureOut">
              <a:rPr lang="en-US" smtClean="0"/>
              <a:t>11/19/16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F9D-E336-5541-A135-7C765995B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75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26BF-9220-8846-9076-FB0989E36CE3}" type="datetimeFigureOut">
              <a:rPr lang="en-US" smtClean="0"/>
              <a:t>11/19/16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F9D-E336-5541-A135-7C765995B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08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26BF-9220-8846-9076-FB0989E36CE3}" type="datetimeFigureOut">
              <a:rPr lang="en-US" smtClean="0"/>
              <a:t>11/19/16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F9D-E336-5541-A135-7C765995B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70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26BF-9220-8846-9076-FB0989E36CE3}" type="datetimeFigureOut">
              <a:rPr lang="en-US" smtClean="0"/>
              <a:t>11/19/16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F9D-E336-5541-A135-7C765995B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77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26BF-9220-8846-9076-FB0989E36CE3}" type="datetimeFigureOut">
              <a:rPr lang="en-US" smtClean="0"/>
              <a:t>11/19/16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F9D-E336-5541-A135-7C765995B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26BF-9220-8846-9076-FB0989E36CE3}" type="datetimeFigureOut">
              <a:rPr lang="en-US" smtClean="0"/>
              <a:t>11/19/16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F9D-E336-5541-A135-7C765995B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42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E26BF-9220-8846-9076-FB0989E36CE3}" type="datetimeFigureOut">
              <a:rPr lang="en-US" smtClean="0"/>
              <a:t>11/19/16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F9D-E336-5541-A135-7C765995B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92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E26BF-9220-8846-9076-FB0989E36CE3}" type="datetimeFigureOut">
              <a:rPr lang="en-US" smtClean="0"/>
              <a:t>11/19/16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F9D-E336-5541-A135-7C765995B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60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89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ll.cancer.type.1000000.spearman.cor.violin.plo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693" y="-53490"/>
            <a:ext cx="3203076" cy="3203076"/>
          </a:xfrm>
          <a:prstGeom prst="rect">
            <a:avLst/>
          </a:prstGeom>
        </p:spPr>
      </p:pic>
      <p:pic>
        <p:nvPicPr>
          <p:cNvPr id="5" name="Picture 4" descr="feature.cumulative.effect.100000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9" y="3048683"/>
            <a:ext cx="4902830" cy="3390217"/>
          </a:xfrm>
          <a:prstGeom prst="rect">
            <a:avLst/>
          </a:prstGeom>
        </p:spPr>
      </p:pic>
      <p:pic>
        <p:nvPicPr>
          <p:cNvPr id="6" name="Picture 5" descr="co-change.1000000.Liver-HCC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975"/>
            <a:ext cx="5486400" cy="27432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321938" y="3133514"/>
            <a:ext cx="3570135" cy="3291840"/>
            <a:chOff x="5033433" y="2620433"/>
            <a:chExt cx="3966817" cy="3657600"/>
          </a:xfrm>
        </p:grpSpPr>
        <p:pic>
          <p:nvPicPr>
            <p:cNvPr id="8" name="Picture 7" descr="BRCA.gene.region.pvalues.tif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3433" y="2620433"/>
              <a:ext cx="3657600" cy="36576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8158203" y="2893475"/>
              <a:ext cx="842047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</a:rPr>
                <a:t>HIST1H2AH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158203" y="3035873"/>
              <a:ext cx="6335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PIK3CA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158203" y="3193660"/>
              <a:ext cx="8130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>
                      <a:lumMod val="50000"/>
                    </a:schemeClr>
                  </a:solidFill>
                </a:rPr>
                <a:t>HIST1H3D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369041" y="2988621"/>
              <a:ext cx="4951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solidFill>
                    <a:srgbClr val="7F7F7F"/>
                  </a:solidFill>
                </a:rPr>
                <a:t>TP53</a:t>
              </a:r>
              <a:endParaRPr lang="en-US" sz="1200" dirty="0">
                <a:solidFill>
                  <a:srgbClr val="7F7F7F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47035" y="3546813"/>
              <a:ext cx="8139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7F7F7F"/>
                  </a:solidFill>
                </a:rPr>
                <a:t>HIST1H3G</a:t>
              </a:r>
              <a:endParaRPr lang="en-US" sz="1200" dirty="0">
                <a:solidFill>
                  <a:srgbClr val="7F7F7F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15271" y="3745825"/>
              <a:ext cx="5048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7F7F7F"/>
                  </a:solidFill>
                </a:rPr>
                <a:t>CBFB</a:t>
              </a:r>
              <a:endParaRPr lang="en-US" sz="1200" dirty="0">
                <a:solidFill>
                  <a:srgbClr val="7F7F7F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906922" y="3960519"/>
              <a:ext cx="7540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7F7F7F"/>
                  </a:solidFill>
                </a:rPr>
                <a:t>TBC1D31</a:t>
              </a:r>
              <a:endParaRPr lang="en-US" sz="1200" dirty="0">
                <a:solidFill>
                  <a:srgbClr val="7F7F7F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31311" y="4214562"/>
              <a:ext cx="5354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7F7F7F"/>
                  </a:solidFill>
                </a:rPr>
                <a:t>PURA</a:t>
              </a:r>
              <a:endParaRPr lang="en-US" sz="1200" dirty="0">
                <a:solidFill>
                  <a:srgbClr val="7F7F7F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26409" y="4369993"/>
              <a:ext cx="5066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7F7F7F"/>
                  </a:solidFill>
                </a:rPr>
                <a:t>AKT1</a:t>
              </a:r>
              <a:endParaRPr lang="en-US" sz="1200" dirty="0">
                <a:solidFill>
                  <a:srgbClr val="7F7F7F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95934" y="4513942"/>
              <a:ext cx="56735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7F7F7F"/>
                  </a:solidFill>
                </a:rPr>
                <a:t>H2AFJ</a:t>
              </a:r>
              <a:endParaRPr lang="en-US" sz="1200" dirty="0">
                <a:solidFill>
                  <a:srgbClr val="7F7F7F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574408" y="4652442"/>
              <a:ext cx="67511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7F7F7F"/>
                  </a:solidFill>
                </a:rPr>
                <a:t>PLXNA3</a:t>
              </a:r>
              <a:endParaRPr lang="en-US" sz="1200" dirty="0">
                <a:solidFill>
                  <a:srgbClr val="7F7F7F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261142" y="4861707"/>
              <a:ext cx="90248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7F7F7F"/>
                  </a:solidFill>
                </a:rPr>
                <a:t>HIST1H2BO</a:t>
              </a:r>
              <a:endParaRPr lang="en-US" sz="1200" dirty="0">
                <a:solidFill>
                  <a:srgbClr val="7F7F7F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029235" y="4513942"/>
              <a:ext cx="51363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7F7F7F"/>
                  </a:solidFill>
                </a:rPr>
                <a:t>PTEN</a:t>
              </a:r>
              <a:endParaRPr lang="en-US" sz="1200" dirty="0">
                <a:solidFill>
                  <a:srgbClr val="7F7F7F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07594" y="4734068"/>
              <a:ext cx="53527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7F7F7F"/>
                  </a:solidFill>
                </a:rPr>
                <a:t>CDH9</a:t>
              </a:r>
              <a:endParaRPr lang="en-US" sz="1200" dirty="0">
                <a:solidFill>
                  <a:srgbClr val="7F7F7F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8310033" y="2863844"/>
              <a:ext cx="232834" cy="142398"/>
            </a:xfrm>
            <a:prstGeom prst="line">
              <a:avLst/>
            </a:prstGeom>
            <a:ln w="3175" cmpd="sng">
              <a:solidFill>
                <a:schemeClr val="bg1">
                  <a:lumMod val="50000"/>
                </a:schemeClr>
              </a:solidFill>
              <a:prstDash val="dash"/>
              <a:headEnd type="none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8153437" y="2893475"/>
              <a:ext cx="156596" cy="300185"/>
            </a:xfrm>
            <a:prstGeom prst="line">
              <a:avLst/>
            </a:prstGeom>
            <a:ln w="3175" cmpd="sng">
              <a:solidFill>
                <a:schemeClr val="bg1">
                  <a:lumMod val="50000"/>
                </a:schemeClr>
              </a:solidFill>
              <a:prstDash val="dash"/>
              <a:headEnd type="none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077199" y="2931701"/>
              <a:ext cx="203201" cy="425332"/>
            </a:xfrm>
            <a:prstGeom prst="line">
              <a:avLst/>
            </a:prstGeom>
            <a:ln w="3175" cmpd="sng">
              <a:solidFill>
                <a:schemeClr val="bg1">
                  <a:lumMod val="50000"/>
                </a:schemeClr>
              </a:solidFill>
              <a:prstDash val="dash"/>
              <a:headEnd type="none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7751233" y="3144678"/>
              <a:ext cx="275167" cy="433056"/>
            </a:xfrm>
            <a:prstGeom prst="line">
              <a:avLst/>
            </a:prstGeom>
            <a:ln w="3175" cmpd="sng">
              <a:solidFill>
                <a:schemeClr val="bg1">
                  <a:lumMod val="50000"/>
                </a:schemeClr>
              </a:solidFill>
              <a:prstDash val="dash"/>
              <a:headEnd type="none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7543460" y="3720427"/>
              <a:ext cx="364407" cy="487506"/>
            </a:xfrm>
            <a:prstGeom prst="line">
              <a:avLst/>
            </a:prstGeom>
            <a:ln w="3175" cmpd="sng">
              <a:solidFill>
                <a:schemeClr val="bg1">
                  <a:lumMod val="50000"/>
                </a:schemeClr>
              </a:solidFill>
              <a:prstDash val="dash"/>
              <a:headEnd type="none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7249518" y="3898900"/>
              <a:ext cx="658349" cy="496491"/>
            </a:xfrm>
            <a:prstGeom prst="line">
              <a:avLst/>
            </a:prstGeom>
            <a:ln w="3175" cmpd="sng">
              <a:solidFill>
                <a:schemeClr val="bg1">
                  <a:lumMod val="50000"/>
                </a:schemeClr>
              </a:solidFill>
              <a:prstDash val="dash"/>
              <a:headEnd type="none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283964" y="4134135"/>
              <a:ext cx="580225" cy="415499"/>
            </a:xfrm>
            <a:prstGeom prst="line">
              <a:avLst/>
            </a:prstGeom>
            <a:ln w="3175" cmpd="sng">
              <a:solidFill>
                <a:schemeClr val="bg1">
                  <a:lumMod val="50000"/>
                </a:schemeClr>
              </a:solidFill>
              <a:prstDash val="dash"/>
              <a:headEnd type="none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7283964" y="4369993"/>
              <a:ext cx="580225" cy="329007"/>
            </a:xfrm>
            <a:prstGeom prst="line">
              <a:avLst/>
            </a:prstGeom>
            <a:ln w="3175" cmpd="sng">
              <a:solidFill>
                <a:schemeClr val="bg1">
                  <a:lumMod val="50000"/>
                </a:schemeClr>
              </a:solidFill>
              <a:prstDash val="dash"/>
              <a:headEnd type="none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8" idx="0"/>
            </p:cNvCxnSpPr>
            <p:nvPr/>
          </p:nvCxnSpPr>
          <p:spPr>
            <a:xfrm>
              <a:off x="7179613" y="4513942"/>
              <a:ext cx="622420" cy="218925"/>
            </a:xfrm>
            <a:prstGeom prst="line">
              <a:avLst/>
            </a:prstGeom>
            <a:ln w="3175" cmpd="sng">
              <a:solidFill>
                <a:schemeClr val="bg1">
                  <a:lumMod val="50000"/>
                </a:schemeClr>
              </a:solidFill>
              <a:prstDash val="dash"/>
              <a:headEnd type="none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7179613" y="4652442"/>
              <a:ext cx="571620" cy="138499"/>
            </a:xfrm>
            <a:prstGeom prst="line">
              <a:avLst/>
            </a:prstGeom>
            <a:ln w="3175" cmpd="sng">
              <a:solidFill>
                <a:schemeClr val="bg1">
                  <a:lumMod val="50000"/>
                </a:schemeClr>
              </a:solidFill>
              <a:prstDash val="dash"/>
              <a:headEnd type="none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942667" y="4790941"/>
              <a:ext cx="808566" cy="102792"/>
            </a:xfrm>
            <a:prstGeom prst="line">
              <a:avLst/>
            </a:prstGeom>
            <a:ln w="3175" cmpd="sng">
              <a:solidFill>
                <a:schemeClr val="bg1">
                  <a:lumMod val="50000"/>
                </a:schemeClr>
              </a:solidFill>
              <a:prstDash val="dash"/>
              <a:headEnd type="none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6807200" y="4929441"/>
              <a:ext cx="910167" cy="57426"/>
            </a:xfrm>
            <a:prstGeom prst="line">
              <a:avLst/>
            </a:prstGeom>
            <a:ln w="3175" cmpd="sng">
              <a:solidFill>
                <a:schemeClr val="bg1">
                  <a:lumMod val="50000"/>
                </a:schemeClr>
              </a:solidFill>
              <a:prstDash val="dash"/>
              <a:headEnd type="none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7734301" y="4652442"/>
              <a:ext cx="546099" cy="334425"/>
            </a:xfrm>
            <a:prstGeom prst="line">
              <a:avLst/>
            </a:prstGeom>
            <a:ln w="3175" cmpd="sng">
              <a:solidFill>
                <a:schemeClr val="bg1">
                  <a:lumMod val="50000"/>
                </a:schemeClr>
              </a:solidFill>
              <a:prstDash val="dash"/>
              <a:headEnd type="none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7675820" y="4893733"/>
              <a:ext cx="604580" cy="93134"/>
            </a:xfrm>
            <a:prstGeom prst="line">
              <a:avLst/>
            </a:prstGeom>
            <a:ln w="3175" cmpd="sng">
              <a:solidFill>
                <a:schemeClr val="bg1">
                  <a:lumMod val="50000"/>
                </a:schemeClr>
              </a:solidFill>
              <a:prstDash val="dash"/>
              <a:headEnd type="none"/>
              <a:tailEnd type="non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>
            <a:off x="19557" y="8751"/>
            <a:ext cx="458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(A)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940046" y="8751"/>
            <a:ext cx="458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(B)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9557" y="2827106"/>
            <a:ext cx="458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(C)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935820" y="2827106"/>
            <a:ext cx="46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808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_Rabit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50"/>
          <a:stretch/>
        </p:blipFill>
        <p:spPr>
          <a:xfrm>
            <a:off x="439596" y="578645"/>
            <a:ext cx="8441549" cy="601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999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9139" y="1141296"/>
            <a:ext cx="9144000" cy="4208374"/>
            <a:chOff x="0" y="244626"/>
            <a:chExt cx="9144000" cy="420837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47507" t="24200" r="783" b="22303"/>
            <a:stretch/>
          </p:blipFill>
          <p:spPr>
            <a:xfrm>
              <a:off x="277411" y="1602038"/>
              <a:ext cx="4728450" cy="275046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t="27336" b="47233"/>
            <a:stretch/>
          </p:blipFill>
          <p:spPr>
            <a:xfrm>
              <a:off x="0" y="244626"/>
              <a:ext cx="9144000" cy="131682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/>
            <a:srcRect b="50575"/>
            <a:stretch/>
          </p:blipFill>
          <p:spPr>
            <a:xfrm>
              <a:off x="5965005" y="3245483"/>
              <a:ext cx="2986407" cy="110702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05861" y="1667501"/>
              <a:ext cx="3680939" cy="145940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/>
            <a:srcRect l="4339" t="16603" r="9561" b="8883"/>
            <a:stretch/>
          </p:blipFill>
          <p:spPr>
            <a:xfrm>
              <a:off x="4534567" y="3245483"/>
              <a:ext cx="1258671" cy="1207517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>
            <a:xfrm flipH="1">
              <a:off x="5095760" y="1056578"/>
              <a:ext cx="447635" cy="610923"/>
            </a:xfrm>
            <a:prstGeom prst="straightConnector1">
              <a:avLst/>
            </a:prstGeom>
            <a:ln w="9525" cmpd="sng">
              <a:solidFill>
                <a:schemeClr val="bg1">
                  <a:lumMod val="50000"/>
                </a:schemeClr>
              </a:solidFill>
              <a:prstDash val="lgDash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5647497" y="1056578"/>
              <a:ext cx="2883606" cy="671422"/>
            </a:xfrm>
            <a:prstGeom prst="straightConnector1">
              <a:avLst/>
            </a:prstGeom>
            <a:ln w="6350" cmpd="sng">
              <a:solidFill>
                <a:srgbClr val="7F7F7F"/>
              </a:solidFill>
              <a:prstDash val="lgDash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93428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CL6ex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70" y="738046"/>
            <a:ext cx="6819900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73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</Words>
  <Application>Microsoft Macintosh PowerPoint</Application>
  <PresentationFormat>On-screen Show (4:3)</PresentationFormat>
  <Paragraphs>18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Jing Zhang</dc:creator>
  <cp:lastModifiedBy>Jing Zhang</cp:lastModifiedBy>
  <cp:revision>5</cp:revision>
  <dcterms:created xsi:type="dcterms:W3CDTF">2016-10-25T14:44:19Z</dcterms:created>
  <dcterms:modified xsi:type="dcterms:W3CDTF">2016-11-19T18:08:20Z</dcterms:modified>
</cp:coreProperties>
</file>