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7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9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3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3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6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8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0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52C5E-632C-4493-B28F-2B6A75F0410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ED215-D38B-4814-BF21-F9EC998F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7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PCAWG and Survival and Pathways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8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coding variants only</a:t>
            </a:r>
          </a:p>
          <a:p>
            <a:r>
              <a:rPr lang="en-US" dirty="0" smtClean="0"/>
              <a:t>Considered only coding variants with a </a:t>
            </a:r>
            <a:r>
              <a:rPr lang="en-US" dirty="0" err="1" smtClean="0"/>
              <a:t>FunSeq</a:t>
            </a:r>
            <a:r>
              <a:rPr lang="en-US" dirty="0" smtClean="0"/>
              <a:t> score of &gt;= 3</a:t>
            </a:r>
          </a:p>
          <a:p>
            <a:r>
              <a:rPr lang="en-US" dirty="0" smtClean="0"/>
              <a:t>Removed variants that fall in the 665 genes that have even one known or probable PCAWG driver, even if that position is not known to be a driver position – this is a strict filter, perhaps too strict</a:t>
            </a:r>
          </a:p>
          <a:p>
            <a:r>
              <a:rPr lang="en-US" dirty="0" smtClean="0"/>
              <a:t>Considered only tumor subtypes with 20 or more patient deaths for which age at diagnosis was recorded</a:t>
            </a:r>
          </a:p>
          <a:p>
            <a:r>
              <a:rPr lang="en-US" dirty="0" smtClean="0"/>
              <a:t>Considered only </a:t>
            </a:r>
            <a:r>
              <a:rPr lang="en-US" dirty="0" err="1" smtClean="0"/>
              <a:t>Reactome</a:t>
            </a:r>
            <a:r>
              <a:rPr lang="en-US" dirty="0" smtClean="0"/>
              <a:t> Pathways that were mutated at least once in &gt;= 25% of samples in that tumor subtype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32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126,888 human pathways in </a:t>
            </a:r>
            <a:r>
              <a:rPr lang="en-US" dirty="0" err="1" smtClean="0"/>
              <a:t>Reactome</a:t>
            </a:r>
            <a:r>
              <a:rPr lang="en-US" dirty="0" smtClean="0"/>
              <a:t>, &lt; 0.7% were ever tested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18056"/>
              </p:ext>
            </p:extLst>
          </p:nvPr>
        </p:nvGraphicFramePr>
        <p:xfrm>
          <a:off x="1780345" y="2517140"/>
          <a:ext cx="863130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103"/>
                <a:gridCol w="2877103"/>
                <a:gridCol w="287710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Exact number of subtypes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tested pathways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nominally significant</a:t>
                      </a:r>
                      <a:r>
                        <a:rPr lang="en-US" baseline="0" dirty="0" smtClean="0"/>
                        <a:t> pathways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98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115426"/>
              </p:ext>
            </p:extLst>
          </p:nvPr>
        </p:nvGraphicFramePr>
        <p:xfrm>
          <a:off x="1814731" y="2132279"/>
          <a:ext cx="7877908" cy="4653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6143743" imgH="3629070" progId="Excel.Sheet.12">
                  <p:embed/>
                </p:oleObj>
              </mc:Choice>
              <mc:Fallback>
                <p:oleObj name="Worksheet" r:id="rId3" imgW="6143743" imgH="3629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731" y="2132279"/>
                        <a:ext cx="7877908" cy="4653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8804" y="1762947"/>
            <a:ext cx="1177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HRs for passenger pathways nominally significantly related to cancer survival time in 2 or more cancer subtypes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805182" y="2658516"/>
            <a:ext cx="2654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Green = protective,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 = hazardous,</a:t>
            </a:r>
          </a:p>
          <a:p>
            <a:r>
              <a:rPr lang="en-US" dirty="0" smtClean="0"/>
              <a:t>Black = not nominally significant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05182" y="3995678"/>
            <a:ext cx="23868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Greater concordance by cancer-type than by pathway: smacks of confounding from mutation generation process. However, notably, mutation load overall is not associated with survival in Liver-HCC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11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Redo, try to address Confounding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211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Microsoft Excel Worksheet</vt:lpstr>
      <vt:lpstr>PCAWG and Survival and Pathways</vt:lpstr>
      <vt:lpstr>Method</vt:lpstr>
      <vt:lpstr>PowerPoint Presentation</vt:lpstr>
      <vt:lpstr>PowerPoint Presentation</vt:lpstr>
      <vt:lpstr>Redo, try to address Confounding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PCAWG and Survival and Pathways</dc:title>
  <dc:creator>Ulysses</dc:creator>
  <cp:lastModifiedBy>Ulysses</cp:lastModifiedBy>
  <cp:revision>11</cp:revision>
  <dcterms:created xsi:type="dcterms:W3CDTF">2016-11-15T16:46:31Z</dcterms:created>
  <dcterms:modified xsi:type="dcterms:W3CDTF">2016-11-15T20:04:03Z</dcterms:modified>
</cp:coreProperties>
</file>