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>
        <p:scale>
          <a:sx n="62" d="100"/>
          <a:sy n="62" d="100"/>
        </p:scale>
        <p:origin x="84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9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1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0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7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1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3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67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5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6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13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58912-CED8-4B87-A704-47A710BC7127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BCD89-67B1-4D08-A0B4-5E85EF513D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0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Encode &amp; Cancer &amp; TF-Expression &amp; Survival &amp; Zombies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061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the 24 TFs that both differ between G and K and that XL, LR, and WM consider CML-related</a:t>
            </a:r>
          </a:p>
          <a:p>
            <a:r>
              <a:rPr lang="en-US" dirty="0" smtClean="0"/>
              <a:t>Individually correlate their expression in CLL with patient survival using a Cox proportional hazards model</a:t>
            </a:r>
          </a:p>
        </p:txBody>
      </p:sp>
    </p:spTree>
    <p:extLst>
      <p:ext uri="{BB962C8B-B14F-4D97-AF65-F5344CB8AC3E}">
        <p14:creationId xmlns:p14="http://schemas.microsoft.com/office/powerpoint/2010/main" val="1173241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015" y="365125"/>
            <a:ext cx="11424687" cy="1325563"/>
          </a:xfrm>
        </p:spPr>
        <p:txBody>
          <a:bodyPr/>
          <a:lstStyle/>
          <a:p>
            <a:r>
              <a:rPr lang="en-US" dirty="0" smtClean="0"/>
              <a:t>3 of 24 CML-related TFs appear hazardous in CLL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015" y="1855482"/>
            <a:ext cx="3745157" cy="48590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4798" y="1855482"/>
            <a:ext cx="3768531" cy="49097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05776" y="1855483"/>
            <a:ext cx="3786224" cy="49097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00380" y="5966847"/>
            <a:ext cx="1270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P=0.002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11526" y="5966847"/>
            <a:ext cx="1053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P=0.019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845537" y="5966847"/>
            <a:ext cx="13847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P=0.031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6511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2: Aggregation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the signed, weighted aggregate expression </a:t>
            </a:r>
            <a:r>
              <a:rPr lang="en-US" smtClean="0"/>
              <a:t>of the 24 TFs</a:t>
            </a:r>
            <a:endParaRPr lang="en-US" dirty="0" smtClean="0"/>
          </a:p>
          <a:p>
            <a:pPr lvl="1"/>
            <a:r>
              <a:rPr lang="en-US" dirty="0" smtClean="0"/>
              <a:t>+ for TFs that are overexpressed in K relative to G</a:t>
            </a:r>
          </a:p>
          <a:p>
            <a:pPr lvl="1"/>
            <a:r>
              <a:rPr lang="en-US" dirty="0" smtClean="0"/>
              <a:t>- for TFs that are </a:t>
            </a:r>
            <a:r>
              <a:rPr lang="en-US" dirty="0" err="1" smtClean="0"/>
              <a:t>underexpressed</a:t>
            </a:r>
            <a:r>
              <a:rPr lang="en-US" dirty="0" smtClean="0"/>
              <a:t> in K relative to G</a:t>
            </a:r>
          </a:p>
          <a:p>
            <a:pPr lvl="1"/>
            <a:r>
              <a:rPr lang="en-US" dirty="0" smtClean="0"/>
              <a:t>Weight by magnitude of log(K_TPM/G_TPM)</a:t>
            </a:r>
          </a:p>
          <a:p>
            <a:r>
              <a:rPr lang="en-US" dirty="0" smtClean="0"/>
              <a:t>Correlate aggregate expression in CLL with patient survival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933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109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Encode &amp; Cancer &amp; TF-Expression &amp; Survival &amp; Zombies</vt:lpstr>
      <vt:lpstr>Methods</vt:lpstr>
      <vt:lpstr>3 of 24 CML-related TFs appear hazardous in CLL</vt:lpstr>
      <vt:lpstr>Method 2: Aggregation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Encode &amp; Cancer &amp; TF-Expression &amp; Survival &amp; Zombies</dc:title>
  <dc:creator>Ulysses</dc:creator>
  <cp:lastModifiedBy>Ulysses</cp:lastModifiedBy>
  <cp:revision>3</cp:revision>
  <dcterms:created xsi:type="dcterms:W3CDTF">2016-11-15T20:13:17Z</dcterms:created>
  <dcterms:modified xsi:type="dcterms:W3CDTF">2016-11-15T20:28:19Z</dcterms:modified>
</cp:coreProperties>
</file>