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64" r:id="rId5"/>
    <p:sldId id="261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0" autoAdjust="0"/>
    <p:restoredTop sz="94660"/>
  </p:normalViewPr>
  <p:slideViewPr>
    <p:cSldViewPr snapToGrid="0" snapToObjects="1">
      <p:cViewPr>
        <p:scale>
          <a:sx n="170" d="100"/>
          <a:sy n="170" d="100"/>
        </p:scale>
        <p:origin x="-39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‘r’ can be sampled from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0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Fitness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469"/>
            <a:ext cx="9144000" cy="3404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039" y="4834716"/>
            <a:ext cx="788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do</a:t>
            </a:r>
          </a:p>
          <a:p>
            <a:r>
              <a:rPr lang="en-US" dirty="0" smtClean="0"/>
              <a:t>- Refine the model (</a:t>
            </a:r>
            <a:r>
              <a:rPr lang="en-US" dirty="0" err="1" smtClean="0"/>
              <a:t>eg</a:t>
            </a:r>
            <a:r>
              <a:rPr lang="en-US" dirty="0" smtClean="0"/>
              <a:t> add stats)</a:t>
            </a:r>
          </a:p>
          <a:p>
            <a:r>
              <a:rPr lang="en-US" dirty="0" smtClean="0"/>
              <a:t>- Run on Will’s simulation data</a:t>
            </a:r>
          </a:p>
          <a:p>
            <a:r>
              <a:rPr lang="en-US" dirty="0" smtClean="0"/>
              <a:t>- Run on Prostate Cancer VCFs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97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Document</vt:lpstr>
      <vt:lpstr>Microsoft Word Document</vt:lpstr>
      <vt:lpstr>Clonal Fitness</vt:lpstr>
      <vt:lpstr>Calling Subclones</vt:lpstr>
      <vt:lpstr>PowerPoint Presentation</vt:lpstr>
      <vt:lpstr>Calling Subclones</vt:lpstr>
      <vt:lpstr>T=t1+t2, t1 the moment of driver mutation</vt:lpstr>
      <vt:lpstr>Green mutations with lower Freq</vt:lpstr>
      <vt:lpstr>Hitchhiked mutations with higher Freq</vt:lpstr>
      <vt:lpstr>Growth ‘r’ can be sampled from freqs</vt:lpstr>
      <vt:lpstr>Finding Fitness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23</cp:revision>
  <dcterms:created xsi:type="dcterms:W3CDTF">2016-10-18T20:09:40Z</dcterms:created>
  <dcterms:modified xsi:type="dcterms:W3CDTF">2016-11-15T01:31:24Z</dcterms:modified>
</cp:coreProperties>
</file>