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67" r:id="rId4"/>
    <p:sldId id="281" r:id="rId5"/>
    <p:sldId id="282" r:id="rId6"/>
    <p:sldId id="272" r:id="rId7"/>
    <p:sldId id="269" r:id="rId8"/>
    <p:sldId id="270" r:id="rId9"/>
    <p:sldId id="276" r:id="rId10"/>
    <p:sldId id="278" r:id="rId11"/>
    <p:sldId id="284" r:id="rId12"/>
    <p:sldId id="264" r:id="rId13"/>
    <p:sldId id="25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6F61-D37F-4037-BE1A-F7DE4479454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E7B58-8C05-4310-B160-752FB83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9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FE77-84BA-4394-8DDA-543931C39CC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Intensification </a:t>
            </a:r>
            <a:r>
              <a:rPr lang="en-US" dirty="0" err="1" smtClean="0"/>
              <a:t>slidepack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Figure 3 – are conserved positions enriched for disease SNVs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58" y="1618969"/>
            <a:ext cx="9484865" cy="5115089"/>
          </a:xfrm>
        </p:spPr>
      </p:pic>
    </p:spTree>
    <p:extLst>
      <p:ext uri="{BB962C8B-B14F-4D97-AF65-F5344CB8AC3E}">
        <p14:creationId xmlns:p14="http://schemas.microsoft.com/office/powerpoint/2010/main" val="414963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2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Figure </a:t>
            </a:r>
            <a:r>
              <a:rPr lang="en-US" dirty="0" smtClean="0"/>
              <a:t>4 – website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14" y="1021976"/>
            <a:ext cx="7868622" cy="57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9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2" y="188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1 – list of repeat protein domains in the Intensification database and compare all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8118" y="4894729"/>
            <a:ext cx="9072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Supplementary Table 1. Number of SNVs in each dataset</a:t>
            </a:r>
            <a:r>
              <a:rPr lang="en-US" dirty="0" smtClean="0"/>
              <a:t>. The 1000 Genomes Project (1000GP)</a:t>
            </a:r>
            <a:r>
              <a:rPr lang="en-US" b="1" dirty="0" smtClean="0"/>
              <a:t> </a:t>
            </a:r>
            <a:r>
              <a:rPr lang="en-US" dirty="0" smtClean="0"/>
              <a:t>provides the least number of autosomal SNVs, followed by an approximate 6-fold increase in number of exomes in the combined set of 1000GP and Exome Sequencing Project (ESP6500); this is a corresponding ~3-fold increase in the number of autosomal SNVs. Our study uses the dataset from </a:t>
            </a:r>
            <a:r>
              <a:rPr lang="en-US" dirty="0" err="1" smtClean="0"/>
              <a:t>ExAC</a:t>
            </a:r>
            <a:r>
              <a:rPr lang="en-US" dirty="0" smtClean="0"/>
              <a:t>, with 60,706 individuals, an almost 8-fold increase from the combined set of 1000GP+ESP6500; this is a corresponding ~5-fold increase in the number of autosomal SNVs. 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05" t="28073" r="53837" b="46465"/>
          <a:stretch/>
        </p:blipFill>
        <p:spPr>
          <a:xfrm>
            <a:off x="331694" y="1873623"/>
            <a:ext cx="11223498" cy="25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2 – Species vs Motif-MSA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06" t="28376" r="59036" b="18275"/>
          <a:stretch/>
        </p:blipFill>
        <p:spPr>
          <a:xfrm>
            <a:off x="340659" y="1559859"/>
            <a:ext cx="10694894" cy="51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Supp</a:t>
            </a:r>
            <a:r>
              <a:rPr lang="en-US" dirty="0" smtClean="0"/>
              <a:t> table 3 – Spearman correlation between conservation and various pop gen metrics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91" t="27770" r="58951" b="29491"/>
          <a:stretch/>
        </p:blipFill>
        <p:spPr>
          <a:xfrm>
            <a:off x="233081" y="2088775"/>
            <a:ext cx="11546543" cy="44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6938" y="484093"/>
            <a:ext cx="2488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Our </a:t>
            </a:r>
            <a:r>
              <a:rPr lang="en-US" b="1" dirty="0" err="1" smtClean="0"/>
              <a:t>MotifVar</a:t>
            </a:r>
            <a:r>
              <a:rPr lang="en-US" b="1" dirty="0" smtClean="0"/>
              <a:t> approach and database </a:t>
            </a:r>
            <a:r>
              <a:rPr lang="en-US" b="1" dirty="0"/>
              <a:t>and </a:t>
            </a:r>
            <a:r>
              <a:rPr lang="en-US" b="1" dirty="0" smtClean="0"/>
              <a:t>it </a:t>
            </a:r>
            <a:r>
              <a:rPr lang="en-US" b="1" dirty="0"/>
              <a:t>also serves as a “variant information amplifier</a:t>
            </a:r>
            <a:r>
              <a:rPr lang="en-US" b="1" dirty="0" smtClean="0"/>
              <a:t>” as compared to the species-MSA.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41" y="0"/>
            <a:ext cx="5168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520" y="402336"/>
            <a:ext cx="3340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Motif-MSA can uncover important domain positions missed by species-MSA.</a:t>
            </a:r>
          </a:p>
          <a:p>
            <a:r>
              <a:rPr lang="en-US" b="1" dirty="0" smtClean="0"/>
              <a:t>Version A: log NS/S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58" y="0"/>
            <a:ext cx="556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520" y="402336"/>
            <a:ext cx="3340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Motif-MSA can uncover important domain positions missed by species-MSA.</a:t>
            </a:r>
          </a:p>
          <a:p>
            <a:r>
              <a:rPr lang="en-US" b="1" dirty="0" smtClean="0"/>
              <a:t>Version </a:t>
            </a:r>
            <a:r>
              <a:rPr lang="en-US" b="1" dirty="0" smtClean="0"/>
              <a:t>B: -log </a:t>
            </a:r>
            <a:r>
              <a:rPr lang="en-US" b="1" dirty="0" smtClean="0"/>
              <a:t>NS/S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98" y="0"/>
            <a:ext cx="5498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520" y="402336"/>
            <a:ext cx="3340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Motif-MSA can uncover important domain positions missed by species-MSA.</a:t>
            </a:r>
          </a:p>
          <a:p>
            <a:r>
              <a:rPr lang="en-US" b="1" dirty="0" smtClean="0"/>
              <a:t>Version </a:t>
            </a:r>
            <a:r>
              <a:rPr lang="en-US" b="1" dirty="0" smtClean="0"/>
              <a:t>C: - (NS/S) log NS/S</a:t>
            </a:r>
          </a:p>
          <a:p>
            <a:endParaRPr lang="en-US" b="1" dirty="0"/>
          </a:p>
          <a:p>
            <a:r>
              <a:rPr lang="en-US" b="1" dirty="0" smtClean="0"/>
              <a:t>1/(log NS/S) doesn’t work.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80" y="0"/>
            <a:ext cx="5711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8189" y="233083"/>
            <a:ext cx="346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</a:t>
            </a:r>
            <a:r>
              <a:rPr lang="en-US" b="1" dirty="0"/>
              <a:t>Using genomic variant information in the motif-MSA profile to investigate selective constraints in PPI motifs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4" y="0"/>
            <a:ext cx="514871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89" y="0"/>
            <a:ext cx="5500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6" y="347196"/>
            <a:ext cx="4253752" cy="4959910"/>
          </a:xfrm>
        </p:spPr>
        <p:txBody>
          <a:bodyPr/>
          <a:lstStyle/>
          <a:p>
            <a:r>
              <a:rPr lang="en-US" dirty="0" smtClean="0"/>
              <a:t>Supplementary Figure 1</a:t>
            </a:r>
            <a:br>
              <a:rPr lang="en-US" dirty="0" smtClean="0"/>
            </a:br>
            <a:r>
              <a:rPr lang="en-US" dirty="0" smtClean="0"/>
              <a:t>- TPR most frequent motif size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047" y="0"/>
            <a:ext cx="6149788" cy="67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Figure </a:t>
            </a:r>
            <a:r>
              <a:rPr lang="en-US" smtClean="0"/>
              <a:t>2 – log(R/C)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0" y="1690688"/>
            <a:ext cx="10603447" cy="4163265"/>
          </a:xfrm>
        </p:spPr>
      </p:pic>
    </p:spTree>
    <p:extLst>
      <p:ext uri="{BB962C8B-B14F-4D97-AF65-F5344CB8AC3E}">
        <p14:creationId xmlns:p14="http://schemas.microsoft.com/office/powerpoint/2010/main" val="3411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39764</TotalTime>
  <Words>280</Words>
  <Application>Microsoft Office PowerPoint</Application>
  <PresentationFormat>Widescreen</PresentationFormat>
  <Paragraphs>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Intensification slidepack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Materials</vt:lpstr>
      <vt:lpstr>Supplementary Figure 1 - TPR most frequent motif size </vt:lpstr>
      <vt:lpstr>Supplementary Figure 2 – log(R/C)</vt:lpstr>
      <vt:lpstr>Supplementary Figure 3 – are conserved positions enriched for disease SNVs</vt:lpstr>
      <vt:lpstr>Supplementary Figure 4 – website</vt:lpstr>
      <vt:lpstr>Supplementary Table 1 – list of repeat protein domains in the Intensification database and compare all datasets</vt:lpstr>
      <vt:lpstr>Supp table 2 – Species vs Motif-MSA</vt:lpstr>
      <vt:lpstr>Supp table 3 – Spearman correlation between conservation and various pop gen metrics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Ankyrins</dc:title>
  <dc:creator>Jieming Chen</dc:creator>
  <cp:lastModifiedBy>Jieming Chen</cp:lastModifiedBy>
  <cp:revision>196</cp:revision>
  <dcterms:created xsi:type="dcterms:W3CDTF">2016-01-15T18:41:09Z</dcterms:created>
  <dcterms:modified xsi:type="dcterms:W3CDTF">2016-11-08T06:20:21Z</dcterms:modified>
</cp:coreProperties>
</file>