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7" r:id="rId3"/>
    <p:sldId id="272" r:id="rId4"/>
    <p:sldId id="265" r:id="rId5"/>
    <p:sldId id="267" r:id="rId6"/>
    <p:sldId id="271" r:id="rId7"/>
    <p:sldId id="273" r:id="rId8"/>
    <p:sldId id="268" r:id="rId9"/>
    <p:sldId id="269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2"/>
    <p:restoredTop sz="94683"/>
  </p:normalViewPr>
  <p:slideViewPr>
    <p:cSldViewPr snapToGrid="0" snapToObjects="1">
      <p:cViewPr varScale="1">
        <p:scale>
          <a:sx n="65" d="100"/>
          <a:sy n="65" d="100"/>
        </p:scale>
        <p:origin x="240" y="1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9C64-8C98-3743-AC8E-7A9EF303B9BE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DAD36-34F1-4647-9233-D1DE0C83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93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3770F-B645-E246-9DFD-D30B8484C59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83A6D-C07A-2543-9E22-7306F133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3A6D-C07A-2543-9E22-7306F1333B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5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BD1-BC05-1A4B-914A-27DE07F100E7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4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5555-142A-1341-8B8A-CC48D4002820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FF02-2354-844D-9C77-9076D1ED7BBE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1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EB42-4DC5-5B4A-A4B2-BE49E72C00F7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A77-7791-4C44-9130-148E940AAB6C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9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2A85-4110-6348-8CA4-D28C5DE45DBF}" type="datetime1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1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37CB-E507-2046-A516-645E4D9524BB}" type="datetime1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1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E2B2-B0AC-8E4F-B4C4-F41DD77BB7FB}" type="datetime1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7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60A-F983-0E41-A11B-86E29945F163}" type="datetime1">
              <a:rPr lang="en-US" smtClean="0"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9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7A2B-7C51-EE45-8E62-D798A25C00ED}" type="datetime1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4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88E-457C-EF4F-9622-F5870F5112C7}" type="datetime1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2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B1447-B726-944C-B40A-E21B9423610C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C741F-97E8-104E-BFC9-2A6132B3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7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Asthmaseq</a:t>
            </a:r>
            <a:r>
              <a:rPr lang="en-US" dirty="0" smtClean="0"/>
              <a:t> </a:t>
            </a:r>
            <a:r>
              <a:rPr lang="en-US" dirty="0" err="1" smtClean="0"/>
              <a:t>exceRpt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09 Nov 2016</a:t>
            </a:r>
          </a:p>
          <a:p>
            <a:r>
              <a:rPr lang="en-US" dirty="0" smtClean="0"/>
              <a:t>Dan Spakowicz</a:t>
            </a:r>
          </a:p>
          <a:p>
            <a:r>
              <a:rPr lang="en-US" dirty="0" smtClean="0"/>
              <a:t>P2-TECH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1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12192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8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12192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4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424"/>
            <a:ext cx="10515600" cy="46895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General </a:t>
            </a:r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Can sequencing the sputum of asthmatic patients stratify them by asthma severity</a:t>
            </a:r>
          </a:p>
          <a:p>
            <a:pPr lvl="1"/>
            <a:r>
              <a:rPr lang="en-US" dirty="0" smtClean="0"/>
              <a:t>Does </a:t>
            </a:r>
            <a:r>
              <a:rPr lang="en-US" dirty="0" smtClean="0"/>
              <a:t>microbial composition in sputum correlate with asthma severity (mild to severe asthma, no controls)?</a:t>
            </a:r>
          </a:p>
          <a:p>
            <a:r>
              <a:rPr lang="en-US" dirty="0" smtClean="0"/>
              <a:t>Previously:</a:t>
            </a:r>
            <a:endParaRPr lang="en-US" dirty="0" smtClean="0"/>
          </a:p>
          <a:p>
            <a:pPr lvl="1"/>
            <a:r>
              <a:rPr lang="en-US" dirty="0" smtClean="0"/>
              <a:t>Pilot microbiome analysis </a:t>
            </a:r>
            <a:r>
              <a:rPr lang="mr-IN" dirty="0" smtClean="0"/>
              <a:t>–</a:t>
            </a:r>
            <a:endParaRPr lang="en-US" dirty="0" smtClean="0"/>
          </a:p>
          <a:p>
            <a:pPr lvl="1"/>
            <a:r>
              <a:rPr lang="en-US" dirty="0" smtClean="0"/>
              <a:t>10 </a:t>
            </a:r>
            <a:r>
              <a:rPr lang="en-US" dirty="0" smtClean="0"/>
              <a:t>patients </a:t>
            </a:r>
            <a:endParaRPr lang="en-US" dirty="0" smtClean="0"/>
          </a:p>
          <a:p>
            <a:pPr lvl="2"/>
            <a:r>
              <a:rPr lang="en-US" dirty="0" smtClean="0"/>
              <a:t>Sputum </a:t>
            </a:r>
            <a:r>
              <a:rPr lang="en-US" dirty="0" smtClean="0"/>
              <a:t>processed to cell </a:t>
            </a:r>
            <a:r>
              <a:rPr lang="en-US" dirty="0" err="1" smtClean="0"/>
              <a:t>lystate</a:t>
            </a:r>
            <a:r>
              <a:rPr lang="en-US" dirty="0" smtClean="0"/>
              <a:t> (CL) and </a:t>
            </a:r>
            <a:r>
              <a:rPr lang="en-US" dirty="0" err="1" smtClean="0"/>
              <a:t>supernatent</a:t>
            </a:r>
            <a:r>
              <a:rPr lang="en-US" dirty="0" smtClean="0"/>
              <a:t> (S)</a:t>
            </a:r>
          </a:p>
          <a:p>
            <a:pPr lvl="1"/>
            <a:r>
              <a:rPr lang="en-US" dirty="0" smtClean="0"/>
              <a:t>Data</a:t>
            </a:r>
            <a:endParaRPr lang="en-US" dirty="0" smtClean="0"/>
          </a:p>
          <a:p>
            <a:pPr lvl="2"/>
            <a:r>
              <a:rPr lang="en-US" dirty="0" smtClean="0"/>
              <a:t>16S amplification (bacteria) – presented last time</a:t>
            </a:r>
          </a:p>
          <a:p>
            <a:pPr lvl="2"/>
            <a:r>
              <a:rPr lang="en-US" dirty="0" smtClean="0"/>
              <a:t>ITS amplification (fungi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presentation: </a:t>
            </a:r>
            <a:r>
              <a:rPr lang="en-US" dirty="0" err="1" smtClean="0"/>
              <a:t>RNAseq</a:t>
            </a:r>
            <a:r>
              <a:rPr lang="en-US" dirty="0" smtClean="0"/>
              <a:t> + </a:t>
            </a:r>
            <a:r>
              <a:rPr lang="en-US" dirty="0" err="1" smtClean="0"/>
              <a:t>exceRpt</a:t>
            </a:r>
            <a:endParaRPr lang="en-US" dirty="0" smtClean="0"/>
          </a:p>
          <a:p>
            <a:pPr lvl="1"/>
            <a:r>
              <a:rPr lang="en-US" dirty="0" smtClean="0"/>
              <a:t>~230 samples, </a:t>
            </a:r>
          </a:p>
          <a:p>
            <a:pPr lvl="1"/>
            <a:r>
              <a:rPr lang="en-US" dirty="0" smtClean="0"/>
              <a:t>~30 2</a:t>
            </a:r>
            <a:r>
              <a:rPr lang="en-US" baseline="30000" dirty="0" smtClean="0"/>
              <a:t>nd</a:t>
            </a:r>
            <a:r>
              <a:rPr lang="en-US" dirty="0" smtClean="0"/>
              <a:t> visits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4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2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5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abundant </a:t>
            </a:r>
            <a:r>
              <a:rPr lang="en-US" dirty="0" smtClean="0"/>
              <a:t>20 bacterial genera in the </a:t>
            </a:r>
            <a:r>
              <a:rPr lang="en-US" dirty="0" err="1" smtClean="0"/>
              <a:t>exceRpt</a:t>
            </a:r>
            <a:r>
              <a:rPr lang="en-US" dirty="0" smtClean="0"/>
              <a:t> </a:t>
            </a:r>
            <a:r>
              <a:rPr lang="en-US" dirty="0" err="1" smtClean="0"/>
              <a:t>bulkRNAseq</a:t>
            </a:r>
            <a:r>
              <a:rPr lang="en-US" dirty="0" smtClean="0"/>
              <a:t> vs barcode sequencing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042" y="1906278"/>
            <a:ext cx="4800994" cy="485863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66010" y="2274849"/>
            <a:ext cx="862361" cy="4311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806176" y="2274849"/>
            <a:ext cx="1022195" cy="9059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24039" y="2490439"/>
            <a:ext cx="1204332" cy="4529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4039" y="2706029"/>
            <a:ext cx="1204332" cy="237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0849" y="4529965"/>
            <a:ext cx="1267522" cy="151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85732" y="5004922"/>
            <a:ext cx="1042639" cy="889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891668" y="3380597"/>
            <a:ext cx="936703" cy="27342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06176" y="3836581"/>
            <a:ext cx="1022195" cy="25077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967977" y="4207141"/>
            <a:ext cx="750849" cy="193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97711" y="6467421"/>
            <a:ext cx="1027771" cy="193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2325"/>
          <a:stretch/>
        </p:blipFill>
        <p:spPr>
          <a:xfrm>
            <a:off x="0" y="380999"/>
            <a:ext cx="11164824" cy="63671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3913"/>
          <a:stretch/>
        </p:blipFill>
        <p:spPr>
          <a:xfrm>
            <a:off x="0" y="381000"/>
            <a:ext cx="10495722" cy="6096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41F-97E8-104E-BFC9-2A6132B36B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115</Words>
  <Application>Microsoft Macintosh PowerPoint</Application>
  <PresentationFormat>Widescreen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Mangal</vt:lpstr>
      <vt:lpstr>Arial</vt:lpstr>
      <vt:lpstr>Office Theme</vt:lpstr>
      <vt:lpstr>Asthmaseq exceRpt </vt:lpstr>
      <vt:lpstr>Background</vt:lpstr>
      <vt:lpstr>PowerPoint Presentation</vt:lpstr>
      <vt:lpstr>PowerPoint Presentation</vt:lpstr>
      <vt:lpstr>PowerPoint Presentation</vt:lpstr>
      <vt:lpstr>Most abundant 20 bacterial genera in the exceRpt bulkRNAseq vs barcode sequencing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Asthmaseq exceRpt </dc:title>
  <dc:creator>Spakowicz, Daniel</dc:creator>
  <cp:lastModifiedBy>Spakowicz, Daniel</cp:lastModifiedBy>
  <cp:revision>11</cp:revision>
  <dcterms:created xsi:type="dcterms:W3CDTF">2016-11-08T17:45:15Z</dcterms:created>
  <dcterms:modified xsi:type="dcterms:W3CDTF">2016-11-09T18:50:21Z</dcterms:modified>
</cp:coreProperties>
</file>