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55"/>
  </p:normalViewPr>
  <p:slideViewPr>
    <p:cSldViewPr snapToGrid="0" snapToObjects="1">
      <p:cViewPr varScale="1">
        <p:scale>
          <a:sx n="91" d="100"/>
          <a:sy n="9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4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8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4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C768-692D-BD4F-A90B-46865123D44B}" type="datetimeFigureOut">
              <a:rPr lang="en-US" smtClean="0"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B8CC-A2EC-6D4D-BB03-69149C94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46" y="2813538"/>
            <a:ext cx="122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P2</a:t>
            </a:r>
            <a:r>
              <a:rPr lang="zh-CN" altLang="en-US" dirty="0" smtClean="0"/>
              <a:t> </a:t>
            </a:r>
            <a:r>
              <a:rPr lang="en-US" altLang="zh-CN" dirty="0" smtClean="0"/>
              <a:t>Brain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814" y="3981157"/>
            <a:ext cx="7554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Summary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slides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Roadmap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enhancer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data</a:t>
            </a:r>
            <a:r>
              <a:rPr lang="zh-CN" alt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10"/>
          <p:cNvSpPr/>
          <p:nvPr/>
        </p:nvSpPr>
        <p:spPr>
          <a:xfrm>
            <a:off x="6092196" y="1510556"/>
            <a:ext cx="407036" cy="7297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44" y="2511246"/>
            <a:ext cx="3174590" cy="242856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126921" y="5278115"/>
            <a:ext cx="407036" cy="72973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089" y="184391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Flowchart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637814" y="672452"/>
            <a:ext cx="7329268" cy="1090678"/>
            <a:chOff x="2236764" y="512032"/>
            <a:chExt cx="7329268" cy="1090678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236764" y="644499"/>
              <a:ext cx="73292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5331656" y="553059"/>
              <a:ext cx="1139483" cy="182880"/>
            </a:xfrm>
            <a:prstGeom prst="rect">
              <a:avLst/>
            </a:prstGeom>
            <a:solidFill>
              <a:srgbClr val="92D050">
                <a:shade val="30000"/>
                <a:satMod val="115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Gene</a:t>
              </a:r>
              <a:endParaRPr lang="en-US" dirty="0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3535491" y="-562788"/>
              <a:ext cx="497440" cy="30948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7769865" y="-562788"/>
              <a:ext cx="497440" cy="30948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44949" y="1233378"/>
              <a:ext cx="1063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20M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22782" y="1233378"/>
              <a:ext cx="1063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20M</a:t>
              </a:r>
              <a:endParaRPr lang="en-US"/>
            </a:p>
          </p:txBody>
        </p:sp>
        <p:sp>
          <p:nvSpPr>
            <p:cNvPr id="4" name="Terminator 3"/>
            <p:cNvSpPr/>
            <p:nvPr/>
          </p:nvSpPr>
          <p:spPr>
            <a:xfrm>
              <a:off x="4023360" y="512032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rminator 16"/>
            <p:cNvSpPr/>
            <p:nvPr/>
          </p:nvSpPr>
          <p:spPr>
            <a:xfrm>
              <a:off x="2968774" y="520138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rminator 17"/>
            <p:cNvSpPr/>
            <p:nvPr/>
          </p:nvSpPr>
          <p:spPr>
            <a:xfrm>
              <a:off x="6703450" y="512032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rminator 18"/>
            <p:cNvSpPr/>
            <p:nvPr/>
          </p:nvSpPr>
          <p:spPr>
            <a:xfrm>
              <a:off x="7386932" y="520138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rminator 19"/>
            <p:cNvSpPr/>
            <p:nvPr/>
          </p:nvSpPr>
          <p:spPr>
            <a:xfrm>
              <a:off x="8932190" y="520138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37814" y="5693168"/>
            <a:ext cx="7329268" cy="1023798"/>
            <a:chOff x="2236764" y="5056157"/>
            <a:chExt cx="7329268" cy="102379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2236764" y="5690937"/>
              <a:ext cx="73292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331656" y="5599497"/>
              <a:ext cx="1139483" cy="182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92D05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Gene</a:t>
              </a:r>
              <a:endParaRPr lang="en-US" dirty="0"/>
            </a:p>
          </p:txBody>
        </p:sp>
        <p:sp>
          <p:nvSpPr>
            <p:cNvPr id="22" name="Terminator 21"/>
            <p:cNvSpPr/>
            <p:nvPr/>
          </p:nvSpPr>
          <p:spPr>
            <a:xfrm>
              <a:off x="2968774" y="5565741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rminator 22"/>
            <p:cNvSpPr/>
            <p:nvPr/>
          </p:nvSpPr>
          <p:spPr>
            <a:xfrm>
              <a:off x="6703450" y="5557635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rminator 23"/>
            <p:cNvSpPr/>
            <p:nvPr/>
          </p:nvSpPr>
          <p:spPr>
            <a:xfrm>
              <a:off x="7386932" y="5565741"/>
              <a:ext cx="484845" cy="24872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ghtning Bolt 6"/>
            <p:cNvSpPr/>
            <p:nvPr/>
          </p:nvSpPr>
          <p:spPr>
            <a:xfrm>
              <a:off x="3059998" y="5557635"/>
              <a:ext cx="268612" cy="25682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ghtning Bolt 25"/>
            <p:cNvSpPr/>
            <p:nvPr/>
          </p:nvSpPr>
          <p:spPr>
            <a:xfrm>
              <a:off x="6811566" y="5549529"/>
              <a:ext cx="268612" cy="25682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3224394" y="5056157"/>
              <a:ext cx="2614972" cy="542566"/>
            </a:xfrm>
            <a:custGeom>
              <a:avLst/>
              <a:gdLst>
                <a:gd name="connsiteX0" fmla="*/ 0 w 2486527"/>
                <a:gd name="connsiteY0" fmla="*/ 0 h 0"/>
                <a:gd name="connsiteX1" fmla="*/ 2486527 w 2486527"/>
                <a:gd name="connsiteY1" fmla="*/ 0 h 0"/>
                <a:gd name="connsiteX0" fmla="*/ 0 w 9871"/>
                <a:gd name="connsiteY0" fmla="*/ 0 h 5946"/>
                <a:gd name="connsiteX1" fmla="*/ 9871 w 9871"/>
                <a:gd name="connsiteY1" fmla="*/ 5946 h 5946"/>
                <a:gd name="connsiteX0" fmla="*/ 0 w 10000"/>
                <a:gd name="connsiteY0" fmla="*/ 0 h 19992"/>
                <a:gd name="connsiteX1" fmla="*/ 10000 w 10000"/>
                <a:gd name="connsiteY1" fmla="*/ 10000 h 19992"/>
                <a:gd name="connsiteX0" fmla="*/ 0 w 10131"/>
                <a:gd name="connsiteY0" fmla="*/ 0 h 27299"/>
                <a:gd name="connsiteX1" fmla="*/ 10131 w 10131"/>
                <a:gd name="connsiteY1" fmla="*/ 18751 h 27299"/>
                <a:gd name="connsiteX0" fmla="*/ 0 w 10131"/>
                <a:gd name="connsiteY0" fmla="*/ 0 h 29651"/>
                <a:gd name="connsiteX1" fmla="*/ 10131 w 10131"/>
                <a:gd name="connsiteY1" fmla="*/ 18751 h 29651"/>
                <a:gd name="connsiteX0" fmla="*/ 0 w 10654"/>
                <a:gd name="connsiteY0" fmla="*/ 1251 h 17324"/>
                <a:gd name="connsiteX1" fmla="*/ 10654 w 10654"/>
                <a:gd name="connsiteY1" fmla="*/ 0 h 17324"/>
                <a:gd name="connsiteX0" fmla="*/ 0 w 10654"/>
                <a:gd name="connsiteY0" fmla="*/ 1251 h 21140"/>
                <a:gd name="connsiteX1" fmla="*/ 10654 w 10654"/>
                <a:gd name="connsiteY1" fmla="*/ 0 h 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4" h="21140">
                  <a:moveTo>
                    <a:pt x="0" y="1251"/>
                  </a:moveTo>
                  <a:cubicBezTo>
                    <a:pt x="1176" y="19585"/>
                    <a:pt x="6537" y="35420"/>
                    <a:pt x="1065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0800000" flipV="1">
              <a:off x="6134550" y="5788246"/>
              <a:ext cx="781804" cy="291709"/>
            </a:xfrm>
            <a:custGeom>
              <a:avLst/>
              <a:gdLst>
                <a:gd name="connsiteX0" fmla="*/ 0 w 2486527"/>
                <a:gd name="connsiteY0" fmla="*/ 0 h 0"/>
                <a:gd name="connsiteX1" fmla="*/ 2486527 w 2486527"/>
                <a:gd name="connsiteY1" fmla="*/ 0 h 0"/>
                <a:gd name="connsiteX0" fmla="*/ 0 w 9871"/>
                <a:gd name="connsiteY0" fmla="*/ 0 h 5946"/>
                <a:gd name="connsiteX1" fmla="*/ 9871 w 9871"/>
                <a:gd name="connsiteY1" fmla="*/ 5946 h 5946"/>
                <a:gd name="connsiteX0" fmla="*/ 0 w 10000"/>
                <a:gd name="connsiteY0" fmla="*/ 0 h 19992"/>
                <a:gd name="connsiteX1" fmla="*/ 10000 w 10000"/>
                <a:gd name="connsiteY1" fmla="*/ 10000 h 19992"/>
                <a:gd name="connsiteX0" fmla="*/ 0 w 10131"/>
                <a:gd name="connsiteY0" fmla="*/ 0 h 27299"/>
                <a:gd name="connsiteX1" fmla="*/ 10131 w 10131"/>
                <a:gd name="connsiteY1" fmla="*/ 18751 h 27299"/>
                <a:gd name="connsiteX0" fmla="*/ 0 w 10131"/>
                <a:gd name="connsiteY0" fmla="*/ 0 h 29651"/>
                <a:gd name="connsiteX1" fmla="*/ 10131 w 10131"/>
                <a:gd name="connsiteY1" fmla="*/ 18751 h 29651"/>
                <a:gd name="connsiteX0" fmla="*/ 0 w 10654"/>
                <a:gd name="connsiteY0" fmla="*/ 1251 h 17324"/>
                <a:gd name="connsiteX1" fmla="*/ 10654 w 10654"/>
                <a:gd name="connsiteY1" fmla="*/ 0 h 17324"/>
                <a:gd name="connsiteX0" fmla="*/ 0 w 10654"/>
                <a:gd name="connsiteY0" fmla="*/ 1251 h 21140"/>
                <a:gd name="connsiteX1" fmla="*/ 10654 w 10654"/>
                <a:gd name="connsiteY1" fmla="*/ 0 h 21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54" h="21140">
                  <a:moveTo>
                    <a:pt x="0" y="1251"/>
                  </a:moveTo>
                  <a:cubicBezTo>
                    <a:pt x="1176" y="19585"/>
                    <a:pt x="6537" y="35420"/>
                    <a:pt x="1065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60373" y="1651815"/>
            <a:ext cx="20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Logistic</a:t>
            </a:r>
            <a:r>
              <a:rPr lang="zh-CN" altLang="en-US" dirty="0" smtClean="0"/>
              <a:t> </a:t>
            </a:r>
            <a:r>
              <a:rPr lang="en-US" altLang="zh-CN" dirty="0" smtClean="0"/>
              <a:t>Regression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76177" y="5365150"/>
            <a:ext cx="200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eQTL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2EDF2-9815-884D-B94C-F0A5F5D9580C}" type="slidenum">
              <a:rPr lang="en-US" smtClean="0"/>
              <a:t>2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37145" r="49681" b="30675"/>
          <a:stretch/>
        </p:blipFill>
        <p:spPr>
          <a:xfrm>
            <a:off x="8004536" y="2620871"/>
            <a:ext cx="2971516" cy="24799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45180" y="2291841"/>
            <a:ext cx="322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796485" y="2294968"/>
            <a:ext cx="362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Gene-enhancer linkages by Hi-C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6" r="6118" b="3540"/>
          <a:stretch/>
        </p:blipFill>
        <p:spPr>
          <a:xfrm>
            <a:off x="1238619" y="2722201"/>
            <a:ext cx="2798390" cy="25441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39564" y="2294968"/>
            <a:ext cx="322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smtClean="0"/>
              <a:t>Roadmap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tissue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enhancers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82883" y="2281604"/>
            <a:ext cx="10434828" cy="2939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197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7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11783785" cy="68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27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DengXian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Mengting Gu</dc:creator>
  <cp:lastModifiedBy>Mengting Gu</cp:lastModifiedBy>
  <cp:revision>4</cp:revision>
  <dcterms:created xsi:type="dcterms:W3CDTF">2016-11-08T19:45:09Z</dcterms:created>
  <dcterms:modified xsi:type="dcterms:W3CDTF">2016-11-09T02:14:05Z</dcterms:modified>
</cp:coreProperties>
</file>