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4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0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2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4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8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9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5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6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1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8B01A-4AF8-484C-8C8A-8824E03B0203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3BC11-FAE4-4D6D-BB26-C9BE1541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470036" y="0"/>
            <a:ext cx="2721964" cy="989351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SVFX Analysis </a:t>
            </a:r>
            <a:b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Pipeline</a:t>
            </a:r>
            <a:endParaRPr lang="en-US" sz="3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79923" y="-14389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(a)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46" y="4118859"/>
            <a:ext cx="2741755" cy="1986198"/>
          </a:xfrm>
          <a:prstGeom prst="rect">
            <a:avLst/>
          </a:prstGeom>
        </p:spPr>
      </p:pic>
      <p:sp>
        <p:nvSpPr>
          <p:cNvPr id="138" name="TextBox 137"/>
          <p:cNvSpPr txBox="1"/>
          <p:nvPr/>
        </p:nvSpPr>
        <p:spPr>
          <a:xfrm>
            <a:off x="1088244" y="3806357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H3K27ac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9" name="Picture 1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588" y="4157831"/>
            <a:ext cx="2687956" cy="1947225"/>
          </a:xfrm>
          <a:prstGeom prst="rect">
            <a:avLst/>
          </a:prstGeom>
        </p:spPr>
      </p:pic>
      <p:sp>
        <p:nvSpPr>
          <p:cNvPr id="140" name="TextBox 139"/>
          <p:cNvSpPr txBox="1"/>
          <p:nvPr/>
        </p:nvSpPr>
        <p:spPr>
          <a:xfrm>
            <a:off x="4123544" y="37809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H3K4me1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97394" y="1734585"/>
            <a:ext cx="1037400" cy="55962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Somatic SVs</a:t>
            </a:r>
            <a:endParaRPr lang="en-US" sz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5695" y="1618355"/>
            <a:ext cx="1314970" cy="19642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829379" y="2333172"/>
            <a:ext cx="1174199" cy="55962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Germline SVs</a:t>
            </a:r>
            <a:endParaRPr lang="en-US" sz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871888" y="2943381"/>
            <a:ext cx="1088700" cy="55962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1kG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SVs</a:t>
            </a:r>
            <a:endParaRPr lang="en-US" sz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885434" y="351122"/>
            <a:ext cx="814612" cy="826970"/>
            <a:chOff x="864358" y="1882253"/>
            <a:chExt cx="1043011" cy="10326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358" y="1882253"/>
              <a:ext cx="1032680" cy="103268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68990" y="1924335"/>
              <a:ext cx="938379" cy="3074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ENCODE</a:t>
              </a:r>
              <a:endParaRPr lang="en-US" sz="10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863413" y="343532"/>
            <a:ext cx="806544" cy="826970"/>
            <a:chOff x="3348189" y="1176663"/>
            <a:chExt cx="1032680" cy="103268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8189" y="1176663"/>
              <a:ext cx="1032680" cy="103268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546174" y="1218745"/>
              <a:ext cx="720820" cy="3074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REMC</a:t>
              </a:r>
              <a:endParaRPr lang="en-US" sz="10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418" y="378656"/>
            <a:ext cx="806544" cy="8269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250901" y="412355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PhyloP</a:t>
            </a:r>
            <a:endParaRPr lang="en-US" sz="1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519" y="404664"/>
            <a:ext cx="806544" cy="82697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36072" y="438363"/>
            <a:ext cx="7681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GENCODE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822862" y="2234376"/>
            <a:ext cx="1496345" cy="73225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Supervised Machine Learning</a:t>
            </a:r>
            <a:endParaRPr lang="en-US" sz="13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9" name="Straight Arrow Connector 28"/>
          <p:cNvCxnSpPr>
            <a:stCxn id="7" idx="2"/>
            <a:endCxn id="44" idx="1"/>
          </p:cNvCxnSpPr>
          <p:nvPr/>
        </p:nvCxnSpPr>
        <p:spPr>
          <a:xfrm>
            <a:off x="2288706" y="1178092"/>
            <a:ext cx="1657518" cy="11614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737051" y="2231471"/>
            <a:ext cx="1428328" cy="7380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Feature Extraction</a:t>
            </a:r>
            <a:endParaRPr lang="en-US" sz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46" name="Straight Arrow Connector 45"/>
          <p:cNvCxnSpPr>
            <a:stCxn id="15" idx="2"/>
            <a:endCxn id="44" idx="0"/>
          </p:cNvCxnSpPr>
          <p:nvPr/>
        </p:nvCxnSpPr>
        <p:spPr>
          <a:xfrm flipH="1">
            <a:off x="4451215" y="1205626"/>
            <a:ext cx="61475" cy="10258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8" idx="2"/>
            <a:endCxn id="44" idx="7"/>
          </p:cNvCxnSpPr>
          <p:nvPr/>
        </p:nvCxnSpPr>
        <p:spPr>
          <a:xfrm flipH="1">
            <a:off x="4956205" y="1231634"/>
            <a:ext cx="755585" cy="11079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623752" y="-49551"/>
            <a:ext cx="2294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Functional Genomics Data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94042" y="-49551"/>
            <a:ext cx="1239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Conservation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61332" y="-40834"/>
            <a:ext cx="1445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Annotation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61" name="Straight Arrow Connector 60"/>
          <p:cNvCxnSpPr>
            <a:stCxn id="41" idx="3"/>
            <a:endCxn id="44" idx="2"/>
          </p:cNvCxnSpPr>
          <p:nvPr/>
        </p:nvCxnSpPr>
        <p:spPr>
          <a:xfrm>
            <a:off x="2070665" y="2600502"/>
            <a:ext cx="1666386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44" idx="6"/>
            <a:endCxn id="20" idx="2"/>
          </p:cNvCxnSpPr>
          <p:nvPr/>
        </p:nvCxnSpPr>
        <p:spPr>
          <a:xfrm flipV="1">
            <a:off x="5165379" y="2600502"/>
            <a:ext cx="657484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20" idx="6"/>
            <a:endCxn id="110" idx="2"/>
          </p:cNvCxnSpPr>
          <p:nvPr/>
        </p:nvCxnSpPr>
        <p:spPr>
          <a:xfrm>
            <a:off x="7319207" y="2600502"/>
            <a:ext cx="725500" cy="29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8044707" y="2275056"/>
            <a:ext cx="1519018" cy="65670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Prioritized Somatic SVs</a:t>
            </a:r>
            <a:endParaRPr lang="en-US" sz="13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34" name="Straight Arrow Connector 133"/>
          <p:cNvCxnSpPr>
            <a:stCxn id="9" idx="2"/>
          </p:cNvCxnSpPr>
          <p:nvPr/>
        </p:nvCxnSpPr>
        <p:spPr>
          <a:xfrm>
            <a:off x="3266685" y="1170502"/>
            <a:ext cx="899712" cy="1078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 rot="2963326">
            <a:off x="3106786" y="1411643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Tissue Specific</a:t>
            </a:r>
          </a:p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pic>
        <p:nvPicPr>
          <p:cNvPr id="143" name="Picture 1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070" y="4126230"/>
            <a:ext cx="2675269" cy="1965960"/>
          </a:xfrm>
          <a:prstGeom prst="rect">
            <a:avLst/>
          </a:prstGeom>
        </p:spPr>
      </p:pic>
      <p:sp>
        <p:nvSpPr>
          <p:cNvPr id="144" name="TextBox 143"/>
          <p:cNvSpPr txBox="1"/>
          <p:nvPr/>
        </p:nvSpPr>
        <p:spPr>
          <a:xfrm>
            <a:off x="6683822" y="379844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Conservation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50" name="Picture 14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501" y="4133850"/>
            <a:ext cx="3200988" cy="2589243"/>
          </a:xfrm>
          <a:prstGeom prst="rect">
            <a:avLst/>
          </a:prstGeom>
        </p:spPr>
      </p:pic>
      <p:sp>
        <p:nvSpPr>
          <p:cNvPr id="151" name="TextBox 150"/>
          <p:cNvSpPr txBox="1"/>
          <p:nvPr/>
        </p:nvSpPr>
        <p:spPr>
          <a:xfrm>
            <a:off x="9617314" y="3800943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Gene Enrichment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0" name="Right Brace 159"/>
          <p:cNvSpPr/>
          <p:nvPr/>
        </p:nvSpPr>
        <p:spPr>
          <a:xfrm rot="16200000">
            <a:off x="5953125" y="-2219325"/>
            <a:ext cx="514350" cy="11963400"/>
          </a:xfrm>
          <a:prstGeom prst="rightBrace">
            <a:avLst>
              <a:gd name="adj1" fmla="val 8333"/>
              <a:gd name="adj2" fmla="val 35350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Arrow Connector 160"/>
          <p:cNvCxnSpPr>
            <a:stCxn id="44" idx="4"/>
            <a:endCxn id="160" idx="1"/>
          </p:cNvCxnSpPr>
          <p:nvPr/>
        </p:nvCxnSpPr>
        <p:spPr>
          <a:xfrm>
            <a:off x="4451215" y="2969534"/>
            <a:ext cx="6447" cy="535666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30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SVFX Analysis  Pipeline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SVFX Analysis  Pipeline</dc:title>
  <dc:creator>Arif</dc:creator>
  <cp:lastModifiedBy>Arif</cp:lastModifiedBy>
  <cp:revision>1</cp:revision>
  <dcterms:created xsi:type="dcterms:W3CDTF">2016-11-01T17:56:44Z</dcterms:created>
  <dcterms:modified xsi:type="dcterms:W3CDTF">2016-11-01T17:58:30Z</dcterms:modified>
</cp:coreProperties>
</file>