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57" r:id="rId4"/>
    <p:sldId id="264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ADC0-7725-7C48-ADA4-EAB8FC74F4ED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7D2C-34FC-EA4A-BBB1-834CAD1C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0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3E1A-603A-0747-A823-DF7ADD2468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C7AD-3C8C-354C-A8C3-5F6CAF2F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0493-81B3-9245-B25E-E8A33739704B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6F5-7F2F-774F-B308-726071F1E902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913-0ACF-9E4C-BF6D-72787C242F5E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13E2-A45A-B740-822F-9F4568055FC4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224D-87E0-8042-8AD4-78A60E6A0637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9EAB-F81A-AB4C-BFC4-020E3B75A665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A275-78A9-B64B-AD85-BEFB9F4293FB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B9BE-0EEA-B74B-A3D3-6D8B7CDD9452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A898-6B0F-4B40-8CA9-1292B9CD370E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5F7E-E0B4-9A44-A422-D2CDEBA35960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510B-5190-554C-8664-5BAD73B432D9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9F11-7793-E042-97D3-9BD9E6F234D3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Clonal Fitness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0787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5486400" imgH="3479800" progId="Word.Document.12">
                  <p:embed/>
                </p:oleObj>
              </mc:Choice>
              <mc:Fallback>
                <p:oleObj name="Document" r:id="rId4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2614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4" imgW="5486400" imgH="1993900" progId="Word.Document.12">
                  <p:embed/>
                </p:oleObj>
              </mc:Choice>
              <mc:Fallback>
                <p:oleObj name="Document" r:id="rId4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65450"/>
              </p:ext>
            </p:extLst>
          </p:nvPr>
        </p:nvGraphicFramePr>
        <p:xfrm>
          <a:off x="3483105" y="1436800"/>
          <a:ext cx="5486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5" imgW="5486400" imgH="4178300" progId="Word.Document.12">
                  <p:embed/>
                </p:oleObj>
              </mc:Choice>
              <mc:Fallback>
                <p:oleObj name="Document" r:id="rId5" imgW="5486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3105" y="1436800"/>
                        <a:ext cx="54864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Fitness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469"/>
            <a:ext cx="9144000" cy="34040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039" y="4834716"/>
            <a:ext cx="788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do</a:t>
            </a:r>
          </a:p>
          <a:p>
            <a:r>
              <a:rPr lang="en-US" dirty="0" smtClean="0"/>
              <a:t>- Refine the model (</a:t>
            </a:r>
            <a:r>
              <a:rPr lang="en-US" dirty="0" err="1" smtClean="0"/>
              <a:t>eg</a:t>
            </a:r>
            <a:r>
              <a:rPr lang="en-US" dirty="0" smtClean="0"/>
              <a:t> add stats)</a:t>
            </a:r>
          </a:p>
          <a:p>
            <a:r>
              <a:rPr lang="en-US" dirty="0" smtClean="0"/>
              <a:t>- Run on Will’s simulation data</a:t>
            </a:r>
          </a:p>
          <a:p>
            <a:r>
              <a:rPr lang="en-US" dirty="0" smtClean="0"/>
              <a:t>- Run on Prostate Cancer VCFs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87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Clonal Fitness</vt:lpstr>
      <vt:lpstr>Calling Subclones</vt:lpstr>
      <vt:lpstr>PowerPoint Presentation</vt:lpstr>
      <vt:lpstr>Calling Subclones</vt:lpstr>
      <vt:lpstr>T=t1+t2, t1 the moment of driver mutation</vt:lpstr>
      <vt:lpstr>Green mutations with lower Freq</vt:lpstr>
      <vt:lpstr>Hitchhiked mutations with higher Freq</vt:lpstr>
      <vt:lpstr>Finding Fitness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Clonal Fitness</dc:title>
  <dc:creator>Leonidas Salichos</dc:creator>
  <cp:lastModifiedBy>Leonidas Salichos</cp:lastModifiedBy>
  <cp:revision>21</cp:revision>
  <dcterms:created xsi:type="dcterms:W3CDTF">2016-10-18T20:09:40Z</dcterms:created>
  <dcterms:modified xsi:type="dcterms:W3CDTF">2016-11-03T19:21:37Z</dcterms:modified>
</cp:coreProperties>
</file>