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/>
    <p:restoredTop sz="94655"/>
  </p:normalViewPr>
  <p:slideViewPr>
    <p:cSldViewPr snapToGrid="0" snapToObjects="1">
      <p:cViewPr varScale="1">
        <p:scale>
          <a:sx n="91" d="100"/>
          <a:sy n="91" d="100"/>
        </p:scale>
        <p:origin x="200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5E7D0-0006-4941-857C-EE506D36CE74}" type="datetimeFigureOut">
              <a:rPr lang="en-US" smtClean="0"/>
              <a:t>10/26/16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B41C0-79A0-B145-91BD-5C3980287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530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5E7D0-0006-4941-857C-EE506D36CE74}" type="datetimeFigureOut">
              <a:rPr lang="en-US" smtClean="0"/>
              <a:t>10/26/16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B41C0-79A0-B145-91BD-5C3980287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947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5E7D0-0006-4941-857C-EE506D36CE74}" type="datetimeFigureOut">
              <a:rPr lang="en-US" smtClean="0"/>
              <a:t>10/26/16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B41C0-79A0-B145-91BD-5C3980287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52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5E7D0-0006-4941-857C-EE506D36CE74}" type="datetimeFigureOut">
              <a:rPr lang="en-US" smtClean="0"/>
              <a:t>10/26/16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B41C0-79A0-B145-91BD-5C3980287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7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5E7D0-0006-4941-857C-EE506D36CE74}" type="datetimeFigureOut">
              <a:rPr lang="en-US" smtClean="0"/>
              <a:t>10/26/16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B41C0-79A0-B145-91BD-5C3980287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823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5E7D0-0006-4941-857C-EE506D36CE74}" type="datetimeFigureOut">
              <a:rPr lang="en-US" smtClean="0"/>
              <a:t>10/26/16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B41C0-79A0-B145-91BD-5C3980287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66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5E7D0-0006-4941-857C-EE506D36CE74}" type="datetimeFigureOut">
              <a:rPr lang="en-US" smtClean="0"/>
              <a:t>10/26/16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B41C0-79A0-B145-91BD-5C3980287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178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5E7D0-0006-4941-857C-EE506D36CE74}" type="datetimeFigureOut">
              <a:rPr lang="en-US" smtClean="0"/>
              <a:t>10/26/16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B41C0-79A0-B145-91BD-5C3980287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56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5E7D0-0006-4941-857C-EE506D36CE74}" type="datetimeFigureOut">
              <a:rPr lang="en-US" smtClean="0"/>
              <a:t>10/26/16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B41C0-79A0-B145-91BD-5C3980287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047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5E7D0-0006-4941-857C-EE506D36CE74}" type="datetimeFigureOut">
              <a:rPr lang="en-US" smtClean="0"/>
              <a:t>10/26/16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B41C0-79A0-B145-91BD-5C3980287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26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5E7D0-0006-4941-857C-EE506D36CE74}" type="datetimeFigureOut">
              <a:rPr lang="en-US" smtClean="0"/>
              <a:t>10/26/16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B41C0-79A0-B145-91BD-5C3980287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48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5E7D0-0006-4941-857C-EE506D36CE74}" type="datetimeFigureOut">
              <a:rPr lang="en-US" smtClean="0"/>
              <a:t>10/26/16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B41C0-79A0-B145-91BD-5C3980287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67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" y="0"/>
            <a:ext cx="1130950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4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" y="0"/>
            <a:ext cx="1130950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93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Mengting Gu</dc:creator>
  <cp:lastModifiedBy>Mengting Gu</cp:lastModifiedBy>
  <cp:revision>1</cp:revision>
  <dcterms:created xsi:type="dcterms:W3CDTF">2016-10-27T00:30:34Z</dcterms:created>
  <dcterms:modified xsi:type="dcterms:W3CDTF">2016-10-27T00:34:20Z</dcterms:modified>
</cp:coreProperties>
</file>