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67" r:id="rId4"/>
    <p:sldId id="272" r:id="rId5"/>
    <p:sldId id="269" r:id="rId6"/>
    <p:sldId id="270" r:id="rId7"/>
    <p:sldId id="276" r:id="rId8"/>
    <p:sldId id="278" r:id="rId9"/>
    <p:sldId id="264" r:id="rId10"/>
    <p:sldId id="25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Intensification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 – Species vs Motif-MSA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06" t="28376" r="59036" b="18275"/>
          <a:stretch/>
        </p:blipFill>
        <p:spPr>
          <a:xfrm>
            <a:off x="340659" y="1559859"/>
            <a:ext cx="10694894" cy="51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 table 3 – Spearman correlation between conservation and various pop gen metrics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1" t="27770" r="58951" b="29491"/>
          <a:stretch/>
        </p:blipFill>
        <p:spPr>
          <a:xfrm>
            <a:off x="233081" y="2088775"/>
            <a:ext cx="11546543" cy="44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1" y="0"/>
            <a:ext cx="5168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31" y="0"/>
            <a:ext cx="4899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09" y="0"/>
            <a:ext cx="550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Figure </a:t>
            </a:r>
            <a:r>
              <a:rPr lang="en-US" smtClean="0"/>
              <a:t>2 – log(R/C)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0" y="1690688"/>
            <a:ext cx="10603447" cy="4163265"/>
          </a:xfrm>
        </p:spPr>
      </p:pic>
    </p:spTree>
    <p:extLst>
      <p:ext uri="{BB962C8B-B14F-4D97-AF65-F5344CB8AC3E}">
        <p14:creationId xmlns:p14="http://schemas.microsoft.com/office/powerpoint/2010/main" val="341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Figure 3 – are conserved positions enriched for disease SNVs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690688"/>
            <a:ext cx="9085006" cy="5017681"/>
          </a:xfrm>
        </p:spPr>
      </p:pic>
    </p:spTree>
    <p:extLst>
      <p:ext uri="{BB962C8B-B14F-4D97-AF65-F5344CB8AC3E}">
        <p14:creationId xmlns:p14="http://schemas.microsoft.com/office/powerpoint/2010/main" val="414963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 – list of repeat </a:t>
            </a:r>
            <a:r>
              <a:rPr lang="en-US" dirty="0" smtClean="0"/>
              <a:t>protein </a:t>
            </a:r>
            <a:r>
              <a:rPr lang="en-US" dirty="0" smtClean="0"/>
              <a:t>domains in the </a:t>
            </a:r>
            <a:r>
              <a:rPr lang="en-US" dirty="0" smtClean="0"/>
              <a:t>Intensification database and compare all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8118" y="4894729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</a:t>
            </a:r>
            <a:r>
              <a:rPr lang="en-US" b="1" dirty="0" smtClean="0"/>
              <a:t>1. </a:t>
            </a:r>
            <a:r>
              <a:rPr lang="en-US" b="1" dirty="0" smtClean="0"/>
              <a:t>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(ESP6500); this is a corresponding ~3-fold increase in the number of autosomal SNVs.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1000GP+ESP6500; this is a corresponding ~5-fold increase in the number of autosomal SNVs.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5" t="28073" r="53837" b="46465"/>
          <a:stretch/>
        </p:blipFill>
        <p:spPr>
          <a:xfrm>
            <a:off x="331694" y="1873623"/>
            <a:ext cx="11223498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32492</TotalTime>
  <Words>221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Intensification slidepack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Supplementary Figure 2 – log(R/C)</vt:lpstr>
      <vt:lpstr>Supplementary Figure 3 – are conserved positions enriched for disease SNVs</vt:lpstr>
      <vt:lpstr>Supplementary Table 1 – list of repeat protein domains in the Intensification database and compare all datasets</vt:lpstr>
      <vt:lpstr>Supp table 2 – Species vs Motif-MSA</vt:lpstr>
      <vt:lpstr>Supp table 3 – Spearman correlation between conservation and various pop gen metrics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181</cp:revision>
  <dcterms:created xsi:type="dcterms:W3CDTF">2016-01-15T18:41:09Z</dcterms:created>
  <dcterms:modified xsi:type="dcterms:W3CDTF">2016-10-26T10:26:48Z</dcterms:modified>
</cp:coreProperties>
</file>