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7" r:id="rId4"/>
    <p:sldId id="262" r:id="rId5"/>
    <p:sldId id="263" r:id="rId6"/>
    <p:sldId id="259" r:id="rId7"/>
    <p:sldId id="260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213FB-8CBF-5445-A913-B6DBBB183FB4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E6810-6224-4B46-B315-CD4DC52B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859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4F71F-4A93-0B4A-AF68-5C5C525C84B5}" type="datetimeFigureOut">
              <a:rPr lang="en-US" smtClean="0"/>
              <a:t>10/19/16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52064-C9F3-4346-AE50-08D8E1829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74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FB98-EDA2-BC4F-BF7A-51EA930E4B76}" type="datetime1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8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52350-89E0-9D4D-9D7E-7839B44D7F73}" type="datetime1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9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AD3E-3F21-A84A-A488-4A9141DD042E}" type="datetime1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1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1EE-BB2B-CD4D-BAB3-90BAC88F68B1}" type="datetime1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9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45F5-51B8-8847-A877-90BD522A7E6B}" type="datetime1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3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4F6C-4842-6A49-A1EB-02E9225B87AC}" type="datetime1">
              <a:rPr lang="en-US" smtClean="0"/>
              <a:t>10/19/16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3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D3E2-E7B9-7B4E-992C-B80FB7D8CFED}" type="datetime1">
              <a:rPr lang="en-US" smtClean="0"/>
              <a:t>10/19/16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5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B139-024C-0F41-89DC-1FDB3CC707D1}" type="datetime1">
              <a:rPr lang="en-US" smtClean="0"/>
              <a:t>10/19/16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24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14FC-6EF3-F846-9C28-E6F4FA48DC82}" type="datetime1">
              <a:rPr lang="en-US" smtClean="0"/>
              <a:t>10/19/16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1A4F-5367-2A4B-B18E-01BBBE46A339}" type="datetime1">
              <a:rPr lang="en-US" smtClean="0"/>
              <a:t>10/19/16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7CC9-A5D0-CB4F-B62A-E394FF8B695B}" type="datetime1">
              <a:rPr lang="en-US" smtClean="0"/>
              <a:t>10/19/16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1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FEFCA-CA8F-1847-B09B-F19868F9689E}" type="datetime1">
              <a:rPr lang="en-US" smtClean="0"/>
              <a:t>10/19/16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57AFA-AABE-C34B-B6B5-A48CD2D16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3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RAMPAGE for ENCODE-Cancer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Rutenberg-Schoenberg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4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to determine transcription starts sites</a:t>
            </a:r>
          </a:p>
          <a:p>
            <a:r>
              <a:rPr lang="en-US" dirty="0" smtClean="0"/>
              <a:t>Dual selection for 5’ ends:</a:t>
            </a:r>
          </a:p>
          <a:p>
            <a:pPr lvl="1"/>
            <a:r>
              <a:rPr lang="en-US" dirty="0" smtClean="0"/>
              <a:t>Biotin labeling of 5’ RNA cap (m7-guanosine)</a:t>
            </a:r>
          </a:p>
          <a:p>
            <a:pPr lvl="1"/>
            <a:r>
              <a:rPr lang="en-US" dirty="0" smtClean="0"/>
              <a:t>Addition of sequencing primer dependent on non-</a:t>
            </a:r>
            <a:r>
              <a:rPr lang="en-US" dirty="0" err="1" smtClean="0"/>
              <a:t>templated</a:t>
            </a:r>
            <a:r>
              <a:rPr lang="en-US" dirty="0" smtClean="0"/>
              <a:t> C’s added at the end of RT + “template switching”</a:t>
            </a:r>
          </a:p>
          <a:p>
            <a:r>
              <a:rPr lang="en-US" dirty="0" smtClean="0"/>
              <a:t>Paired-end sequencing to improve mapping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20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9144000" cy="395416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58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9144000" cy="39541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47607"/>
            <a:ext cx="9144000" cy="151039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54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ENCODE RAMPAGE processed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 tracks of inferred TSS (</a:t>
            </a:r>
            <a:r>
              <a:rPr lang="en-US" dirty="0" err="1" smtClean="0"/>
              <a:t>bigWig</a:t>
            </a:r>
            <a:r>
              <a:rPr lang="en-US" dirty="0" smtClean="0"/>
              <a:t>, 1nt resolution)</a:t>
            </a:r>
          </a:p>
          <a:p>
            <a:r>
              <a:rPr lang="en-US" dirty="0" smtClean="0"/>
              <a:t>IDR peaks (combined from 2 technical, 2 biological replicates)</a:t>
            </a:r>
          </a:p>
          <a:p>
            <a:pPr lvl="1"/>
            <a:r>
              <a:rPr lang="en-US" dirty="0" smtClean="0"/>
              <a:t>Not sure of peak calling method</a:t>
            </a:r>
          </a:p>
          <a:p>
            <a:r>
              <a:rPr lang="en-US" dirty="0" smtClean="0"/>
              <a:t>Quantifications on IDR annotation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30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45904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59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 of RAMPAGE peaks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809749" y="2032000"/>
            <a:ext cx="3508375" cy="3508375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59124" y="2076450"/>
            <a:ext cx="3508375" cy="3508375"/>
          </a:xfrm>
          <a:prstGeom prst="ellipse">
            <a:avLst/>
          </a:prstGeom>
          <a:gradFill flip="none" rotWithShape="1">
            <a:gsLst>
              <a:gs pos="0">
                <a:schemeClr val="accent2">
                  <a:tint val="100000"/>
                  <a:shade val="100000"/>
                  <a:satMod val="130000"/>
                  <a:alpha val="45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alpha val="4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51000" y="1662668"/>
            <a:ext cx="65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K562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84874" y="1662668"/>
            <a:ext cx="1112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GM12878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19356" y="3244334"/>
            <a:ext cx="652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5751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06573" y="3250168"/>
            <a:ext cx="652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3139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58552" y="3254375"/>
            <a:ext cx="65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3964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31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with these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identification of active promoters?</a:t>
            </a:r>
          </a:p>
          <a:p>
            <a:pPr lvl="1"/>
            <a:r>
              <a:rPr lang="en-US" dirty="0" smtClean="0"/>
              <a:t>Test these annotations instead of annotated promoters for recurrence analysis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Better for prediction (or identification) of enhancer-promoter linkage?</a:t>
            </a:r>
            <a:endParaRPr lang="en-US" dirty="0" smtClean="0"/>
          </a:p>
          <a:p>
            <a:r>
              <a:rPr lang="en-US" dirty="0" smtClean="0"/>
              <a:t>Identification of differential TSS usage</a:t>
            </a:r>
          </a:p>
          <a:p>
            <a:pPr lvl="1"/>
            <a:r>
              <a:rPr lang="en-US" dirty="0" smtClean="0"/>
              <a:t>Not clear when this is important, but maybe worth reporting for particularly for important genes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99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RNA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Subcellular RNA fractions</a:t>
            </a:r>
          </a:p>
          <a:p>
            <a:pPr lvl="1"/>
            <a:r>
              <a:rPr lang="en-US" dirty="0" smtClean="0"/>
              <a:t>Nuclear</a:t>
            </a:r>
          </a:p>
          <a:p>
            <a:pPr lvl="1"/>
            <a:r>
              <a:rPr lang="en-US" dirty="0" smtClean="0"/>
              <a:t>Chromatin</a:t>
            </a:r>
          </a:p>
          <a:p>
            <a:pPr lvl="1"/>
            <a:r>
              <a:rPr lang="en-US" dirty="0" smtClean="0"/>
              <a:t>Nucleolus</a:t>
            </a:r>
          </a:p>
          <a:p>
            <a:pPr lvl="1"/>
            <a:r>
              <a:rPr lang="en-US" dirty="0" smtClean="0"/>
              <a:t>Probably not high quality, but can do some differential analysis</a:t>
            </a:r>
          </a:p>
          <a:p>
            <a:r>
              <a:rPr lang="en-US" dirty="0" smtClean="0"/>
              <a:t>CAGE</a:t>
            </a:r>
          </a:p>
          <a:p>
            <a:pPr lvl="1"/>
            <a:r>
              <a:rPr lang="en-US" dirty="0" smtClean="0"/>
              <a:t>Similar to rampage/for TSS identification</a:t>
            </a:r>
          </a:p>
          <a:p>
            <a:r>
              <a:rPr lang="en-US" dirty="0" smtClean="0"/>
              <a:t>RNA-PET</a:t>
            </a:r>
          </a:p>
          <a:p>
            <a:pPr lvl="1"/>
            <a:r>
              <a:rPr lang="en-US" dirty="0" smtClean="0"/>
              <a:t>Tries to identify 5’ and 3’ ends from RNA (probably not as good as CAGE or RAMPAGE for TSS identification)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7AFA-AABE-C34B-B6B5-A48CD2D16F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30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234</Words>
  <Application>Microsoft Macintosh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RAMPAGE for ENCODE-Cancer</vt:lpstr>
      <vt:lpstr>RAMPAGE</vt:lpstr>
      <vt:lpstr>PowerPoint Presentation</vt:lpstr>
      <vt:lpstr>PowerPoint Presentation</vt:lpstr>
      <vt:lpstr>ENCODE RAMPAGE processed files</vt:lpstr>
      <vt:lpstr>ACTB</vt:lpstr>
      <vt:lpstr>Overlap of RAMPAGE peaks</vt:lpstr>
      <vt:lpstr>What to do with these data?</vt:lpstr>
      <vt:lpstr>Other RNA data types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RAMPAGE for ENCODE-Cancer</dc:title>
  <dc:creator>Michael Rutenberg Schoenberg</dc:creator>
  <cp:lastModifiedBy>Michael Rutenberg Schoenberg</cp:lastModifiedBy>
  <cp:revision>11</cp:revision>
  <dcterms:created xsi:type="dcterms:W3CDTF">2016-10-10T13:12:16Z</dcterms:created>
  <dcterms:modified xsi:type="dcterms:W3CDTF">2016-10-19T21:37:38Z</dcterms:modified>
</cp:coreProperties>
</file>