
<file path=[Content_Types].xml><?xml version="1.0" encoding="utf-8"?>
<Types xmlns="http://schemas.openxmlformats.org/package/2006/content-types">
  <Default Extension="xml" ContentType="application/xml"/>
  <Default Extension="wmf" ContentType="image/x-wmf"/>
  <Default Extension="jpeg" ContentType="image/jpeg"/>
  <Default Extension="jpg" ContentType="image/jpeg"/>
  <Default Extension="emf" ContentType="image/x-emf"/>
  <Default Extension="rels" ContentType="application/vnd.openxmlformats-package.relationships+xml"/>
  <Default Extension="vml" ContentType="application/vnd.openxmlformats-officedocument.vmlDrawing"/>
  <Default Extension="gif" ContentType="image/gif"/>
  <Default Extension="tif" ContentType="image/tiff"/>
  <Default Extension="bin" ContentType="application/vnd.openxmlformats-officedocument.oleObject"/>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Masters/slideMaster52.xml" ContentType="application/vnd.openxmlformats-officedocument.presentationml.slideMaster+xml"/>
  <Override PartName="/ppt/slideMasters/slideMaster53.xml" ContentType="application/vnd.openxmlformats-officedocument.presentationml.slideMaster+xml"/>
  <Override PartName="/ppt/slideMasters/slideMaster54.xml" ContentType="application/vnd.openxmlformats-officedocument.presentationml.slideMaster+xml"/>
  <Override PartName="/ppt/slideMasters/slideMaster55.xml" ContentType="application/vnd.openxmlformats-officedocument.presentationml.slideMaster+xml"/>
  <Override PartName="/ppt/slideMasters/slideMaster56.xml" ContentType="application/vnd.openxmlformats-officedocument.presentationml.slideMaster+xml"/>
  <Override PartName="/ppt/slideMasters/slideMaster57.xml" ContentType="application/vnd.openxmlformats-officedocument.presentationml.slideMaster+xml"/>
  <Override PartName="/ppt/slideMasters/slideMaster58.xml" ContentType="application/vnd.openxmlformats-officedocument.presentationml.slideMaster+xml"/>
  <Override PartName="/ppt/slideMasters/slideMaster59.xml" ContentType="application/vnd.openxmlformats-officedocument.presentationml.slideMaster+xml"/>
  <Override PartName="/ppt/slideMasters/slideMaster60.xml" ContentType="application/vnd.openxmlformats-officedocument.presentationml.slideMaster+xml"/>
  <Override PartName="/ppt/slideMasters/slideMaster61.xml" ContentType="application/vnd.openxmlformats-officedocument.presentationml.slideMaster+xml"/>
  <Override PartName="/ppt/slideMasters/slideMaster62.xml" ContentType="application/vnd.openxmlformats-officedocument.presentationml.slideMaster+xml"/>
  <Override PartName="/ppt/slideMasters/slideMaster63.xml" ContentType="application/vnd.openxmlformats-officedocument.presentationml.slideMaster+xml"/>
  <Override PartName="/ppt/slideMasters/slideMaster64.xml" ContentType="application/vnd.openxmlformats-officedocument.presentationml.slideMaster+xml"/>
  <Override PartName="/ppt/slideMasters/slideMaster65.xml" ContentType="application/vnd.openxmlformats-officedocument.presentationml.slideMaster+xml"/>
  <Override PartName="/ppt/slideMasters/slideMaster66.xml" ContentType="application/vnd.openxmlformats-officedocument.presentationml.slideMaster+xml"/>
  <Override PartName="/ppt/slideMasters/slideMaster6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4.xml" ContentType="application/vnd.openxmlformats-officedocument.theme+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5.xml" ContentType="application/vnd.openxmlformats-officedocument.theme+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6.xml" ContentType="application/vnd.openxmlformats-officedocument.theme+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7.xml" ContentType="application/vnd.openxmlformats-officedocument.theme+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8.xml" ContentType="application/vnd.openxmlformats-officedocument.theme+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9.xml" ContentType="application/vnd.openxmlformats-officedocument.theme+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10.xml" ContentType="application/vnd.openxmlformats-officedocument.theme+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theme/theme11.xml" ContentType="application/vnd.openxmlformats-officedocument.theme+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theme/theme12.xml" ContentType="application/vnd.openxmlformats-officedocument.theme+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theme/theme13.xml" ContentType="application/vnd.openxmlformats-officedocument.theme+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theme/theme14.xml" ContentType="application/vnd.openxmlformats-officedocument.theme+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theme/theme15.xml" ContentType="application/vnd.openxmlformats-officedocument.theme+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theme/theme16.xml" ContentType="application/vnd.openxmlformats-officedocument.theme+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slideLayouts/slideLayout204.xml" ContentType="application/vnd.openxmlformats-officedocument.presentationml.slideLayout+xml"/>
  <Override PartName="/ppt/theme/theme17.xml" ContentType="application/vnd.openxmlformats-officedocument.theme+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slideLayouts/slideLayout205.xml" ContentType="application/vnd.openxmlformats-officedocument.presentationml.slideLayout+xml"/>
  <Override PartName="/ppt/theme/theme18.xml" ContentType="application/vnd.openxmlformats-officedocument.theme+xml"/>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theme/theme19.xml" ContentType="application/vnd.openxmlformats-officedocument.theme+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theme/theme20.xml" ContentType="application/vnd.openxmlformats-officedocument.theme+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theme/theme21.xml" ContentType="application/vnd.openxmlformats-officedocument.theme+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theme/theme22.xml" ContentType="application/vnd.openxmlformats-officedocument.theme+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theme/theme23.xml" ContentType="application/vnd.openxmlformats-officedocument.theme+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theme/theme24.xml" ContentType="application/vnd.openxmlformats-officedocument.theme+xml"/>
  <Override PartName="/ppt/tags/tag329.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theme/theme25.xml" ContentType="application/vnd.openxmlformats-officedocument.theme+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theme/theme26.xml" ContentType="application/vnd.openxmlformats-officedocument.theme+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theme/theme27.xml" ContentType="application/vnd.openxmlformats-officedocument.theme+xml"/>
  <Override PartName="/ppt/tags/tag408.xml" ContentType="application/vnd.openxmlformats-officedocument.presentationml.tags+xml"/>
  <Override PartName="/ppt/tags/tag409.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theme/theme28.xml" ContentType="application/vnd.openxmlformats-officedocument.theme+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theme/theme29.xml" ContentType="application/vnd.openxmlformats-officedocument.theme+xml"/>
  <Override PartName="/ppt/tags/tag419.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theme/theme30.xml" ContentType="application/vnd.openxmlformats-officedocument.theme+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tags/tag439.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tags/tag448.xml" ContentType="application/vnd.openxmlformats-officedocument.presentationml.tags+xml"/>
  <Override PartName="/ppt/tags/tag449.xml" ContentType="application/vnd.openxmlformats-officedocument.presentationml.tags+xml"/>
  <Override PartName="/ppt/tags/tag450.xml" ContentType="application/vnd.openxmlformats-officedocument.presentationml.tags+xml"/>
  <Override PartName="/ppt/tags/tag451.xml" ContentType="application/vnd.openxmlformats-officedocument.presentationml.tags+xml"/>
  <Override PartName="/ppt/tags/tag452.xml" ContentType="application/vnd.openxmlformats-officedocument.presentationml.tags+xml"/>
  <Override PartName="/ppt/tags/tag453.xml" ContentType="application/vnd.openxmlformats-officedocument.presentationml.tags+xml"/>
  <Override PartName="/ppt/tags/tag454.xml" ContentType="application/vnd.openxmlformats-officedocument.presentationml.tags+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theme/theme31.xml" ContentType="application/vnd.openxmlformats-officedocument.theme+xml"/>
  <Override PartName="/ppt/tags/tag455.xml" ContentType="application/vnd.openxmlformats-officedocument.presentationml.tags+xml"/>
  <Override PartName="/ppt/tags/tag456.xml" ContentType="application/vnd.openxmlformats-officedocument.presentationml.tags+xml"/>
  <Override PartName="/ppt/tags/tag457.xml" ContentType="application/vnd.openxmlformats-officedocument.presentationml.tags+xml"/>
  <Override PartName="/ppt/tags/tag458.xml" ContentType="application/vnd.openxmlformats-officedocument.presentationml.tags+xml"/>
  <Override PartName="/ppt/tags/tag459.xml" ContentType="application/vnd.openxmlformats-officedocument.presentationml.tags+xml"/>
  <Override PartName="/ppt/tags/tag460.xml" ContentType="application/vnd.openxmlformats-officedocument.presentationml.tags+xml"/>
  <Override PartName="/ppt/tags/tag461.xml" ContentType="application/vnd.openxmlformats-officedocument.presentationml.tags+xml"/>
  <Override PartName="/ppt/tags/tag462.xml" ContentType="application/vnd.openxmlformats-officedocument.presentationml.tags+xml"/>
  <Override PartName="/ppt/tags/tag463.xml" ContentType="application/vnd.openxmlformats-officedocument.presentationml.tags+xml"/>
  <Override PartName="/ppt/tags/tag464.xml" ContentType="application/vnd.openxmlformats-officedocument.presentationml.tags+xml"/>
  <Override PartName="/ppt/tags/tag465.xml" ContentType="application/vnd.openxmlformats-officedocument.presentationml.tags+xml"/>
  <Override PartName="/ppt/tags/tag466.xml" ContentType="application/vnd.openxmlformats-officedocument.presentationml.tags+xml"/>
  <Override PartName="/ppt/tags/tag467.xml" ContentType="application/vnd.openxmlformats-officedocument.presentationml.tags+xml"/>
  <Override PartName="/ppt/tags/tag468.xml" ContentType="application/vnd.openxmlformats-officedocument.presentationml.tags+xml"/>
  <Override PartName="/ppt/tags/tag469.xml" ContentType="application/vnd.openxmlformats-officedocument.presentationml.tags+xml"/>
  <Override PartName="/ppt/tags/tag470.xml" ContentType="application/vnd.openxmlformats-officedocument.presentationml.tags+xml"/>
  <Override PartName="/ppt/tags/tag471.xml" ContentType="application/vnd.openxmlformats-officedocument.presentationml.tags+xml"/>
  <Override PartName="/ppt/tags/tag472.xml" ContentType="application/vnd.openxmlformats-officedocument.presentationml.tags+xml"/>
  <Override PartName="/ppt/tags/tag473.xml" ContentType="application/vnd.openxmlformats-officedocument.presentationml.tags+xml"/>
  <Override PartName="/ppt/tags/tag474.xml" ContentType="application/vnd.openxmlformats-officedocument.presentationml.tags+xml"/>
  <Override PartName="/ppt/tags/tag475.xml" ContentType="application/vnd.openxmlformats-officedocument.presentationml.tags+xml"/>
  <Override PartName="/ppt/tags/tag476.xml" ContentType="application/vnd.openxmlformats-officedocument.presentationml.tags+xml"/>
  <Override PartName="/ppt/tags/tag477.xml" ContentType="application/vnd.openxmlformats-officedocument.presentationml.tags+xml"/>
  <Override PartName="/ppt/tags/tag478.xml" ContentType="application/vnd.openxmlformats-officedocument.presentationml.tags+xml"/>
  <Override PartName="/ppt/tags/tag479.xml" ContentType="application/vnd.openxmlformats-officedocument.presentationml.tags+xml"/>
  <Override PartName="/ppt/tags/tag480.xml" ContentType="application/vnd.openxmlformats-officedocument.presentationml.tags+xml"/>
  <Override PartName="/ppt/tags/tag481.xml" ContentType="application/vnd.openxmlformats-officedocument.presentationml.tags+xml"/>
  <Override PartName="/ppt/tags/tag482.xml" ContentType="application/vnd.openxmlformats-officedocument.presentationml.tags+xml"/>
  <Override PartName="/ppt/tags/tag483.xml" ContentType="application/vnd.openxmlformats-officedocument.presentationml.tags+xml"/>
  <Override PartName="/ppt/tags/tag484.xml" ContentType="application/vnd.openxmlformats-officedocument.presentationml.tags+xml"/>
  <Override PartName="/ppt/tags/tag485.xml" ContentType="application/vnd.openxmlformats-officedocument.presentationml.tags+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theme/theme32.xml" ContentType="application/vnd.openxmlformats-officedocument.theme+xml"/>
  <Override PartName="/ppt/tags/tag486.xml" ContentType="application/vnd.openxmlformats-officedocument.presentationml.tags+xml"/>
  <Override PartName="/ppt/tags/tag487.xml" ContentType="application/vnd.openxmlformats-officedocument.presentationml.tags+xml"/>
  <Override PartName="/ppt/tags/tag488.xml" ContentType="application/vnd.openxmlformats-officedocument.presentationml.tags+xml"/>
  <Override PartName="/ppt/tags/tag489.xml" ContentType="application/vnd.openxmlformats-officedocument.presentationml.tags+xml"/>
  <Override PartName="/ppt/tags/tag490.xml" ContentType="application/vnd.openxmlformats-officedocument.presentationml.tags+xml"/>
  <Override PartName="/ppt/tags/tag491.xml" ContentType="application/vnd.openxmlformats-officedocument.presentationml.tags+xml"/>
  <Override PartName="/ppt/tags/tag492.xml" ContentType="application/vnd.openxmlformats-officedocument.presentationml.tags+xml"/>
  <Override PartName="/ppt/tags/tag493.xml" ContentType="application/vnd.openxmlformats-officedocument.presentationml.tags+xml"/>
  <Override PartName="/ppt/tags/tag494.xml" ContentType="application/vnd.openxmlformats-officedocument.presentationml.tags+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theme/theme33.xml" ContentType="application/vnd.openxmlformats-officedocument.theme+xml"/>
  <Override PartName="/ppt/tags/tag495.xml" ContentType="application/vnd.openxmlformats-officedocument.presentationml.tags+xml"/>
  <Override PartName="/ppt/tags/tag496.xml" ContentType="application/vnd.openxmlformats-officedocument.presentationml.tags+xml"/>
  <Override PartName="/ppt/tags/tag497.xml" ContentType="application/vnd.openxmlformats-officedocument.presentationml.tags+xml"/>
  <Override PartName="/ppt/tags/tag498.xml" ContentType="application/vnd.openxmlformats-officedocument.presentationml.tags+xml"/>
  <Override PartName="/ppt/tags/tag499.xml" ContentType="application/vnd.openxmlformats-officedocument.presentationml.tags+xml"/>
  <Override PartName="/ppt/tags/tag500.xml" ContentType="application/vnd.openxmlformats-officedocument.presentationml.tags+xml"/>
  <Override PartName="/ppt/tags/tag501.xml" ContentType="application/vnd.openxmlformats-officedocument.presentationml.tags+xml"/>
  <Override PartName="/ppt/tags/tag502.xml" ContentType="application/vnd.openxmlformats-officedocument.presentationml.tags+xml"/>
  <Override PartName="/ppt/tags/tag503.xml" ContentType="application/vnd.openxmlformats-officedocument.presentationml.tags+xml"/>
  <Override PartName="/ppt/tags/tag504.xml" ContentType="application/vnd.openxmlformats-officedocument.presentationml.tags+xml"/>
  <Override PartName="/ppt/tags/tag505.xml" ContentType="application/vnd.openxmlformats-officedocument.presentationml.tags+xml"/>
  <Override PartName="/ppt/tags/tag506.xml" ContentType="application/vnd.openxmlformats-officedocument.presentationml.tags+xml"/>
  <Override PartName="/ppt/tags/tag507.xml" ContentType="application/vnd.openxmlformats-officedocument.presentationml.tags+xml"/>
  <Override PartName="/ppt/tags/tag508.xml" ContentType="application/vnd.openxmlformats-officedocument.presentationml.tags+xml"/>
  <Override PartName="/ppt/tags/tag509.xml" ContentType="application/vnd.openxmlformats-officedocument.presentationml.tags+xml"/>
  <Override PartName="/ppt/tags/tag510.xml" ContentType="application/vnd.openxmlformats-officedocument.presentationml.tags+xml"/>
  <Override PartName="/ppt/tags/tag511.xml" ContentType="application/vnd.openxmlformats-officedocument.presentationml.tags+xml"/>
  <Override PartName="/ppt/tags/tag512.xml" ContentType="application/vnd.openxmlformats-officedocument.presentationml.tags+xml"/>
  <Override PartName="/ppt/tags/tag513.xml" ContentType="application/vnd.openxmlformats-officedocument.presentationml.tags+xml"/>
  <Override PartName="/ppt/tags/tag514.xml" ContentType="application/vnd.openxmlformats-officedocument.presentationml.tags+xml"/>
  <Override PartName="/ppt/tags/tag515.xml" ContentType="application/vnd.openxmlformats-officedocument.presentationml.tags+xml"/>
  <Override PartName="/ppt/tags/tag516.xml" ContentType="application/vnd.openxmlformats-officedocument.presentationml.tags+xml"/>
  <Override PartName="/ppt/tags/tag517.xml" ContentType="application/vnd.openxmlformats-officedocument.presentationml.tags+xml"/>
  <Override PartName="/ppt/tags/tag518.xml" ContentType="application/vnd.openxmlformats-officedocument.presentationml.tags+xml"/>
  <Override PartName="/ppt/tags/tag519.xml" ContentType="application/vnd.openxmlformats-officedocument.presentationml.tags+xml"/>
  <Override PartName="/ppt/tags/tag520.xml" ContentType="application/vnd.openxmlformats-officedocument.presentationml.tags+xml"/>
  <Override PartName="/ppt/tags/tag521.xml" ContentType="application/vnd.openxmlformats-officedocument.presentationml.tags+xml"/>
  <Override PartName="/ppt/tags/tag522.xml" ContentType="application/vnd.openxmlformats-officedocument.presentationml.tags+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theme/theme34.xml" ContentType="application/vnd.openxmlformats-officedocument.theme+xml"/>
  <Override PartName="/ppt/tags/tag523.xml" ContentType="application/vnd.openxmlformats-officedocument.presentationml.tags+xml"/>
  <Override PartName="/ppt/tags/tag524.xml" ContentType="application/vnd.openxmlformats-officedocument.presentationml.tags+xml"/>
  <Override PartName="/ppt/tags/tag525.xml" ContentType="application/vnd.openxmlformats-officedocument.presentationml.tags+xml"/>
  <Override PartName="/ppt/tags/tag526.xml" ContentType="application/vnd.openxmlformats-officedocument.presentationml.tags+xml"/>
  <Override PartName="/ppt/tags/tag527.xml" ContentType="application/vnd.openxmlformats-officedocument.presentationml.tags+xml"/>
  <Override PartName="/ppt/tags/tag528.xml" ContentType="application/vnd.openxmlformats-officedocument.presentationml.tags+xml"/>
  <Override PartName="/ppt/tags/tag529.xml" ContentType="application/vnd.openxmlformats-officedocument.presentationml.tags+xml"/>
  <Override PartName="/ppt/tags/tag530.xml" ContentType="application/vnd.openxmlformats-officedocument.presentationml.tags+xml"/>
  <Override PartName="/ppt/tags/tag531.xml" ContentType="application/vnd.openxmlformats-officedocument.presentationml.tags+xml"/>
  <Override PartName="/ppt/tags/tag532.xml" ContentType="application/vnd.openxmlformats-officedocument.presentationml.tags+xml"/>
  <Override PartName="/ppt/tags/tag533.xml" ContentType="application/vnd.openxmlformats-officedocument.presentationml.tags+xml"/>
  <Override PartName="/ppt/tags/tag534.xml" ContentType="application/vnd.openxmlformats-officedocument.presentationml.tags+xml"/>
  <Override PartName="/ppt/tags/tag535.xml" ContentType="application/vnd.openxmlformats-officedocument.presentationml.tags+xml"/>
  <Override PartName="/ppt/tags/tag536.xml" ContentType="application/vnd.openxmlformats-officedocument.presentationml.tags+xml"/>
  <Override PartName="/ppt/tags/tag537.xml" ContentType="application/vnd.openxmlformats-officedocument.presentationml.tags+xml"/>
  <Override PartName="/ppt/tags/tag538.xml" ContentType="application/vnd.openxmlformats-officedocument.presentationml.tags+xml"/>
  <Override PartName="/ppt/tags/tag539.xml" ContentType="application/vnd.openxmlformats-officedocument.presentationml.tags+xml"/>
  <Override PartName="/ppt/tags/tag540.xml" ContentType="application/vnd.openxmlformats-officedocument.presentationml.tags+xml"/>
  <Override PartName="/ppt/tags/tag541.xml" ContentType="application/vnd.openxmlformats-officedocument.presentationml.tags+xml"/>
  <Override PartName="/ppt/tags/tag542.xml" ContentType="application/vnd.openxmlformats-officedocument.presentationml.tags+xml"/>
  <Override PartName="/ppt/tags/tag543.xml" ContentType="application/vnd.openxmlformats-officedocument.presentationml.tags+xml"/>
  <Override PartName="/ppt/tags/tag544.xml" ContentType="application/vnd.openxmlformats-officedocument.presentationml.tags+xml"/>
  <Override PartName="/ppt/tags/tag545.xml" ContentType="application/vnd.openxmlformats-officedocument.presentationml.tags+xml"/>
  <Override PartName="/ppt/tags/tag546.xml" ContentType="application/vnd.openxmlformats-officedocument.presentationml.tags+xml"/>
  <Override PartName="/ppt/tags/tag547.xml" ContentType="application/vnd.openxmlformats-officedocument.presentationml.tags+xml"/>
  <Override PartName="/ppt/tags/tag548.xml" ContentType="application/vnd.openxmlformats-officedocument.presentationml.tags+xml"/>
  <Override PartName="/ppt/tags/tag549.xml" ContentType="application/vnd.openxmlformats-officedocument.presentationml.tags+xml"/>
  <Override PartName="/ppt/tags/tag550.xml" ContentType="application/vnd.openxmlformats-officedocument.presentationml.tags+xml"/>
  <Override PartName="/ppt/tags/tag551.xml" ContentType="application/vnd.openxmlformats-officedocument.presentationml.tags+xml"/>
  <Override PartName="/ppt/tags/tag552.xml" ContentType="application/vnd.openxmlformats-officedocument.presentationml.tags+xml"/>
  <Override PartName="/ppt/tags/tag553.xml" ContentType="application/vnd.openxmlformats-officedocument.presentationml.tags+xml"/>
  <Override PartName="/ppt/tags/tag554.xml" ContentType="application/vnd.openxmlformats-officedocument.presentationml.tags+xml"/>
  <Override PartName="/ppt/tags/tag555.xml" ContentType="application/vnd.openxmlformats-officedocument.presentationml.tags+xml"/>
  <Override PartName="/ppt/tags/tag556.xml" ContentType="application/vnd.openxmlformats-officedocument.presentationml.tags+xml"/>
  <Override PartName="/ppt/tags/tag557.xml" ContentType="application/vnd.openxmlformats-officedocument.presentationml.tags+xml"/>
  <Override PartName="/ppt/tags/tag558.xml" ContentType="application/vnd.openxmlformats-officedocument.presentationml.tags+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theme/theme35.xml" ContentType="application/vnd.openxmlformats-officedocument.theme+xml"/>
  <Override PartName="/ppt/tags/tag559.xml" ContentType="application/vnd.openxmlformats-officedocument.presentationml.tags+xml"/>
  <Override PartName="/ppt/tags/tag560.xml" ContentType="application/vnd.openxmlformats-officedocument.presentationml.tags+xml"/>
  <Override PartName="/ppt/tags/tag561.xml" ContentType="application/vnd.openxmlformats-officedocument.presentationml.tags+xml"/>
  <Override PartName="/ppt/tags/tag562.xml" ContentType="application/vnd.openxmlformats-officedocument.presentationml.tags+xml"/>
  <Override PartName="/ppt/tags/tag563.xml" ContentType="application/vnd.openxmlformats-officedocument.presentationml.tags+xml"/>
  <Override PartName="/ppt/tags/tag564.xml" ContentType="application/vnd.openxmlformats-officedocument.presentationml.tags+xml"/>
  <Override PartName="/ppt/tags/tag565.xml" ContentType="application/vnd.openxmlformats-officedocument.presentationml.tags+xml"/>
  <Override PartName="/ppt/tags/tag566.xml" ContentType="application/vnd.openxmlformats-officedocument.presentationml.tags+xml"/>
  <Override PartName="/ppt/tags/tag567.xml" ContentType="application/vnd.openxmlformats-officedocument.presentationml.tags+xml"/>
  <Override PartName="/ppt/tags/tag568.xml" ContentType="application/vnd.openxmlformats-officedocument.presentationml.tags+xml"/>
  <Override PartName="/ppt/tags/tag569.xml" ContentType="application/vnd.openxmlformats-officedocument.presentationml.tags+xml"/>
  <Override PartName="/ppt/tags/tag570.xml" ContentType="application/vnd.openxmlformats-officedocument.presentationml.tags+xml"/>
  <Override PartName="/ppt/tags/tag571.xml" ContentType="application/vnd.openxmlformats-officedocument.presentationml.tags+xml"/>
  <Override PartName="/ppt/tags/tag572.xml" ContentType="application/vnd.openxmlformats-officedocument.presentationml.tags+xml"/>
  <Override PartName="/ppt/tags/tag573.xml" ContentType="application/vnd.openxmlformats-officedocument.presentationml.tags+xml"/>
  <Override PartName="/ppt/tags/tag574.xml" ContentType="application/vnd.openxmlformats-officedocument.presentationml.tags+xml"/>
  <Override PartName="/ppt/tags/tag575.xml" ContentType="application/vnd.openxmlformats-officedocument.presentationml.tags+xml"/>
  <Override PartName="/ppt/tags/tag576.xml" ContentType="application/vnd.openxmlformats-officedocument.presentationml.tags+xml"/>
  <Override PartName="/ppt/tags/tag577.xml" ContentType="application/vnd.openxmlformats-officedocument.presentationml.tags+xml"/>
  <Override PartName="/ppt/tags/tag578.xml" ContentType="application/vnd.openxmlformats-officedocument.presentationml.tags+xml"/>
  <Override PartName="/ppt/tags/tag579.xml" ContentType="application/vnd.openxmlformats-officedocument.presentationml.tags+xml"/>
  <Override PartName="/ppt/tags/tag580.xml" ContentType="application/vnd.openxmlformats-officedocument.presentationml.tags+xml"/>
  <Override PartName="/ppt/tags/tag581.xml" ContentType="application/vnd.openxmlformats-officedocument.presentationml.tags+xml"/>
  <Override PartName="/ppt/tags/tag582.xml" ContentType="application/vnd.openxmlformats-officedocument.presentationml.tags+xml"/>
  <Override PartName="/ppt/tags/tag583.xml" ContentType="application/vnd.openxmlformats-officedocument.presentationml.tags+xml"/>
  <Override PartName="/ppt/tags/tag584.xml" ContentType="application/vnd.openxmlformats-officedocument.presentationml.tags+xml"/>
  <Override PartName="/ppt/tags/tag585.xml" ContentType="application/vnd.openxmlformats-officedocument.presentationml.tags+xml"/>
  <Override PartName="/ppt/tags/tag586.xml" ContentType="application/vnd.openxmlformats-officedocument.presentationml.tags+xml"/>
  <Override PartName="/ppt/tags/tag587.xml" ContentType="application/vnd.openxmlformats-officedocument.presentationml.tags+xml"/>
  <Override PartName="/ppt/tags/tag588.xml" ContentType="application/vnd.openxmlformats-officedocument.presentationml.tags+xml"/>
  <Override PartName="/ppt/tags/tag589.xml" ContentType="application/vnd.openxmlformats-officedocument.presentationml.tags+xml"/>
  <Override PartName="/ppt/tags/tag590.xml" ContentType="application/vnd.openxmlformats-officedocument.presentationml.tags+xml"/>
  <Override PartName="/ppt/tags/tag591.xml" ContentType="application/vnd.openxmlformats-officedocument.presentationml.tags+xml"/>
  <Override PartName="/ppt/tags/tag592.xml" ContentType="application/vnd.openxmlformats-officedocument.presentationml.tags+xml"/>
  <Override PartName="/ppt/tags/tag593.xml" ContentType="application/vnd.openxmlformats-officedocument.presentationml.tags+xml"/>
  <Override PartName="/ppt/tags/tag594.xml" ContentType="application/vnd.openxmlformats-officedocument.presentationml.tags+xml"/>
  <Override PartName="/ppt/tags/tag595.xml" ContentType="application/vnd.openxmlformats-officedocument.presentationml.tags+xml"/>
  <Override PartName="/ppt/tags/tag596.xml" ContentType="application/vnd.openxmlformats-officedocument.presentationml.tags+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theme/theme36.xml" ContentType="application/vnd.openxmlformats-officedocument.theme+xml"/>
  <Override PartName="/ppt/tags/tag597.xml" ContentType="application/vnd.openxmlformats-officedocument.presentationml.tags+xml"/>
  <Override PartName="/ppt/tags/tag598.xml" ContentType="application/vnd.openxmlformats-officedocument.presentationml.tags+xml"/>
  <Override PartName="/ppt/tags/tag599.xml" ContentType="application/vnd.openxmlformats-officedocument.presentationml.tags+xml"/>
  <Override PartName="/ppt/tags/tag600.xml" ContentType="application/vnd.openxmlformats-officedocument.presentationml.tags+xml"/>
  <Override PartName="/ppt/tags/tag601.xml" ContentType="application/vnd.openxmlformats-officedocument.presentationml.tags+xml"/>
  <Override PartName="/ppt/tags/tag602.xml" ContentType="application/vnd.openxmlformats-officedocument.presentationml.tags+xml"/>
  <Override PartName="/ppt/tags/tag603.xml" ContentType="application/vnd.openxmlformats-officedocument.presentationml.tags+xml"/>
  <Override PartName="/ppt/tags/tag604.xml" ContentType="application/vnd.openxmlformats-officedocument.presentationml.tags+xml"/>
  <Override PartName="/ppt/tags/tag605.xml" ContentType="application/vnd.openxmlformats-officedocument.presentationml.tags+xml"/>
  <Override PartName="/ppt/tags/tag606.xml" ContentType="application/vnd.openxmlformats-officedocument.presentationml.tags+xml"/>
  <Override PartName="/ppt/tags/tag607.xml" ContentType="application/vnd.openxmlformats-officedocument.presentationml.tags+xml"/>
  <Override PartName="/ppt/tags/tag608.xml" ContentType="application/vnd.openxmlformats-officedocument.presentationml.tags+xml"/>
  <Override PartName="/ppt/tags/tag609.xml" ContentType="application/vnd.openxmlformats-officedocument.presentationml.tags+xml"/>
  <Override PartName="/ppt/tags/tag610.xml" ContentType="application/vnd.openxmlformats-officedocument.presentationml.tags+xml"/>
  <Override PartName="/ppt/tags/tag611.xml" ContentType="application/vnd.openxmlformats-officedocument.presentationml.tags+xml"/>
  <Override PartName="/ppt/tags/tag612.xml" ContentType="application/vnd.openxmlformats-officedocument.presentationml.tags+xml"/>
  <Override PartName="/ppt/tags/tag613.xml" ContentType="application/vnd.openxmlformats-officedocument.presentationml.tags+xml"/>
  <Override PartName="/ppt/tags/tag614.xml" ContentType="application/vnd.openxmlformats-officedocument.presentationml.tags+xml"/>
  <Override PartName="/ppt/tags/tag615.xml" ContentType="application/vnd.openxmlformats-officedocument.presentationml.tags+xml"/>
  <Override PartName="/ppt/tags/tag616.xml" ContentType="application/vnd.openxmlformats-officedocument.presentationml.tags+xml"/>
  <Override PartName="/ppt/tags/tag617.xml" ContentType="application/vnd.openxmlformats-officedocument.presentationml.tags+xml"/>
  <Override PartName="/ppt/tags/tag618.xml" ContentType="application/vnd.openxmlformats-officedocument.presentationml.tags+xml"/>
  <Override PartName="/ppt/tags/tag619.xml" ContentType="application/vnd.openxmlformats-officedocument.presentationml.tags+xml"/>
  <Override PartName="/ppt/tags/tag620.xml" ContentType="application/vnd.openxmlformats-officedocument.presentationml.tags+xml"/>
  <Override PartName="/ppt/tags/tag621.xml" ContentType="application/vnd.openxmlformats-officedocument.presentationml.tags+xml"/>
  <Override PartName="/ppt/tags/tag622.xml" ContentType="application/vnd.openxmlformats-officedocument.presentationml.tags+xml"/>
  <Override PartName="/ppt/tags/tag623.xml" ContentType="application/vnd.openxmlformats-officedocument.presentationml.tags+xml"/>
  <Override PartName="/ppt/tags/tag624.xml" ContentType="application/vnd.openxmlformats-officedocument.presentationml.tags+xml"/>
  <Override PartName="/ppt/tags/tag625.xml" ContentType="application/vnd.openxmlformats-officedocument.presentationml.tags+xml"/>
  <Override PartName="/ppt/tags/tag626.xml" ContentType="application/vnd.openxmlformats-officedocument.presentationml.tags+xml"/>
  <Override PartName="/ppt/tags/tag627.xml" ContentType="application/vnd.openxmlformats-officedocument.presentationml.tags+xml"/>
  <Override PartName="/ppt/tags/tag628.xml" ContentType="application/vnd.openxmlformats-officedocument.presentationml.tags+xml"/>
  <Override PartName="/ppt/tags/tag629.xml" ContentType="application/vnd.openxmlformats-officedocument.presentationml.tags+xml"/>
  <Override PartName="/ppt/tags/tag630.xml" ContentType="application/vnd.openxmlformats-officedocument.presentationml.tags+xml"/>
  <Override PartName="/ppt/tags/tag631.xml" ContentType="application/vnd.openxmlformats-officedocument.presentationml.tags+xml"/>
  <Override PartName="/ppt/tags/tag632.xml" ContentType="application/vnd.openxmlformats-officedocument.presentationml.tags+xml"/>
  <Override PartName="/ppt/tags/tag633.xml" ContentType="application/vnd.openxmlformats-officedocument.presentationml.tags+xml"/>
  <Override PartName="/ppt/tags/tag634.xml" ContentType="application/vnd.openxmlformats-officedocument.presentationml.tags+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theme/theme37.xml" ContentType="application/vnd.openxmlformats-officedocument.theme+xml"/>
  <Override PartName="/ppt/tags/tag635.xml" ContentType="application/vnd.openxmlformats-officedocument.presentationml.tags+xml"/>
  <Override PartName="/ppt/tags/tag636.xml" ContentType="application/vnd.openxmlformats-officedocument.presentationml.tags+xml"/>
  <Override PartName="/ppt/tags/tag637.xml" ContentType="application/vnd.openxmlformats-officedocument.presentationml.tags+xml"/>
  <Override PartName="/ppt/tags/tag638.xml" ContentType="application/vnd.openxmlformats-officedocument.presentationml.tags+xml"/>
  <Override PartName="/ppt/tags/tag639.xml" ContentType="application/vnd.openxmlformats-officedocument.presentationml.tags+xml"/>
  <Override PartName="/ppt/tags/tag640.xml" ContentType="application/vnd.openxmlformats-officedocument.presentationml.tags+xml"/>
  <Override PartName="/ppt/tags/tag641.xml" ContentType="application/vnd.openxmlformats-officedocument.presentationml.tags+xml"/>
  <Override PartName="/ppt/tags/tag642.xml" ContentType="application/vnd.openxmlformats-officedocument.presentationml.tags+xml"/>
  <Override PartName="/ppt/tags/tag643.xml" ContentType="application/vnd.openxmlformats-officedocument.presentationml.tags+xml"/>
  <Override PartName="/ppt/tags/tag644.xml" ContentType="application/vnd.openxmlformats-officedocument.presentationml.tags+xml"/>
  <Override PartName="/ppt/tags/tag645.xml" ContentType="application/vnd.openxmlformats-officedocument.presentationml.tags+xml"/>
  <Override PartName="/ppt/tags/tag646.xml" ContentType="application/vnd.openxmlformats-officedocument.presentationml.tags+xml"/>
  <Override PartName="/ppt/tags/tag647.xml" ContentType="application/vnd.openxmlformats-officedocument.presentationml.tags+xml"/>
  <Override PartName="/ppt/tags/tag648.xml" ContentType="application/vnd.openxmlformats-officedocument.presentationml.tags+xml"/>
  <Override PartName="/ppt/tags/tag649.xml" ContentType="application/vnd.openxmlformats-officedocument.presentationml.tags+xml"/>
  <Override PartName="/ppt/tags/tag650.xml" ContentType="application/vnd.openxmlformats-officedocument.presentationml.tags+xml"/>
  <Override PartName="/ppt/tags/tag651.xml" ContentType="application/vnd.openxmlformats-officedocument.presentationml.tags+xml"/>
  <Override PartName="/ppt/tags/tag652.xml" ContentType="application/vnd.openxmlformats-officedocument.presentationml.tags+xml"/>
  <Override PartName="/ppt/tags/tag653.xml" ContentType="application/vnd.openxmlformats-officedocument.presentationml.tags+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theme/theme38.xml" ContentType="application/vnd.openxmlformats-officedocument.theme+xml"/>
  <Override PartName="/ppt/tags/tag654.xml" ContentType="application/vnd.openxmlformats-officedocument.presentationml.tags+xml"/>
  <Override PartName="/ppt/tags/tag655.xml" ContentType="application/vnd.openxmlformats-officedocument.presentationml.tags+xml"/>
  <Override PartName="/ppt/tags/tag656.xml" ContentType="application/vnd.openxmlformats-officedocument.presentationml.tags+xml"/>
  <Override PartName="/ppt/tags/tag657.xml" ContentType="application/vnd.openxmlformats-officedocument.presentationml.tags+xml"/>
  <Override PartName="/ppt/tags/tag658.xml" ContentType="application/vnd.openxmlformats-officedocument.presentationml.tags+xml"/>
  <Override PartName="/ppt/tags/tag659.xml" ContentType="application/vnd.openxmlformats-officedocument.presentationml.tags+xml"/>
  <Override PartName="/ppt/tags/tag660.xml" ContentType="application/vnd.openxmlformats-officedocument.presentationml.tags+xml"/>
  <Override PartName="/ppt/tags/tag661.xml" ContentType="application/vnd.openxmlformats-officedocument.presentationml.tags+xml"/>
  <Override PartName="/ppt/tags/tag662.xml" ContentType="application/vnd.openxmlformats-officedocument.presentationml.tags+xml"/>
  <Override PartName="/ppt/tags/tag663.xml" ContentType="application/vnd.openxmlformats-officedocument.presentationml.tags+xml"/>
  <Override PartName="/ppt/tags/tag664.xml" ContentType="application/vnd.openxmlformats-officedocument.presentationml.tags+xml"/>
  <Override PartName="/ppt/tags/tag665.xml" ContentType="application/vnd.openxmlformats-officedocument.presentationml.tags+xml"/>
  <Override PartName="/ppt/tags/tag666.xml" ContentType="application/vnd.openxmlformats-officedocument.presentationml.tags+xml"/>
  <Override PartName="/ppt/tags/tag667.xml" ContentType="application/vnd.openxmlformats-officedocument.presentationml.tags+xml"/>
  <Override PartName="/ppt/tags/tag668.xml" ContentType="application/vnd.openxmlformats-officedocument.presentationml.tags+xml"/>
  <Override PartName="/ppt/tags/tag669.xml" ContentType="application/vnd.openxmlformats-officedocument.presentationml.tags+xml"/>
  <Override PartName="/ppt/tags/tag670.xml" ContentType="application/vnd.openxmlformats-officedocument.presentationml.tags+xml"/>
  <Override PartName="/ppt/tags/tag671.xml" ContentType="application/vnd.openxmlformats-officedocument.presentationml.tags+xml"/>
  <Override PartName="/ppt/tags/tag672.xml" ContentType="application/vnd.openxmlformats-officedocument.presentationml.tags+xml"/>
  <Override PartName="/ppt/tags/tag673.xml" ContentType="application/vnd.openxmlformats-officedocument.presentationml.tags+xml"/>
  <Override PartName="/ppt/tags/tag674.xml" ContentType="application/vnd.openxmlformats-officedocument.presentationml.tags+xml"/>
  <Override PartName="/ppt/tags/tag675.xml" ContentType="application/vnd.openxmlformats-officedocument.presentationml.tags+xml"/>
  <Override PartName="/ppt/tags/tag676.xml" ContentType="application/vnd.openxmlformats-officedocument.presentationml.tags+xml"/>
  <Override PartName="/ppt/tags/tag677.xml" ContentType="application/vnd.openxmlformats-officedocument.presentationml.tags+xml"/>
  <Override PartName="/ppt/tags/tag678.xml" ContentType="application/vnd.openxmlformats-officedocument.presentationml.tags+xml"/>
  <Override PartName="/ppt/tags/tag679.xml" ContentType="application/vnd.openxmlformats-officedocument.presentationml.tags+xml"/>
  <Override PartName="/ppt/tags/tag680.xml" ContentType="application/vnd.openxmlformats-officedocument.presentationml.tags+xml"/>
  <Override PartName="/ppt/tags/tag681.xml" ContentType="application/vnd.openxmlformats-officedocument.presentationml.tags+xml"/>
  <Override PartName="/ppt/tags/tag682.xml" ContentType="application/vnd.openxmlformats-officedocument.presentationml.tags+xml"/>
  <Override PartName="/ppt/tags/tag683.xml" ContentType="application/vnd.openxmlformats-officedocument.presentationml.tags+xml"/>
  <Override PartName="/ppt/tags/tag684.xml" ContentType="application/vnd.openxmlformats-officedocument.presentationml.tags+xml"/>
  <Override PartName="/ppt/tags/tag685.xml" ContentType="application/vnd.openxmlformats-officedocument.presentationml.tags+xml"/>
  <Override PartName="/ppt/tags/tag686.xml" ContentType="application/vnd.openxmlformats-officedocument.presentationml.tags+xml"/>
  <Override PartName="/ppt/tags/tag687.xml" ContentType="application/vnd.openxmlformats-officedocument.presentationml.tags+xml"/>
  <Override PartName="/ppt/tags/tag688.xml" ContentType="application/vnd.openxmlformats-officedocument.presentationml.tags+xml"/>
  <Override PartName="/ppt/tags/tag689.xml" ContentType="application/vnd.openxmlformats-officedocument.presentationml.tags+xml"/>
  <Override PartName="/ppt/tags/tag690.xml" ContentType="application/vnd.openxmlformats-officedocument.presentationml.tags+xml"/>
  <Override PartName="/ppt/tags/tag691.xml" ContentType="application/vnd.openxmlformats-officedocument.presentationml.tags+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theme/theme39.xml" ContentType="application/vnd.openxmlformats-officedocument.theme+xml"/>
  <Override PartName="/ppt/tags/tag692.xml" ContentType="application/vnd.openxmlformats-officedocument.presentationml.tags+xml"/>
  <Override PartName="/ppt/tags/tag693.xml" ContentType="application/vnd.openxmlformats-officedocument.presentationml.tags+xml"/>
  <Override PartName="/ppt/tags/tag694.xml" ContentType="application/vnd.openxmlformats-officedocument.presentationml.tags+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theme/theme40.xml" ContentType="application/vnd.openxmlformats-officedocument.theme+xml"/>
  <Override PartName="/ppt/tags/tag695.xml" ContentType="application/vnd.openxmlformats-officedocument.presentationml.tags+xml"/>
  <Override PartName="/ppt/tags/tag696.xml" ContentType="application/vnd.openxmlformats-officedocument.presentationml.tags+xml"/>
  <Override PartName="/ppt/tags/tag697.xml" ContentType="application/vnd.openxmlformats-officedocument.presentationml.tags+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theme/theme41.xml" ContentType="application/vnd.openxmlformats-officedocument.theme+xml"/>
  <Override PartName="/ppt/tags/tag698.xml" ContentType="application/vnd.openxmlformats-officedocument.presentationml.tags+xml"/>
  <Override PartName="/ppt/tags/tag699.xml" ContentType="application/vnd.openxmlformats-officedocument.presentationml.tags+xml"/>
  <Override PartName="/ppt/tags/tag700.xml" ContentType="application/vnd.openxmlformats-officedocument.presentationml.tags+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theme/theme42.xml" ContentType="application/vnd.openxmlformats-officedocument.theme+xml"/>
  <Override PartName="/ppt/tags/tag701.xml" ContentType="application/vnd.openxmlformats-officedocument.presentationml.tags+xml"/>
  <Override PartName="/ppt/tags/tag702.xml" ContentType="application/vnd.openxmlformats-officedocument.presentationml.tags+xml"/>
  <Override PartName="/ppt/tags/tag703.xml" ContentType="application/vnd.openxmlformats-officedocument.presentationml.tags+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theme/theme43.xml" ContentType="application/vnd.openxmlformats-officedocument.theme+xml"/>
  <Override PartName="/ppt/tags/tag704.xml" ContentType="application/vnd.openxmlformats-officedocument.presentationml.tags+xml"/>
  <Override PartName="/ppt/tags/tag705.xml" ContentType="application/vnd.openxmlformats-officedocument.presentationml.tags+xml"/>
  <Override PartName="/ppt/tags/tag706.xml" ContentType="application/vnd.openxmlformats-officedocument.presentationml.tags+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theme/theme44.xml" ContentType="application/vnd.openxmlformats-officedocument.theme+xml"/>
  <Override PartName="/ppt/tags/tag707.xml" ContentType="application/vnd.openxmlformats-officedocument.presentationml.tags+xml"/>
  <Override PartName="/ppt/tags/tag708.xml" ContentType="application/vnd.openxmlformats-officedocument.presentationml.tags+xml"/>
  <Override PartName="/ppt/tags/tag709.xml" ContentType="application/vnd.openxmlformats-officedocument.presentationml.tags+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theme/theme45.xml" ContentType="application/vnd.openxmlformats-officedocument.theme+xml"/>
  <Override PartName="/ppt/tags/tag710.xml" ContentType="application/vnd.openxmlformats-officedocument.presentationml.tags+xml"/>
  <Override PartName="/ppt/tags/tag711.xml" ContentType="application/vnd.openxmlformats-officedocument.presentationml.tags+xml"/>
  <Override PartName="/ppt/tags/tag712.xml" ContentType="application/vnd.openxmlformats-officedocument.presentationml.tags+xml"/>
  <Override PartName="/ppt/tags/tag713.xml" ContentType="application/vnd.openxmlformats-officedocument.presentationml.tags+xml"/>
  <Override PartName="/ppt/tags/tag714.xml" ContentType="application/vnd.openxmlformats-officedocument.presentationml.tags+xml"/>
  <Override PartName="/ppt/tags/tag715.xml" ContentType="application/vnd.openxmlformats-officedocument.presentationml.tags+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theme/theme46.xml" ContentType="application/vnd.openxmlformats-officedocument.theme+xml"/>
  <Override PartName="/ppt/tags/tag716.xml" ContentType="application/vnd.openxmlformats-officedocument.presentationml.tags+xml"/>
  <Override PartName="/ppt/tags/tag717.xml" ContentType="application/vnd.openxmlformats-officedocument.presentationml.tags+xml"/>
  <Override PartName="/ppt/tags/tag718.xml" ContentType="application/vnd.openxmlformats-officedocument.presentationml.tags+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theme/theme47.xml" ContentType="application/vnd.openxmlformats-officedocument.theme+xml"/>
  <Override PartName="/ppt/tags/tag719.xml" ContentType="application/vnd.openxmlformats-officedocument.presentationml.tags+xml"/>
  <Override PartName="/ppt/tags/tag720.xml" ContentType="application/vnd.openxmlformats-officedocument.presentationml.tags+xml"/>
  <Override PartName="/ppt/tags/tag721.xml" ContentType="application/vnd.openxmlformats-officedocument.presentationml.tags+xml"/>
  <Override PartName="/ppt/tags/tag722.xml" ContentType="application/vnd.openxmlformats-officedocument.presentationml.tags+xml"/>
  <Override PartName="/ppt/tags/tag723.xml" ContentType="application/vnd.openxmlformats-officedocument.presentationml.tags+xml"/>
  <Override PartName="/ppt/tags/tag724.xml" ContentType="application/vnd.openxmlformats-officedocument.presentationml.tags+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theme/theme48.xml" ContentType="application/vnd.openxmlformats-officedocument.theme+xml"/>
  <Override PartName="/ppt/slideLayouts/slideLayout568.xml" ContentType="application/vnd.openxmlformats-officedocument.presentationml.slideLayout+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slideLayouts/slideLayout575.xml" ContentType="application/vnd.openxmlformats-officedocument.presentationml.slideLayout+xml"/>
  <Override PartName="/ppt/slideLayouts/slideLayout576.xml" ContentType="application/vnd.openxmlformats-officedocument.presentationml.slideLayout+xml"/>
  <Override PartName="/ppt/slideLayouts/slideLayout577.xml" ContentType="application/vnd.openxmlformats-officedocument.presentationml.slideLayout+xml"/>
  <Override PartName="/ppt/slideLayouts/slideLayout578.xml" ContentType="application/vnd.openxmlformats-officedocument.presentationml.slideLayout+xml"/>
  <Override PartName="/ppt/slideLayouts/slideLayout579.xml" ContentType="application/vnd.openxmlformats-officedocument.presentationml.slideLayout+xml"/>
  <Override PartName="/ppt/slideLayouts/slideLayout580.xml" ContentType="application/vnd.openxmlformats-officedocument.presentationml.slideLayout+xml"/>
  <Override PartName="/ppt/theme/theme49.xml" ContentType="application/vnd.openxmlformats-officedocument.theme+xml"/>
  <Override PartName="/ppt/slideLayouts/slideLayout581.xml" ContentType="application/vnd.openxmlformats-officedocument.presentationml.slideLayout+xml"/>
  <Override PartName="/ppt/slideLayouts/slideLayout582.xml" ContentType="application/vnd.openxmlformats-officedocument.presentationml.slideLayout+xml"/>
  <Override PartName="/ppt/slideLayouts/slideLayout583.xml" ContentType="application/vnd.openxmlformats-officedocument.presentationml.slideLayout+xml"/>
  <Override PartName="/ppt/slideLayouts/slideLayout584.xml" ContentType="application/vnd.openxmlformats-officedocument.presentationml.slideLayout+xml"/>
  <Override PartName="/ppt/slideLayouts/slideLayout585.xml" ContentType="application/vnd.openxmlformats-officedocument.presentationml.slideLayout+xml"/>
  <Override PartName="/ppt/slideLayouts/slideLayout586.xml" ContentType="application/vnd.openxmlformats-officedocument.presentationml.slideLayout+xml"/>
  <Override PartName="/ppt/slideLayouts/slideLayout587.xml" ContentType="application/vnd.openxmlformats-officedocument.presentationml.slideLayout+xml"/>
  <Override PartName="/ppt/slideLayouts/slideLayout588.xml" ContentType="application/vnd.openxmlformats-officedocument.presentationml.slideLayout+xml"/>
  <Override PartName="/ppt/slideLayouts/slideLayout589.xml" ContentType="application/vnd.openxmlformats-officedocument.presentationml.slideLayout+xml"/>
  <Override PartName="/ppt/slideLayouts/slideLayout590.xml" ContentType="application/vnd.openxmlformats-officedocument.presentationml.slideLayout+xml"/>
  <Override PartName="/ppt/slideLayouts/slideLayout591.xml" ContentType="application/vnd.openxmlformats-officedocument.presentationml.slideLayout+xml"/>
  <Override PartName="/ppt/slideLayouts/slideLayout592.xml" ContentType="application/vnd.openxmlformats-officedocument.presentationml.slideLayout+xml"/>
  <Override PartName="/ppt/slideLayouts/slideLayout593.xml" ContentType="application/vnd.openxmlformats-officedocument.presentationml.slideLayout+xml"/>
  <Override PartName="/ppt/theme/theme50.xml" ContentType="application/vnd.openxmlformats-officedocument.theme+xml"/>
  <Override PartName="/ppt/slideLayouts/slideLayout594.xml" ContentType="application/vnd.openxmlformats-officedocument.presentationml.slideLayout+xml"/>
  <Override PartName="/ppt/slideLayouts/slideLayout595.xml" ContentType="application/vnd.openxmlformats-officedocument.presentationml.slideLayout+xml"/>
  <Override PartName="/ppt/slideLayouts/slideLayout596.xml" ContentType="application/vnd.openxmlformats-officedocument.presentationml.slideLayout+xml"/>
  <Override PartName="/ppt/slideLayouts/slideLayout597.xml" ContentType="application/vnd.openxmlformats-officedocument.presentationml.slideLayout+xml"/>
  <Override PartName="/ppt/slideLayouts/slideLayout598.xml" ContentType="application/vnd.openxmlformats-officedocument.presentationml.slideLayout+xml"/>
  <Override PartName="/ppt/slideLayouts/slideLayout599.xml" ContentType="application/vnd.openxmlformats-officedocument.presentationml.slideLayout+xml"/>
  <Override PartName="/ppt/slideLayouts/slideLayout600.xml" ContentType="application/vnd.openxmlformats-officedocument.presentationml.slideLayout+xml"/>
  <Override PartName="/ppt/slideLayouts/slideLayout601.xml" ContentType="application/vnd.openxmlformats-officedocument.presentationml.slideLayout+xml"/>
  <Override PartName="/ppt/slideLayouts/slideLayout602.xml" ContentType="application/vnd.openxmlformats-officedocument.presentationml.slideLayout+xml"/>
  <Override PartName="/ppt/slideLayouts/slideLayout603.xml" ContentType="application/vnd.openxmlformats-officedocument.presentationml.slideLayout+xml"/>
  <Override PartName="/ppt/slideLayouts/slideLayout604.xml" ContentType="application/vnd.openxmlformats-officedocument.presentationml.slideLayout+xml"/>
  <Override PartName="/ppt/slideLayouts/slideLayout605.xml" ContentType="application/vnd.openxmlformats-officedocument.presentationml.slideLayout+xml"/>
  <Override PartName="/ppt/slideLayouts/slideLayout606.xml" ContentType="application/vnd.openxmlformats-officedocument.presentationml.slideLayout+xml"/>
  <Override PartName="/ppt/theme/theme51.xml" ContentType="application/vnd.openxmlformats-officedocument.theme+xml"/>
  <Override PartName="/ppt/slideLayouts/slideLayout607.xml" ContentType="application/vnd.openxmlformats-officedocument.presentationml.slideLayout+xml"/>
  <Override PartName="/ppt/slideLayouts/slideLayout608.xml" ContentType="application/vnd.openxmlformats-officedocument.presentationml.slideLayout+xml"/>
  <Override PartName="/ppt/slideLayouts/slideLayout609.xml" ContentType="application/vnd.openxmlformats-officedocument.presentationml.slideLayout+xml"/>
  <Override PartName="/ppt/slideLayouts/slideLayout610.xml" ContentType="application/vnd.openxmlformats-officedocument.presentationml.slideLayout+xml"/>
  <Override PartName="/ppt/slideLayouts/slideLayout611.xml" ContentType="application/vnd.openxmlformats-officedocument.presentationml.slideLayout+xml"/>
  <Override PartName="/ppt/slideLayouts/slideLayout612.xml" ContentType="application/vnd.openxmlformats-officedocument.presentationml.slideLayout+xml"/>
  <Override PartName="/ppt/slideLayouts/slideLayout613.xml" ContentType="application/vnd.openxmlformats-officedocument.presentationml.slideLayout+xml"/>
  <Override PartName="/ppt/slideLayouts/slideLayout614.xml" ContentType="application/vnd.openxmlformats-officedocument.presentationml.slideLayout+xml"/>
  <Override PartName="/ppt/slideLayouts/slideLayout615.xml" ContentType="application/vnd.openxmlformats-officedocument.presentationml.slideLayout+xml"/>
  <Override PartName="/ppt/slideLayouts/slideLayout616.xml" ContentType="application/vnd.openxmlformats-officedocument.presentationml.slideLayout+xml"/>
  <Override PartName="/ppt/slideLayouts/slideLayout617.xml" ContentType="application/vnd.openxmlformats-officedocument.presentationml.slideLayout+xml"/>
  <Override PartName="/ppt/slideLayouts/slideLayout618.xml" ContentType="application/vnd.openxmlformats-officedocument.presentationml.slideLayout+xml"/>
  <Override PartName="/ppt/slideLayouts/slideLayout619.xml" ContentType="application/vnd.openxmlformats-officedocument.presentationml.slideLayout+xml"/>
  <Override PartName="/ppt/slideLayouts/slideLayout620.xml" ContentType="application/vnd.openxmlformats-officedocument.presentationml.slideLayout+xml"/>
  <Override PartName="/ppt/theme/theme52.xml" ContentType="application/vnd.openxmlformats-officedocument.theme+xml"/>
  <Override PartName="/ppt/slideLayouts/slideLayout621.xml" ContentType="application/vnd.openxmlformats-officedocument.presentationml.slideLayout+xml"/>
  <Override PartName="/ppt/slideLayouts/slideLayout622.xml" ContentType="application/vnd.openxmlformats-officedocument.presentationml.slideLayout+xml"/>
  <Override PartName="/ppt/slideLayouts/slideLayout623.xml" ContentType="application/vnd.openxmlformats-officedocument.presentationml.slideLayout+xml"/>
  <Override PartName="/ppt/slideLayouts/slideLayout624.xml" ContentType="application/vnd.openxmlformats-officedocument.presentationml.slideLayout+xml"/>
  <Override PartName="/ppt/slideLayouts/slideLayout625.xml" ContentType="application/vnd.openxmlformats-officedocument.presentationml.slideLayout+xml"/>
  <Override PartName="/ppt/slideLayouts/slideLayout626.xml" ContentType="application/vnd.openxmlformats-officedocument.presentationml.slideLayout+xml"/>
  <Override PartName="/ppt/slideLayouts/slideLayout627.xml" ContentType="application/vnd.openxmlformats-officedocument.presentationml.slideLayout+xml"/>
  <Override PartName="/ppt/slideLayouts/slideLayout628.xml" ContentType="application/vnd.openxmlformats-officedocument.presentationml.slideLayout+xml"/>
  <Override PartName="/ppt/slideLayouts/slideLayout629.xml" ContentType="application/vnd.openxmlformats-officedocument.presentationml.slideLayout+xml"/>
  <Override PartName="/ppt/slideLayouts/slideLayout630.xml" ContentType="application/vnd.openxmlformats-officedocument.presentationml.slideLayout+xml"/>
  <Override PartName="/ppt/slideLayouts/slideLayout631.xml" ContentType="application/vnd.openxmlformats-officedocument.presentationml.slideLayout+xml"/>
  <Override PartName="/ppt/slideLayouts/slideLayout632.xml" ContentType="application/vnd.openxmlformats-officedocument.presentationml.slideLayout+xml"/>
  <Override PartName="/ppt/slideLayouts/slideLayout633.xml" ContentType="application/vnd.openxmlformats-officedocument.presentationml.slideLayout+xml"/>
  <Override PartName="/ppt/theme/theme53.xml" ContentType="application/vnd.openxmlformats-officedocument.theme+xml"/>
  <Override PartName="/ppt/slideLayouts/slideLayout634.xml" ContentType="application/vnd.openxmlformats-officedocument.presentationml.slideLayout+xml"/>
  <Override PartName="/ppt/slideLayouts/slideLayout635.xml" ContentType="application/vnd.openxmlformats-officedocument.presentationml.slideLayout+xml"/>
  <Override PartName="/ppt/slideLayouts/slideLayout636.xml" ContentType="application/vnd.openxmlformats-officedocument.presentationml.slideLayout+xml"/>
  <Override PartName="/ppt/slideLayouts/slideLayout637.xml" ContentType="application/vnd.openxmlformats-officedocument.presentationml.slideLayout+xml"/>
  <Override PartName="/ppt/slideLayouts/slideLayout638.xml" ContentType="application/vnd.openxmlformats-officedocument.presentationml.slideLayout+xml"/>
  <Override PartName="/ppt/slideLayouts/slideLayout639.xml" ContentType="application/vnd.openxmlformats-officedocument.presentationml.slideLayout+xml"/>
  <Override PartName="/ppt/slideLayouts/slideLayout640.xml" ContentType="application/vnd.openxmlformats-officedocument.presentationml.slideLayout+xml"/>
  <Override PartName="/ppt/slideLayouts/slideLayout641.xml" ContentType="application/vnd.openxmlformats-officedocument.presentationml.slideLayout+xml"/>
  <Override PartName="/ppt/slideLayouts/slideLayout642.xml" ContentType="application/vnd.openxmlformats-officedocument.presentationml.slideLayout+xml"/>
  <Override PartName="/ppt/slideLayouts/slideLayout643.xml" ContentType="application/vnd.openxmlformats-officedocument.presentationml.slideLayout+xml"/>
  <Override PartName="/ppt/slideLayouts/slideLayout644.xml" ContentType="application/vnd.openxmlformats-officedocument.presentationml.slideLayout+xml"/>
  <Override PartName="/ppt/slideLayouts/slideLayout645.xml" ContentType="application/vnd.openxmlformats-officedocument.presentationml.slideLayout+xml"/>
  <Override PartName="/ppt/slideLayouts/slideLayout646.xml" ContentType="application/vnd.openxmlformats-officedocument.presentationml.slideLayout+xml"/>
  <Override PartName="/ppt/theme/theme54.xml" ContentType="application/vnd.openxmlformats-officedocument.theme+xml"/>
  <Override PartName="/ppt/tags/tag725.xml" ContentType="application/vnd.openxmlformats-officedocument.presentationml.tags+xml"/>
  <Override PartName="/ppt/tags/tag726.xml" ContentType="application/vnd.openxmlformats-officedocument.presentationml.tags+xml"/>
  <Override PartName="/ppt/tags/tag727.xml" ContentType="application/vnd.openxmlformats-officedocument.presentationml.tags+xml"/>
  <Override PartName="/ppt/slideLayouts/slideLayout647.xml" ContentType="application/vnd.openxmlformats-officedocument.presentationml.slideLayout+xml"/>
  <Override PartName="/ppt/slideLayouts/slideLayout648.xml" ContentType="application/vnd.openxmlformats-officedocument.presentationml.slideLayout+xml"/>
  <Override PartName="/ppt/slideLayouts/slideLayout649.xml" ContentType="application/vnd.openxmlformats-officedocument.presentationml.slideLayout+xml"/>
  <Override PartName="/ppt/slideLayouts/slideLayout650.xml" ContentType="application/vnd.openxmlformats-officedocument.presentationml.slideLayout+xml"/>
  <Override PartName="/ppt/slideLayouts/slideLayout651.xml" ContentType="application/vnd.openxmlformats-officedocument.presentationml.slideLayout+xml"/>
  <Override PartName="/ppt/slideLayouts/slideLayout652.xml" ContentType="application/vnd.openxmlformats-officedocument.presentationml.slideLayout+xml"/>
  <Override PartName="/ppt/slideLayouts/slideLayout653.xml" ContentType="application/vnd.openxmlformats-officedocument.presentationml.slideLayout+xml"/>
  <Override PartName="/ppt/slideLayouts/slideLayout654.xml" ContentType="application/vnd.openxmlformats-officedocument.presentationml.slideLayout+xml"/>
  <Override PartName="/ppt/slideLayouts/slideLayout655.xml" ContentType="application/vnd.openxmlformats-officedocument.presentationml.slideLayout+xml"/>
  <Override PartName="/ppt/slideLayouts/slideLayout656.xml" ContentType="application/vnd.openxmlformats-officedocument.presentationml.slideLayout+xml"/>
  <Override PartName="/ppt/slideLayouts/slideLayout657.xml" ContentType="application/vnd.openxmlformats-officedocument.presentationml.slideLayout+xml"/>
  <Override PartName="/ppt/slideLayouts/slideLayout658.xml" ContentType="application/vnd.openxmlformats-officedocument.presentationml.slideLayout+xml"/>
  <Override PartName="/ppt/slideLayouts/slideLayout659.xml" ContentType="application/vnd.openxmlformats-officedocument.presentationml.slideLayout+xml"/>
  <Override PartName="/ppt/theme/theme55.xml" ContentType="application/vnd.openxmlformats-officedocument.theme+xml"/>
  <Override PartName="/ppt/tags/tag728.xml" ContentType="application/vnd.openxmlformats-officedocument.presentationml.tags+xml"/>
  <Override PartName="/ppt/tags/tag729.xml" ContentType="application/vnd.openxmlformats-officedocument.presentationml.tags+xml"/>
  <Override PartName="/ppt/tags/tag730.xml" ContentType="application/vnd.openxmlformats-officedocument.presentationml.tags+xml"/>
  <Override PartName="/ppt/slideLayouts/slideLayout660.xml" ContentType="application/vnd.openxmlformats-officedocument.presentationml.slideLayout+xml"/>
  <Override PartName="/ppt/slideLayouts/slideLayout661.xml" ContentType="application/vnd.openxmlformats-officedocument.presentationml.slideLayout+xml"/>
  <Override PartName="/ppt/slideLayouts/slideLayout662.xml" ContentType="application/vnd.openxmlformats-officedocument.presentationml.slideLayout+xml"/>
  <Override PartName="/ppt/slideLayouts/slideLayout663.xml" ContentType="application/vnd.openxmlformats-officedocument.presentationml.slideLayout+xml"/>
  <Override PartName="/ppt/slideLayouts/slideLayout664.xml" ContentType="application/vnd.openxmlformats-officedocument.presentationml.slideLayout+xml"/>
  <Override PartName="/ppt/slideLayouts/slideLayout665.xml" ContentType="application/vnd.openxmlformats-officedocument.presentationml.slideLayout+xml"/>
  <Override PartName="/ppt/slideLayouts/slideLayout666.xml" ContentType="application/vnd.openxmlformats-officedocument.presentationml.slideLayout+xml"/>
  <Override PartName="/ppt/slideLayouts/slideLayout667.xml" ContentType="application/vnd.openxmlformats-officedocument.presentationml.slideLayout+xml"/>
  <Override PartName="/ppt/slideLayouts/slideLayout668.xml" ContentType="application/vnd.openxmlformats-officedocument.presentationml.slideLayout+xml"/>
  <Override PartName="/ppt/slideLayouts/slideLayout669.xml" ContentType="application/vnd.openxmlformats-officedocument.presentationml.slideLayout+xml"/>
  <Override PartName="/ppt/slideLayouts/slideLayout670.xml" ContentType="application/vnd.openxmlformats-officedocument.presentationml.slideLayout+xml"/>
  <Override PartName="/ppt/slideLayouts/slideLayout671.xml" ContentType="application/vnd.openxmlformats-officedocument.presentationml.slideLayout+xml"/>
  <Override PartName="/ppt/slideLayouts/slideLayout672.xml" ContentType="application/vnd.openxmlformats-officedocument.presentationml.slideLayout+xml"/>
  <Override PartName="/ppt/theme/theme56.xml" ContentType="application/vnd.openxmlformats-officedocument.theme+xml"/>
  <Override PartName="/ppt/tags/tag731.xml" ContentType="application/vnd.openxmlformats-officedocument.presentationml.tags+xml"/>
  <Override PartName="/ppt/tags/tag732.xml" ContentType="application/vnd.openxmlformats-officedocument.presentationml.tags+xml"/>
  <Override PartName="/ppt/tags/tag733.xml" ContentType="application/vnd.openxmlformats-officedocument.presentationml.tags+xml"/>
  <Override PartName="/ppt/slideLayouts/slideLayout673.xml" ContentType="application/vnd.openxmlformats-officedocument.presentationml.slideLayout+xml"/>
  <Override PartName="/ppt/slideLayouts/slideLayout674.xml" ContentType="application/vnd.openxmlformats-officedocument.presentationml.slideLayout+xml"/>
  <Override PartName="/ppt/slideLayouts/slideLayout675.xml" ContentType="application/vnd.openxmlformats-officedocument.presentationml.slideLayout+xml"/>
  <Override PartName="/ppt/slideLayouts/slideLayout676.xml" ContentType="application/vnd.openxmlformats-officedocument.presentationml.slideLayout+xml"/>
  <Override PartName="/ppt/slideLayouts/slideLayout677.xml" ContentType="application/vnd.openxmlformats-officedocument.presentationml.slideLayout+xml"/>
  <Override PartName="/ppt/slideLayouts/slideLayout678.xml" ContentType="application/vnd.openxmlformats-officedocument.presentationml.slideLayout+xml"/>
  <Override PartName="/ppt/slideLayouts/slideLayout679.xml" ContentType="application/vnd.openxmlformats-officedocument.presentationml.slideLayout+xml"/>
  <Override PartName="/ppt/slideLayouts/slideLayout680.xml" ContentType="application/vnd.openxmlformats-officedocument.presentationml.slideLayout+xml"/>
  <Override PartName="/ppt/slideLayouts/slideLayout681.xml" ContentType="application/vnd.openxmlformats-officedocument.presentationml.slideLayout+xml"/>
  <Override PartName="/ppt/slideLayouts/slideLayout682.xml" ContentType="application/vnd.openxmlformats-officedocument.presentationml.slideLayout+xml"/>
  <Override PartName="/ppt/slideLayouts/slideLayout683.xml" ContentType="application/vnd.openxmlformats-officedocument.presentationml.slideLayout+xml"/>
  <Override PartName="/ppt/slideLayouts/slideLayout684.xml" ContentType="application/vnd.openxmlformats-officedocument.presentationml.slideLayout+xml"/>
  <Override PartName="/ppt/slideLayouts/slideLayout685.xml" ContentType="application/vnd.openxmlformats-officedocument.presentationml.slideLayout+xml"/>
  <Override PartName="/ppt/theme/theme57.xml" ContentType="application/vnd.openxmlformats-officedocument.theme+xml"/>
  <Override PartName="/ppt/slideLayouts/slideLayout686.xml" ContentType="application/vnd.openxmlformats-officedocument.presentationml.slideLayout+xml"/>
  <Override PartName="/ppt/slideLayouts/slideLayout687.xml" ContentType="application/vnd.openxmlformats-officedocument.presentationml.slideLayout+xml"/>
  <Override PartName="/ppt/slideLayouts/slideLayout688.xml" ContentType="application/vnd.openxmlformats-officedocument.presentationml.slideLayout+xml"/>
  <Override PartName="/ppt/slideLayouts/slideLayout689.xml" ContentType="application/vnd.openxmlformats-officedocument.presentationml.slideLayout+xml"/>
  <Override PartName="/ppt/slideLayouts/slideLayout690.xml" ContentType="application/vnd.openxmlformats-officedocument.presentationml.slideLayout+xml"/>
  <Override PartName="/ppt/slideLayouts/slideLayout691.xml" ContentType="application/vnd.openxmlformats-officedocument.presentationml.slideLayout+xml"/>
  <Override PartName="/ppt/slideLayouts/slideLayout692.xml" ContentType="application/vnd.openxmlformats-officedocument.presentationml.slideLayout+xml"/>
  <Override PartName="/ppt/slideLayouts/slideLayout693.xml" ContentType="application/vnd.openxmlformats-officedocument.presentationml.slideLayout+xml"/>
  <Override PartName="/ppt/slideLayouts/slideLayout694.xml" ContentType="application/vnd.openxmlformats-officedocument.presentationml.slideLayout+xml"/>
  <Override PartName="/ppt/slideLayouts/slideLayout695.xml" ContentType="application/vnd.openxmlformats-officedocument.presentationml.slideLayout+xml"/>
  <Override PartName="/ppt/slideLayouts/slideLayout696.xml" ContentType="application/vnd.openxmlformats-officedocument.presentationml.slideLayout+xml"/>
  <Override PartName="/ppt/slideLayouts/slideLayout697.xml" ContentType="application/vnd.openxmlformats-officedocument.presentationml.slideLayout+xml"/>
  <Override PartName="/ppt/slideLayouts/slideLayout698.xml" ContentType="application/vnd.openxmlformats-officedocument.presentationml.slideLayout+xml"/>
  <Override PartName="/ppt/theme/theme58.xml" ContentType="application/vnd.openxmlformats-officedocument.theme+xml"/>
  <Override PartName="/ppt/slideLayouts/slideLayout699.xml" ContentType="application/vnd.openxmlformats-officedocument.presentationml.slideLayout+xml"/>
  <Override PartName="/ppt/slideLayouts/slideLayout700.xml" ContentType="application/vnd.openxmlformats-officedocument.presentationml.slideLayout+xml"/>
  <Override PartName="/ppt/slideLayouts/slideLayout701.xml" ContentType="application/vnd.openxmlformats-officedocument.presentationml.slideLayout+xml"/>
  <Override PartName="/ppt/slideLayouts/slideLayout702.xml" ContentType="application/vnd.openxmlformats-officedocument.presentationml.slideLayout+xml"/>
  <Override PartName="/ppt/slideLayouts/slideLayout703.xml" ContentType="application/vnd.openxmlformats-officedocument.presentationml.slideLayout+xml"/>
  <Override PartName="/ppt/slideLayouts/slideLayout704.xml" ContentType="application/vnd.openxmlformats-officedocument.presentationml.slideLayout+xml"/>
  <Override PartName="/ppt/slideLayouts/slideLayout705.xml" ContentType="application/vnd.openxmlformats-officedocument.presentationml.slideLayout+xml"/>
  <Override PartName="/ppt/slideLayouts/slideLayout706.xml" ContentType="application/vnd.openxmlformats-officedocument.presentationml.slideLayout+xml"/>
  <Override PartName="/ppt/slideLayouts/slideLayout707.xml" ContentType="application/vnd.openxmlformats-officedocument.presentationml.slideLayout+xml"/>
  <Override PartName="/ppt/slideLayouts/slideLayout708.xml" ContentType="application/vnd.openxmlformats-officedocument.presentationml.slideLayout+xml"/>
  <Override PartName="/ppt/slideLayouts/slideLayout709.xml" ContentType="application/vnd.openxmlformats-officedocument.presentationml.slideLayout+xml"/>
  <Override PartName="/ppt/theme/theme59.xml" ContentType="application/vnd.openxmlformats-officedocument.theme+xml"/>
  <Override PartName="/ppt/slideLayouts/slideLayout710.xml" ContentType="application/vnd.openxmlformats-officedocument.presentationml.slideLayout+xml"/>
  <Override PartName="/ppt/slideLayouts/slideLayout711.xml" ContentType="application/vnd.openxmlformats-officedocument.presentationml.slideLayout+xml"/>
  <Override PartName="/ppt/slideLayouts/slideLayout712.xml" ContentType="application/vnd.openxmlformats-officedocument.presentationml.slideLayout+xml"/>
  <Override PartName="/ppt/slideLayouts/slideLayout713.xml" ContentType="application/vnd.openxmlformats-officedocument.presentationml.slideLayout+xml"/>
  <Override PartName="/ppt/slideLayouts/slideLayout714.xml" ContentType="application/vnd.openxmlformats-officedocument.presentationml.slideLayout+xml"/>
  <Override PartName="/ppt/slideLayouts/slideLayout715.xml" ContentType="application/vnd.openxmlformats-officedocument.presentationml.slideLayout+xml"/>
  <Override PartName="/ppt/slideLayouts/slideLayout716.xml" ContentType="application/vnd.openxmlformats-officedocument.presentationml.slideLayout+xml"/>
  <Override PartName="/ppt/slideLayouts/slideLayout717.xml" ContentType="application/vnd.openxmlformats-officedocument.presentationml.slideLayout+xml"/>
  <Override PartName="/ppt/slideLayouts/slideLayout718.xml" ContentType="application/vnd.openxmlformats-officedocument.presentationml.slideLayout+xml"/>
  <Override PartName="/ppt/slideLayouts/slideLayout719.xml" ContentType="application/vnd.openxmlformats-officedocument.presentationml.slideLayout+xml"/>
  <Override PartName="/ppt/slideLayouts/slideLayout720.xml" ContentType="application/vnd.openxmlformats-officedocument.presentationml.slideLayout+xml"/>
  <Override PartName="/ppt/theme/theme60.xml" ContentType="application/vnd.openxmlformats-officedocument.theme+xml"/>
  <Override PartName="/ppt/slideLayouts/slideLayout721.xml" ContentType="application/vnd.openxmlformats-officedocument.presentationml.slideLayout+xml"/>
  <Override PartName="/ppt/slideLayouts/slideLayout722.xml" ContentType="application/vnd.openxmlformats-officedocument.presentationml.slideLayout+xml"/>
  <Override PartName="/ppt/slideLayouts/slideLayout723.xml" ContentType="application/vnd.openxmlformats-officedocument.presentationml.slideLayout+xml"/>
  <Override PartName="/ppt/slideLayouts/slideLayout724.xml" ContentType="application/vnd.openxmlformats-officedocument.presentationml.slideLayout+xml"/>
  <Override PartName="/ppt/slideLayouts/slideLayout725.xml" ContentType="application/vnd.openxmlformats-officedocument.presentationml.slideLayout+xml"/>
  <Override PartName="/ppt/slideLayouts/slideLayout726.xml" ContentType="application/vnd.openxmlformats-officedocument.presentationml.slideLayout+xml"/>
  <Override PartName="/ppt/slideLayouts/slideLayout727.xml" ContentType="application/vnd.openxmlformats-officedocument.presentationml.slideLayout+xml"/>
  <Override PartName="/ppt/slideLayouts/slideLayout728.xml" ContentType="application/vnd.openxmlformats-officedocument.presentationml.slideLayout+xml"/>
  <Override PartName="/ppt/slideLayouts/slideLayout729.xml" ContentType="application/vnd.openxmlformats-officedocument.presentationml.slideLayout+xml"/>
  <Override PartName="/ppt/slideLayouts/slideLayout730.xml" ContentType="application/vnd.openxmlformats-officedocument.presentationml.slideLayout+xml"/>
  <Override PartName="/ppt/slideLayouts/slideLayout731.xml" ContentType="application/vnd.openxmlformats-officedocument.presentationml.slideLayout+xml"/>
  <Override PartName="/ppt/theme/theme61.xml" ContentType="application/vnd.openxmlformats-officedocument.theme+xml"/>
  <Override PartName="/ppt/slideLayouts/slideLayout732.xml" ContentType="application/vnd.openxmlformats-officedocument.presentationml.slideLayout+xml"/>
  <Override PartName="/ppt/slideLayouts/slideLayout733.xml" ContentType="application/vnd.openxmlformats-officedocument.presentationml.slideLayout+xml"/>
  <Override PartName="/ppt/slideLayouts/slideLayout734.xml" ContentType="application/vnd.openxmlformats-officedocument.presentationml.slideLayout+xml"/>
  <Override PartName="/ppt/slideLayouts/slideLayout735.xml" ContentType="application/vnd.openxmlformats-officedocument.presentationml.slideLayout+xml"/>
  <Override PartName="/ppt/slideLayouts/slideLayout736.xml" ContentType="application/vnd.openxmlformats-officedocument.presentationml.slideLayout+xml"/>
  <Override PartName="/ppt/slideLayouts/slideLayout737.xml" ContentType="application/vnd.openxmlformats-officedocument.presentationml.slideLayout+xml"/>
  <Override PartName="/ppt/slideLayouts/slideLayout738.xml" ContentType="application/vnd.openxmlformats-officedocument.presentationml.slideLayout+xml"/>
  <Override PartName="/ppt/slideLayouts/slideLayout739.xml" ContentType="application/vnd.openxmlformats-officedocument.presentationml.slideLayout+xml"/>
  <Override PartName="/ppt/slideLayouts/slideLayout740.xml" ContentType="application/vnd.openxmlformats-officedocument.presentationml.slideLayout+xml"/>
  <Override PartName="/ppt/slideLayouts/slideLayout741.xml" ContentType="application/vnd.openxmlformats-officedocument.presentationml.slideLayout+xml"/>
  <Override PartName="/ppt/slideLayouts/slideLayout742.xml" ContentType="application/vnd.openxmlformats-officedocument.presentationml.slideLayout+xml"/>
  <Override PartName="/ppt/theme/theme62.xml" ContentType="application/vnd.openxmlformats-officedocument.theme+xml"/>
  <Override PartName="/ppt/slideLayouts/slideLayout743.xml" ContentType="application/vnd.openxmlformats-officedocument.presentationml.slideLayout+xml"/>
  <Override PartName="/ppt/slideLayouts/slideLayout744.xml" ContentType="application/vnd.openxmlformats-officedocument.presentationml.slideLayout+xml"/>
  <Override PartName="/ppt/slideLayouts/slideLayout745.xml" ContentType="application/vnd.openxmlformats-officedocument.presentationml.slideLayout+xml"/>
  <Override PartName="/ppt/slideLayouts/slideLayout746.xml" ContentType="application/vnd.openxmlformats-officedocument.presentationml.slideLayout+xml"/>
  <Override PartName="/ppt/slideLayouts/slideLayout747.xml" ContentType="application/vnd.openxmlformats-officedocument.presentationml.slideLayout+xml"/>
  <Override PartName="/ppt/slideLayouts/slideLayout748.xml" ContentType="application/vnd.openxmlformats-officedocument.presentationml.slideLayout+xml"/>
  <Override PartName="/ppt/slideLayouts/slideLayout749.xml" ContentType="application/vnd.openxmlformats-officedocument.presentationml.slideLayout+xml"/>
  <Override PartName="/ppt/slideLayouts/slideLayout750.xml" ContentType="application/vnd.openxmlformats-officedocument.presentationml.slideLayout+xml"/>
  <Override PartName="/ppt/slideLayouts/slideLayout751.xml" ContentType="application/vnd.openxmlformats-officedocument.presentationml.slideLayout+xml"/>
  <Override PartName="/ppt/slideLayouts/slideLayout752.xml" ContentType="application/vnd.openxmlformats-officedocument.presentationml.slideLayout+xml"/>
  <Override PartName="/ppt/slideLayouts/slideLayout753.xml" ContentType="application/vnd.openxmlformats-officedocument.presentationml.slideLayout+xml"/>
  <Override PartName="/ppt/theme/theme63.xml" ContentType="application/vnd.openxmlformats-officedocument.theme+xml"/>
  <Override PartName="/ppt/slideLayouts/slideLayout754.xml" ContentType="application/vnd.openxmlformats-officedocument.presentationml.slideLayout+xml"/>
  <Override PartName="/ppt/slideLayouts/slideLayout755.xml" ContentType="application/vnd.openxmlformats-officedocument.presentationml.slideLayout+xml"/>
  <Override PartName="/ppt/slideLayouts/slideLayout756.xml" ContentType="application/vnd.openxmlformats-officedocument.presentationml.slideLayout+xml"/>
  <Override PartName="/ppt/slideLayouts/slideLayout757.xml" ContentType="application/vnd.openxmlformats-officedocument.presentationml.slideLayout+xml"/>
  <Override PartName="/ppt/slideLayouts/slideLayout758.xml" ContentType="application/vnd.openxmlformats-officedocument.presentationml.slideLayout+xml"/>
  <Override PartName="/ppt/slideLayouts/slideLayout759.xml" ContentType="application/vnd.openxmlformats-officedocument.presentationml.slideLayout+xml"/>
  <Override PartName="/ppt/slideLayouts/slideLayout760.xml" ContentType="application/vnd.openxmlformats-officedocument.presentationml.slideLayout+xml"/>
  <Override PartName="/ppt/slideLayouts/slideLayout761.xml" ContentType="application/vnd.openxmlformats-officedocument.presentationml.slideLayout+xml"/>
  <Override PartName="/ppt/slideLayouts/slideLayout762.xml" ContentType="application/vnd.openxmlformats-officedocument.presentationml.slideLayout+xml"/>
  <Override PartName="/ppt/slideLayouts/slideLayout763.xml" ContentType="application/vnd.openxmlformats-officedocument.presentationml.slideLayout+xml"/>
  <Override PartName="/ppt/slideLayouts/slideLayout764.xml" ContentType="application/vnd.openxmlformats-officedocument.presentationml.slideLayout+xml"/>
  <Override PartName="/ppt/slideLayouts/slideLayout765.xml" ContentType="application/vnd.openxmlformats-officedocument.presentationml.slideLayout+xml"/>
  <Override PartName="/ppt/slideLayouts/slideLayout766.xml" ContentType="application/vnd.openxmlformats-officedocument.presentationml.slideLayout+xml"/>
  <Override PartName="/ppt/theme/theme64.xml" ContentType="application/vnd.openxmlformats-officedocument.theme+xml"/>
  <Override PartName="/ppt/tags/tag734.xml" ContentType="application/vnd.openxmlformats-officedocument.presentationml.tags+xml"/>
  <Override PartName="/ppt/tags/tag735.xml" ContentType="application/vnd.openxmlformats-officedocument.presentationml.tags+xml"/>
  <Override PartName="/ppt/tags/tag736.xml" ContentType="application/vnd.openxmlformats-officedocument.presentationml.tags+xml"/>
  <Override PartName="/ppt/slideLayouts/slideLayout767.xml" ContentType="application/vnd.openxmlformats-officedocument.presentationml.slideLayout+xml"/>
  <Override PartName="/ppt/slideLayouts/slideLayout768.xml" ContentType="application/vnd.openxmlformats-officedocument.presentationml.slideLayout+xml"/>
  <Override PartName="/ppt/slideLayouts/slideLayout769.xml" ContentType="application/vnd.openxmlformats-officedocument.presentationml.slideLayout+xml"/>
  <Override PartName="/ppt/slideLayouts/slideLayout770.xml" ContentType="application/vnd.openxmlformats-officedocument.presentationml.slideLayout+xml"/>
  <Override PartName="/ppt/slideLayouts/slideLayout771.xml" ContentType="application/vnd.openxmlformats-officedocument.presentationml.slideLayout+xml"/>
  <Override PartName="/ppt/slideLayouts/slideLayout772.xml" ContentType="application/vnd.openxmlformats-officedocument.presentationml.slideLayout+xml"/>
  <Override PartName="/ppt/slideLayouts/slideLayout773.xml" ContentType="application/vnd.openxmlformats-officedocument.presentationml.slideLayout+xml"/>
  <Override PartName="/ppt/slideLayouts/slideLayout774.xml" ContentType="application/vnd.openxmlformats-officedocument.presentationml.slideLayout+xml"/>
  <Override PartName="/ppt/slideLayouts/slideLayout775.xml" ContentType="application/vnd.openxmlformats-officedocument.presentationml.slideLayout+xml"/>
  <Override PartName="/ppt/slideLayouts/slideLayout776.xml" ContentType="application/vnd.openxmlformats-officedocument.presentationml.slideLayout+xml"/>
  <Override PartName="/ppt/slideLayouts/slideLayout777.xml" ContentType="application/vnd.openxmlformats-officedocument.presentationml.slideLayout+xml"/>
  <Override PartName="/ppt/theme/theme65.xml" ContentType="application/vnd.openxmlformats-officedocument.theme+xml"/>
  <Override PartName="/ppt/slideLayouts/slideLayout778.xml" ContentType="application/vnd.openxmlformats-officedocument.presentationml.slideLayout+xml"/>
  <Override PartName="/ppt/slideLayouts/slideLayout779.xml" ContentType="application/vnd.openxmlformats-officedocument.presentationml.slideLayout+xml"/>
  <Override PartName="/ppt/slideLayouts/slideLayout780.xml" ContentType="application/vnd.openxmlformats-officedocument.presentationml.slideLayout+xml"/>
  <Override PartName="/ppt/slideLayouts/slideLayout781.xml" ContentType="application/vnd.openxmlformats-officedocument.presentationml.slideLayout+xml"/>
  <Override PartName="/ppt/slideLayouts/slideLayout782.xml" ContentType="application/vnd.openxmlformats-officedocument.presentationml.slideLayout+xml"/>
  <Override PartName="/ppt/slideLayouts/slideLayout783.xml" ContentType="application/vnd.openxmlformats-officedocument.presentationml.slideLayout+xml"/>
  <Override PartName="/ppt/slideLayouts/slideLayout784.xml" ContentType="application/vnd.openxmlformats-officedocument.presentationml.slideLayout+xml"/>
  <Override PartName="/ppt/slideLayouts/slideLayout785.xml" ContentType="application/vnd.openxmlformats-officedocument.presentationml.slideLayout+xml"/>
  <Override PartName="/ppt/slideLayouts/slideLayout786.xml" ContentType="application/vnd.openxmlformats-officedocument.presentationml.slideLayout+xml"/>
  <Override PartName="/ppt/slideLayouts/slideLayout787.xml" ContentType="application/vnd.openxmlformats-officedocument.presentationml.slideLayout+xml"/>
  <Override PartName="/ppt/slideLayouts/slideLayout788.xml" ContentType="application/vnd.openxmlformats-officedocument.presentationml.slideLayout+xml"/>
  <Override PartName="/ppt/slideLayouts/slideLayout789.xml" ContentType="application/vnd.openxmlformats-officedocument.presentationml.slideLayout+xml"/>
  <Override PartName="/ppt/slideLayouts/slideLayout790.xml" ContentType="application/vnd.openxmlformats-officedocument.presentationml.slideLayout+xml"/>
  <Override PartName="/ppt/theme/theme66.xml" ContentType="application/vnd.openxmlformats-officedocument.theme+xml"/>
  <Override PartName="/ppt/tags/tag737.xml" ContentType="application/vnd.openxmlformats-officedocument.presentationml.tags+xml"/>
  <Override PartName="/ppt/tags/tag738.xml" ContentType="application/vnd.openxmlformats-officedocument.presentationml.tags+xml"/>
  <Override PartName="/ppt/tags/tag739.xml" ContentType="application/vnd.openxmlformats-officedocument.presentationml.tags+xml"/>
  <Override PartName="/ppt/slideLayouts/slideLayout791.xml" ContentType="application/vnd.openxmlformats-officedocument.presentationml.slideLayout+xml"/>
  <Override PartName="/ppt/slideLayouts/slideLayout792.xml" ContentType="application/vnd.openxmlformats-officedocument.presentationml.slideLayout+xml"/>
  <Override PartName="/ppt/slideLayouts/slideLayout793.xml" ContentType="application/vnd.openxmlformats-officedocument.presentationml.slideLayout+xml"/>
  <Override PartName="/ppt/slideLayouts/slideLayout794.xml" ContentType="application/vnd.openxmlformats-officedocument.presentationml.slideLayout+xml"/>
  <Override PartName="/ppt/slideLayouts/slideLayout795.xml" ContentType="application/vnd.openxmlformats-officedocument.presentationml.slideLayout+xml"/>
  <Override PartName="/ppt/slideLayouts/slideLayout796.xml" ContentType="application/vnd.openxmlformats-officedocument.presentationml.slideLayout+xml"/>
  <Override PartName="/ppt/slideLayouts/slideLayout797.xml" ContentType="application/vnd.openxmlformats-officedocument.presentationml.slideLayout+xml"/>
  <Override PartName="/ppt/slideLayouts/slideLayout798.xml" ContentType="application/vnd.openxmlformats-officedocument.presentationml.slideLayout+xml"/>
  <Override PartName="/ppt/slideLayouts/slideLayout799.xml" ContentType="application/vnd.openxmlformats-officedocument.presentationml.slideLayout+xml"/>
  <Override PartName="/ppt/slideLayouts/slideLayout800.xml" ContentType="application/vnd.openxmlformats-officedocument.presentationml.slideLayout+xml"/>
  <Override PartName="/ppt/slideLayouts/slideLayout801.xml" ContentType="application/vnd.openxmlformats-officedocument.presentationml.slideLayout+xml"/>
  <Override PartName="/ppt/theme/theme67.xml" ContentType="application/vnd.openxmlformats-officedocument.theme+xml"/>
  <Override PartName="/ppt/theme/theme68.xml" ContentType="application/vnd.openxmlformats-officedocument.theme+xml"/>
  <Override PartName="/ppt/theme/theme69.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ppt/tags/tag740.xml" ContentType="application/vnd.openxmlformats-officedocument.presentationml.tags+xml"/>
  <Override PartName="/ppt/tags/tag741.xml" ContentType="application/vnd.openxmlformats-officedocument.presentationml.tags+xml"/>
  <Override PartName="/ppt/tags/tag742.xml" ContentType="application/vnd.openxmlformats-officedocument.presentationml.tags+xml"/>
  <Override PartName="/ppt/tags/tag743.xml" ContentType="application/vnd.openxmlformats-officedocument.presentationml.tags+xml"/>
  <Override PartName="/ppt/theme/themeOverride2.xml" ContentType="application/vnd.openxmlformats-officedocument.themeOverride+xml"/>
  <Override PartName="/ppt/tags/tag744.xml" ContentType="application/vnd.openxmlformats-officedocument.presentationml.tags+xml"/>
  <Override PartName="/ppt/tags/tag745.xml" ContentType="application/vnd.openxmlformats-officedocument.presentationml.tags+xml"/>
  <Override PartName="/ppt/tags/tag746.xml" ContentType="application/vnd.openxmlformats-officedocument.presentationml.tags+xml"/>
  <Override PartName="/ppt/tags/tag747.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theme/themeOverride3.xml" ContentType="application/vnd.openxmlformats-officedocument.themeOverride+xml"/>
  <Override PartName="/ppt/tags/tag748.xml" ContentType="application/vnd.openxmlformats-officedocument.presentationml.tags+xml"/>
  <Override PartName="/ppt/tags/tag749.xml" ContentType="application/vnd.openxmlformats-officedocument.presentationml.tags+xml"/>
  <Override PartName="/ppt/tags/tag750.xml" ContentType="application/vnd.openxmlformats-officedocument.presentationml.tags+xml"/>
  <Override PartName="/ppt/tags/tag751.xml" ContentType="application/vnd.openxmlformats-officedocument.presentationml.tags+xml"/>
  <Override PartName="/ppt/notesSlides/notesSlide4.xml" ContentType="application/vnd.openxmlformats-officedocument.presentationml.notesSlide+xml"/>
  <Override PartName="/ppt/theme/themeOverride4.xml" ContentType="application/vnd.openxmlformats-officedocument.themeOverride+xml"/>
  <Override PartName="/ppt/tags/tag752.xml" ContentType="application/vnd.openxmlformats-officedocument.presentationml.tags+xml"/>
  <Override PartName="/ppt/tags/tag753.xml" ContentType="application/vnd.openxmlformats-officedocument.presentationml.tags+xml"/>
  <Override PartName="/ppt/tags/tag754.xml" ContentType="application/vnd.openxmlformats-officedocument.presentationml.tags+xml"/>
  <Override PartName="/ppt/tags/tag755.xml" ContentType="application/vnd.openxmlformats-officedocument.presentationml.tags+xml"/>
  <Override PartName="/ppt/tags/tag756.xml" ContentType="application/vnd.openxmlformats-officedocument.presentationml.tags+xml"/>
  <Override PartName="/ppt/notesSlides/notesSlide5.xml" ContentType="application/vnd.openxmlformats-officedocument.presentationml.notesSlide+xml"/>
  <Override PartName="/ppt/tags/tag757.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heme/themeOverride5.xml" ContentType="application/vnd.openxmlformats-officedocument.themeOverride+xml"/>
  <Override PartName="/ppt/tags/tag758.xml" ContentType="application/vnd.openxmlformats-officedocument.presentationml.tags+xml"/>
  <Override PartName="/ppt/tags/tag759.xml" ContentType="application/vnd.openxmlformats-officedocument.presentationml.tags+xml"/>
  <Override PartName="/ppt/tags/tag760.xml" ContentType="application/vnd.openxmlformats-officedocument.presentationml.tags+xml"/>
  <Override PartName="/ppt/tags/tag761.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4"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93285" r:id="rId1"/>
    <p:sldMasterId id="2147493300" r:id="rId2"/>
    <p:sldMasterId id="2147493312" r:id="rId3"/>
    <p:sldMasterId id="2147493338" r:id="rId4"/>
    <p:sldMasterId id="2147494786" r:id="rId5"/>
    <p:sldMasterId id="2147499984" r:id="rId6"/>
    <p:sldMasterId id="2147502556" r:id="rId7"/>
    <p:sldMasterId id="2147502570" r:id="rId8"/>
    <p:sldMasterId id="2147502584" r:id="rId9"/>
    <p:sldMasterId id="2147502996" r:id="rId10"/>
    <p:sldMasterId id="2147504175" r:id="rId11"/>
    <p:sldMasterId id="2147504922" r:id="rId12"/>
    <p:sldMasterId id="2147504934" r:id="rId13"/>
    <p:sldMasterId id="2147504946" r:id="rId14"/>
    <p:sldMasterId id="2147504958" r:id="rId15"/>
    <p:sldMasterId id="2147504970" r:id="rId16"/>
    <p:sldMasterId id="2147504982" r:id="rId17"/>
    <p:sldMasterId id="2147504984" r:id="rId18"/>
    <p:sldMasterId id="2147504986" r:id="rId19"/>
    <p:sldMasterId id="2147504995" r:id="rId20"/>
    <p:sldMasterId id="2147505008" r:id="rId21"/>
    <p:sldMasterId id="2147505020" r:id="rId22"/>
    <p:sldMasterId id="2147505032" r:id="rId23"/>
    <p:sldMasterId id="2147505046" r:id="rId24"/>
    <p:sldMasterId id="2147505058" r:id="rId25"/>
    <p:sldMasterId id="2147505072" r:id="rId26"/>
    <p:sldMasterId id="2147505084" r:id="rId27"/>
    <p:sldMasterId id="2147505098" r:id="rId28"/>
    <p:sldMasterId id="2147505112" r:id="rId29"/>
    <p:sldMasterId id="2147505115" r:id="rId30"/>
    <p:sldMasterId id="2147505127" r:id="rId31"/>
    <p:sldMasterId id="2147505141" r:id="rId32"/>
    <p:sldMasterId id="2147505157" r:id="rId33"/>
    <p:sldMasterId id="2147505173" r:id="rId34"/>
    <p:sldMasterId id="2147505185" r:id="rId35"/>
    <p:sldMasterId id="2147505197" r:id="rId36"/>
    <p:sldMasterId id="2147505209" r:id="rId37"/>
    <p:sldMasterId id="2147505224" r:id="rId38"/>
    <p:sldMasterId id="2147505882" r:id="rId39"/>
    <p:sldMasterId id="2147505908" r:id="rId40"/>
    <p:sldMasterId id="2147505922" r:id="rId41"/>
    <p:sldMasterId id="2147505960" r:id="rId42"/>
    <p:sldMasterId id="2147505974" r:id="rId43"/>
    <p:sldMasterId id="2147505988" r:id="rId44"/>
    <p:sldMasterId id="2147513281" r:id="rId45"/>
    <p:sldMasterId id="2147515628" r:id="rId46"/>
    <p:sldMasterId id="2147515691" r:id="rId47"/>
    <p:sldMasterId id="2147519630" r:id="rId48"/>
    <p:sldMasterId id="2147519644" r:id="rId49"/>
    <p:sldMasterId id="2147521292" r:id="rId50"/>
    <p:sldMasterId id="2147523268" r:id="rId51"/>
    <p:sldMasterId id="2147529686" r:id="rId52"/>
    <p:sldMasterId id="2147529725" r:id="rId53"/>
    <p:sldMasterId id="2147533766" r:id="rId54"/>
    <p:sldMasterId id="2147533780" r:id="rId55"/>
    <p:sldMasterId id="2147533818" r:id="rId56"/>
    <p:sldMasterId id="2147533868" r:id="rId57"/>
    <p:sldMasterId id="2147533882" r:id="rId58"/>
    <p:sldMasterId id="2147533896" r:id="rId59"/>
    <p:sldMasterId id="2147533914" r:id="rId60"/>
    <p:sldMasterId id="2147533926" r:id="rId61"/>
    <p:sldMasterId id="2147533938" r:id="rId62"/>
    <p:sldMasterId id="2147533950" r:id="rId63"/>
    <p:sldMasterId id="2147533962" r:id="rId64"/>
    <p:sldMasterId id="2147533976" r:id="rId65"/>
    <p:sldMasterId id="2147533988" r:id="rId66"/>
    <p:sldMasterId id="2147534002" r:id="rId67"/>
  </p:sldMasterIdLst>
  <p:notesMasterIdLst>
    <p:notesMasterId r:id="rId115"/>
  </p:notesMasterIdLst>
  <p:handoutMasterIdLst>
    <p:handoutMasterId r:id="rId116"/>
  </p:handoutMasterIdLst>
  <p:sldIdLst>
    <p:sldId id="5601" r:id="rId68"/>
    <p:sldId id="5698" r:id="rId69"/>
    <p:sldId id="5699" r:id="rId70"/>
    <p:sldId id="5700" r:id="rId71"/>
    <p:sldId id="5702" r:id="rId72"/>
    <p:sldId id="5617" r:id="rId73"/>
    <p:sldId id="5602" r:id="rId74"/>
    <p:sldId id="5544" r:id="rId75"/>
    <p:sldId id="5554" r:id="rId76"/>
    <p:sldId id="5569" r:id="rId77"/>
    <p:sldId id="5620" r:id="rId78"/>
    <p:sldId id="5566" r:id="rId79"/>
    <p:sldId id="5618" r:id="rId80"/>
    <p:sldId id="5712" r:id="rId81"/>
    <p:sldId id="5550" r:id="rId82"/>
    <p:sldId id="5619" r:id="rId83"/>
    <p:sldId id="5752" r:id="rId84"/>
    <p:sldId id="5616" r:id="rId85"/>
    <p:sldId id="5556" r:id="rId86"/>
    <p:sldId id="5557" r:id="rId87"/>
    <p:sldId id="5753" r:id="rId88"/>
    <p:sldId id="5588" r:id="rId89"/>
    <p:sldId id="5730" r:id="rId90"/>
    <p:sldId id="5714" r:id="rId91"/>
    <p:sldId id="5731" r:id="rId92"/>
    <p:sldId id="5732" r:id="rId93"/>
    <p:sldId id="5726" r:id="rId94"/>
    <p:sldId id="5733" r:id="rId95"/>
    <p:sldId id="5734" r:id="rId96"/>
    <p:sldId id="5735" r:id="rId97"/>
    <p:sldId id="5754" r:id="rId98"/>
    <p:sldId id="5740" r:id="rId99"/>
    <p:sldId id="5741" r:id="rId100"/>
    <p:sldId id="5742" r:id="rId101"/>
    <p:sldId id="5759" r:id="rId102"/>
    <p:sldId id="5737" r:id="rId103"/>
    <p:sldId id="5756" r:id="rId104"/>
    <p:sldId id="5743" r:id="rId105"/>
    <p:sldId id="5750" r:id="rId106"/>
    <p:sldId id="5757" r:id="rId107"/>
    <p:sldId id="5748" r:id="rId108"/>
    <p:sldId id="5758" r:id="rId109"/>
    <p:sldId id="5739" r:id="rId110"/>
    <p:sldId id="5755" r:id="rId111"/>
    <p:sldId id="5679" r:id="rId112"/>
    <p:sldId id="5505" r:id="rId113"/>
    <p:sldId id="5506" r:id="rId114"/>
  </p:sldIdLst>
  <p:sldSz cx="9144000" cy="6858000" type="letter"/>
  <p:notesSz cx="7315200" cy="9601200"/>
  <p:defaultTextStyle>
    <a:defPPr>
      <a:defRPr lang="en-US"/>
    </a:defPPr>
    <a:lvl1pPr algn="l" rtl="0" fontAlgn="base">
      <a:spcBef>
        <a:spcPct val="0"/>
      </a:spcBef>
      <a:spcAft>
        <a:spcPct val="0"/>
      </a:spcAft>
      <a:defRPr sz="1200" b="1" kern="1200">
        <a:solidFill>
          <a:schemeClr val="tx1"/>
        </a:solidFill>
        <a:latin typeface="Arial" charset="0"/>
        <a:ea typeface="ＭＳ Ｐゴシック" charset="0"/>
        <a:cs typeface="ＭＳ Ｐゴシック" charset="0"/>
      </a:defRPr>
    </a:lvl1pPr>
    <a:lvl2pPr marL="457174" algn="l" rtl="0" fontAlgn="base">
      <a:spcBef>
        <a:spcPct val="0"/>
      </a:spcBef>
      <a:spcAft>
        <a:spcPct val="0"/>
      </a:spcAft>
      <a:defRPr sz="1200" b="1" kern="1200">
        <a:solidFill>
          <a:schemeClr val="tx1"/>
        </a:solidFill>
        <a:latin typeface="Arial" charset="0"/>
        <a:ea typeface="ＭＳ Ｐゴシック" charset="0"/>
        <a:cs typeface="ＭＳ Ｐゴシック" charset="0"/>
      </a:defRPr>
    </a:lvl2pPr>
    <a:lvl3pPr marL="914349" algn="l" rtl="0" fontAlgn="base">
      <a:spcBef>
        <a:spcPct val="0"/>
      </a:spcBef>
      <a:spcAft>
        <a:spcPct val="0"/>
      </a:spcAft>
      <a:defRPr sz="1200" b="1" kern="1200">
        <a:solidFill>
          <a:schemeClr val="tx1"/>
        </a:solidFill>
        <a:latin typeface="Arial" charset="0"/>
        <a:ea typeface="ＭＳ Ｐゴシック" charset="0"/>
        <a:cs typeface="ＭＳ Ｐゴシック" charset="0"/>
      </a:defRPr>
    </a:lvl3pPr>
    <a:lvl4pPr marL="1371523" algn="l" rtl="0" fontAlgn="base">
      <a:spcBef>
        <a:spcPct val="0"/>
      </a:spcBef>
      <a:spcAft>
        <a:spcPct val="0"/>
      </a:spcAft>
      <a:defRPr sz="1200" b="1" kern="1200">
        <a:solidFill>
          <a:schemeClr val="tx1"/>
        </a:solidFill>
        <a:latin typeface="Arial" charset="0"/>
        <a:ea typeface="ＭＳ Ｐゴシック" charset="0"/>
        <a:cs typeface="ＭＳ Ｐゴシック" charset="0"/>
      </a:defRPr>
    </a:lvl4pPr>
    <a:lvl5pPr marL="1828698" algn="l" rtl="0" fontAlgn="base">
      <a:spcBef>
        <a:spcPct val="0"/>
      </a:spcBef>
      <a:spcAft>
        <a:spcPct val="0"/>
      </a:spcAft>
      <a:defRPr sz="1200" b="1" kern="1200">
        <a:solidFill>
          <a:schemeClr val="tx1"/>
        </a:solidFill>
        <a:latin typeface="Arial" charset="0"/>
        <a:ea typeface="ＭＳ Ｐゴシック" charset="0"/>
        <a:cs typeface="ＭＳ Ｐゴシック" charset="0"/>
      </a:defRPr>
    </a:lvl5pPr>
    <a:lvl6pPr marL="2285872" algn="l" defTabSz="457174" rtl="0" eaLnBrk="1" latinLnBrk="0" hangingPunct="1">
      <a:defRPr sz="1200" b="1" kern="1200">
        <a:solidFill>
          <a:schemeClr val="tx1"/>
        </a:solidFill>
        <a:latin typeface="Arial" charset="0"/>
        <a:ea typeface="ＭＳ Ｐゴシック" charset="0"/>
        <a:cs typeface="ＭＳ Ｐゴシック" charset="0"/>
      </a:defRPr>
    </a:lvl6pPr>
    <a:lvl7pPr marL="2743046" algn="l" defTabSz="457174" rtl="0" eaLnBrk="1" latinLnBrk="0" hangingPunct="1">
      <a:defRPr sz="1200" b="1" kern="1200">
        <a:solidFill>
          <a:schemeClr val="tx1"/>
        </a:solidFill>
        <a:latin typeface="Arial" charset="0"/>
        <a:ea typeface="ＭＳ Ｐゴシック" charset="0"/>
        <a:cs typeface="ＭＳ Ｐゴシック" charset="0"/>
      </a:defRPr>
    </a:lvl7pPr>
    <a:lvl8pPr marL="3200220" algn="l" defTabSz="457174" rtl="0" eaLnBrk="1" latinLnBrk="0" hangingPunct="1">
      <a:defRPr sz="1200" b="1" kern="1200">
        <a:solidFill>
          <a:schemeClr val="tx1"/>
        </a:solidFill>
        <a:latin typeface="Arial" charset="0"/>
        <a:ea typeface="ＭＳ Ｐゴシック" charset="0"/>
        <a:cs typeface="ＭＳ Ｐゴシック" charset="0"/>
      </a:defRPr>
    </a:lvl8pPr>
    <a:lvl9pPr marL="3657396" algn="l" defTabSz="457174" rtl="0" eaLnBrk="1" latinLnBrk="0" hangingPunct="1">
      <a:defRPr sz="1200" b="1"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383">
          <p15:clr>
            <a:srgbClr val="A4A3A4"/>
          </p15:clr>
        </p15:guide>
        <p15:guide id="2" pos="2881">
          <p15:clr>
            <a:srgbClr val="A4A3A4"/>
          </p15:clr>
        </p15:guide>
      </p15:sldGuideLst>
    </p:ext>
    <p:ext uri="{2D200454-40CA-4A62-9FC3-DE9A4176ACB9}">
      <p15:notesGuideLst xmlns:p15="http://schemas.microsoft.com/office/powerpoint/2012/main">
        <p15:guide id="1" orient="horz" pos="3024">
          <p15:clr>
            <a:srgbClr val="A4A3A4"/>
          </p15:clr>
        </p15:guide>
        <p15:guide id="2" pos="2304">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useTimings="0">
    <p:present/>
    <p:sldAll/>
    <p:penClr>
      <a:schemeClr val="bg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20FF37"/>
    <a:srgbClr val="257FD7"/>
    <a:srgbClr val="FFEA08"/>
    <a:srgbClr val="FF7413"/>
    <a:srgbClr val="FFC5AD"/>
    <a:srgbClr val="4BAB50"/>
    <a:srgbClr val="0033CC"/>
    <a:srgbClr val="80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08"/>
    <p:restoredTop sz="73043"/>
  </p:normalViewPr>
  <p:slideViewPr>
    <p:cSldViewPr snapToGrid="0">
      <p:cViewPr>
        <p:scale>
          <a:sx n="75" d="100"/>
          <a:sy n="75" d="100"/>
        </p:scale>
        <p:origin x="2144" y="-80"/>
      </p:cViewPr>
      <p:guideLst>
        <p:guide orient="horz" pos="2383"/>
        <p:guide pos="2881"/>
      </p:guideLst>
    </p:cSldViewPr>
  </p:slideViewPr>
  <p:outlineViewPr>
    <p:cViewPr>
      <p:scale>
        <a:sx n="33" d="100"/>
        <a:sy n="33" d="100"/>
      </p:scale>
      <p:origin x="0" y="33992"/>
    </p:cViewPr>
    <p:sldLst>
      <p:sld r:id="rId1" collapse="1"/>
    </p:sldLst>
  </p:outlineViewPr>
  <p:notesTextViewPr>
    <p:cViewPr>
      <p:scale>
        <a:sx n="100" d="100"/>
        <a:sy n="100" d="100"/>
      </p:scale>
      <p:origin x="0" y="0"/>
    </p:cViewPr>
  </p:notesTextViewPr>
  <p:sorterViewPr>
    <p:cViewPr>
      <p:scale>
        <a:sx n="50" d="100"/>
        <a:sy n="50" d="100"/>
      </p:scale>
      <p:origin x="0" y="992"/>
    </p:cViewPr>
  </p:sorterViewPr>
  <p:notesViewPr>
    <p:cSldViewPr snapToGrid="0">
      <p:cViewPr varScale="1">
        <p:scale>
          <a:sx n="83" d="100"/>
          <a:sy n="83" d="100"/>
        </p:scale>
        <p:origin x="-2238" y="-78"/>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10" Type="http://schemas.openxmlformats.org/officeDocument/2006/relationships/slideMaster" Target="slideMasters/slideMaster10.xml"/><Relationship Id="rId11" Type="http://schemas.openxmlformats.org/officeDocument/2006/relationships/slideMaster" Target="slideMasters/slideMaster11.xml"/><Relationship Id="rId12" Type="http://schemas.openxmlformats.org/officeDocument/2006/relationships/slideMaster" Target="slideMasters/slideMaster12.xml"/><Relationship Id="rId13" Type="http://schemas.openxmlformats.org/officeDocument/2006/relationships/slideMaster" Target="slideMasters/slideMaster13.xml"/><Relationship Id="rId14" Type="http://schemas.openxmlformats.org/officeDocument/2006/relationships/slideMaster" Target="slideMasters/slideMaster14.xml"/><Relationship Id="rId15" Type="http://schemas.openxmlformats.org/officeDocument/2006/relationships/slideMaster" Target="slideMasters/slideMaster15.xml"/><Relationship Id="rId16" Type="http://schemas.openxmlformats.org/officeDocument/2006/relationships/slideMaster" Target="slideMasters/slideMaster16.xml"/><Relationship Id="rId17" Type="http://schemas.openxmlformats.org/officeDocument/2006/relationships/slideMaster" Target="slideMasters/slideMaster17.xml"/><Relationship Id="rId18" Type="http://schemas.openxmlformats.org/officeDocument/2006/relationships/slideMaster" Target="slideMasters/slideMaster18.xml"/><Relationship Id="rId19" Type="http://schemas.openxmlformats.org/officeDocument/2006/relationships/slideMaster" Target="slideMasters/slideMaster19.xml"/><Relationship Id="rId60" Type="http://schemas.openxmlformats.org/officeDocument/2006/relationships/slideMaster" Target="slideMasters/slideMaster60.xml"/><Relationship Id="rId61" Type="http://schemas.openxmlformats.org/officeDocument/2006/relationships/slideMaster" Target="slideMasters/slideMaster61.xml"/><Relationship Id="rId62" Type="http://schemas.openxmlformats.org/officeDocument/2006/relationships/slideMaster" Target="slideMasters/slideMaster62.xml"/><Relationship Id="rId63" Type="http://schemas.openxmlformats.org/officeDocument/2006/relationships/slideMaster" Target="slideMasters/slideMaster63.xml"/><Relationship Id="rId64" Type="http://schemas.openxmlformats.org/officeDocument/2006/relationships/slideMaster" Target="slideMasters/slideMaster64.xml"/><Relationship Id="rId65" Type="http://schemas.openxmlformats.org/officeDocument/2006/relationships/slideMaster" Target="slideMasters/slideMaster65.xml"/><Relationship Id="rId66" Type="http://schemas.openxmlformats.org/officeDocument/2006/relationships/slideMaster" Target="slideMasters/slideMaster66.xml"/><Relationship Id="rId67" Type="http://schemas.openxmlformats.org/officeDocument/2006/relationships/slideMaster" Target="slideMasters/slideMaster67.xml"/><Relationship Id="rId68" Type="http://schemas.openxmlformats.org/officeDocument/2006/relationships/slide" Target="slides/slide1.xml"/><Relationship Id="rId69" Type="http://schemas.openxmlformats.org/officeDocument/2006/relationships/slide" Target="slides/slide2.xml"/><Relationship Id="rId120" Type="http://schemas.openxmlformats.org/officeDocument/2006/relationships/tableStyles" Target="tableStyles.xml"/><Relationship Id="rId40" Type="http://schemas.openxmlformats.org/officeDocument/2006/relationships/slideMaster" Target="slideMasters/slideMaster40.xml"/><Relationship Id="rId41" Type="http://schemas.openxmlformats.org/officeDocument/2006/relationships/slideMaster" Target="slideMasters/slideMaster41.xml"/><Relationship Id="rId42" Type="http://schemas.openxmlformats.org/officeDocument/2006/relationships/slideMaster" Target="slideMasters/slideMaster42.xml"/><Relationship Id="rId90" Type="http://schemas.openxmlformats.org/officeDocument/2006/relationships/slide" Target="slides/slide23.xml"/><Relationship Id="rId91" Type="http://schemas.openxmlformats.org/officeDocument/2006/relationships/slide" Target="slides/slide24.xml"/><Relationship Id="rId92" Type="http://schemas.openxmlformats.org/officeDocument/2006/relationships/slide" Target="slides/slide25.xml"/><Relationship Id="rId93" Type="http://schemas.openxmlformats.org/officeDocument/2006/relationships/slide" Target="slides/slide26.xml"/><Relationship Id="rId94" Type="http://schemas.openxmlformats.org/officeDocument/2006/relationships/slide" Target="slides/slide27.xml"/><Relationship Id="rId95" Type="http://schemas.openxmlformats.org/officeDocument/2006/relationships/slide" Target="slides/slide28.xml"/><Relationship Id="rId96" Type="http://schemas.openxmlformats.org/officeDocument/2006/relationships/slide" Target="slides/slide29.xml"/><Relationship Id="rId101" Type="http://schemas.openxmlformats.org/officeDocument/2006/relationships/slide" Target="slides/slide34.xml"/><Relationship Id="rId102" Type="http://schemas.openxmlformats.org/officeDocument/2006/relationships/slide" Target="slides/slide35.xml"/><Relationship Id="rId103" Type="http://schemas.openxmlformats.org/officeDocument/2006/relationships/slide" Target="slides/slide36.xml"/><Relationship Id="rId104" Type="http://schemas.openxmlformats.org/officeDocument/2006/relationships/slide" Target="slides/slide37.xml"/><Relationship Id="rId105" Type="http://schemas.openxmlformats.org/officeDocument/2006/relationships/slide" Target="slides/slide38.xml"/><Relationship Id="rId106" Type="http://schemas.openxmlformats.org/officeDocument/2006/relationships/slide" Target="slides/slide39.xml"/><Relationship Id="rId107" Type="http://schemas.openxmlformats.org/officeDocument/2006/relationships/slide" Target="slides/slide40.xml"/><Relationship Id="rId108" Type="http://schemas.openxmlformats.org/officeDocument/2006/relationships/slide" Target="slides/slide41.xml"/><Relationship Id="rId109" Type="http://schemas.openxmlformats.org/officeDocument/2006/relationships/slide" Target="slides/slide42.xml"/><Relationship Id="rId97" Type="http://schemas.openxmlformats.org/officeDocument/2006/relationships/slide" Target="slides/slide30.xml"/><Relationship Id="rId98" Type="http://schemas.openxmlformats.org/officeDocument/2006/relationships/slide" Target="slides/slide31.xml"/><Relationship Id="rId99" Type="http://schemas.openxmlformats.org/officeDocument/2006/relationships/slide" Target="slides/slide32.xml"/><Relationship Id="rId43" Type="http://schemas.openxmlformats.org/officeDocument/2006/relationships/slideMaster" Target="slideMasters/slideMaster43.xml"/><Relationship Id="rId44" Type="http://schemas.openxmlformats.org/officeDocument/2006/relationships/slideMaster" Target="slideMasters/slideMaster44.xml"/><Relationship Id="rId45" Type="http://schemas.openxmlformats.org/officeDocument/2006/relationships/slideMaster" Target="slideMasters/slideMaster45.xml"/><Relationship Id="rId46" Type="http://schemas.openxmlformats.org/officeDocument/2006/relationships/slideMaster" Target="slideMasters/slideMaster46.xml"/><Relationship Id="rId47" Type="http://schemas.openxmlformats.org/officeDocument/2006/relationships/slideMaster" Target="slideMasters/slideMaster47.xml"/><Relationship Id="rId48" Type="http://schemas.openxmlformats.org/officeDocument/2006/relationships/slideMaster" Target="slideMasters/slideMaster48.xml"/><Relationship Id="rId49" Type="http://schemas.openxmlformats.org/officeDocument/2006/relationships/slideMaster" Target="slideMasters/slideMaster49.xml"/><Relationship Id="rId100" Type="http://schemas.openxmlformats.org/officeDocument/2006/relationships/slide" Target="slides/slide33.xml"/><Relationship Id="rId20" Type="http://schemas.openxmlformats.org/officeDocument/2006/relationships/slideMaster" Target="slideMasters/slideMaster20.xml"/><Relationship Id="rId21" Type="http://schemas.openxmlformats.org/officeDocument/2006/relationships/slideMaster" Target="slideMasters/slideMaster21.xml"/><Relationship Id="rId22" Type="http://schemas.openxmlformats.org/officeDocument/2006/relationships/slideMaster" Target="slideMasters/slideMaster22.xml"/><Relationship Id="rId70" Type="http://schemas.openxmlformats.org/officeDocument/2006/relationships/slide" Target="slides/slide3.xml"/><Relationship Id="rId71" Type="http://schemas.openxmlformats.org/officeDocument/2006/relationships/slide" Target="slides/slide4.xml"/><Relationship Id="rId72" Type="http://schemas.openxmlformats.org/officeDocument/2006/relationships/slide" Target="slides/slide5.xml"/><Relationship Id="rId73" Type="http://schemas.openxmlformats.org/officeDocument/2006/relationships/slide" Target="slides/slide6.xml"/><Relationship Id="rId74" Type="http://schemas.openxmlformats.org/officeDocument/2006/relationships/slide" Target="slides/slide7.xml"/><Relationship Id="rId75" Type="http://schemas.openxmlformats.org/officeDocument/2006/relationships/slide" Target="slides/slide8.xml"/><Relationship Id="rId76" Type="http://schemas.openxmlformats.org/officeDocument/2006/relationships/slide" Target="slides/slide9.xml"/><Relationship Id="rId77" Type="http://schemas.openxmlformats.org/officeDocument/2006/relationships/slide" Target="slides/slide10.xml"/><Relationship Id="rId78" Type="http://schemas.openxmlformats.org/officeDocument/2006/relationships/slide" Target="slides/slide11.xml"/><Relationship Id="rId79" Type="http://schemas.openxmlformats.org/officeDocument/2006/relationships/slide" Target="slides/slide12.xml"/><Relationship Id="rId23" Type="http://schemas.openxmlformats.org/officeDocument/2006/relationships/slideMaster" Target="slideMasters/slideMaster23.xml"/><Relationship Id="rId24" Type="http://schemas.openxmlformats.org/officeDocument/2006/relationships/slideMaster" Target="slideMasters/slideMaster24.xml"/><Relationship Id="rId25" Type="http://schemas.openxmlformats.org/officeDocument/2006/relationships/slideMaster" Target="slideMasters/slideMaster25.xml"/><Relationship Id="rId26" Type="http://schemas.openxmlformats.org/officeDocument/2006/relationships/slideMaster" Target="slideMasters/slideMaster26.xml"/><Relationship Id="rId27" Type="http://schemas.openxmlformats.org/officeDocument/2006/relationships/slideMaster" Target="slideMasters/slideMaster27.xml"/><Relationship Id="rId28" Type="http://schemas.openxmlformats.org/officeDocument/2006/relationships/slideMaster" Target="slideMasters/slideMaster28.xml"/><Relationship Id="rId29" Type="http://schemas.openxmlformats.org/officeDocument/2006/relationships/slideMaster" Target="slideMasters/slideMaster29.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Master" Target="slideMasters/slideMaster9.xml"/><Relationship Id="rId50" Type="http://schemas.openxmlformats.org/officeDocument/2006/relationships/slideMaster" Target="slideMasters/slideMaster50.xml"/><Relationship Id="rId51" Type="http://schemas.openxmlformats.org/officeDocument/2006/relationships/slideMaster" Target="slideMasters/slideMaster51.xml"/><Relationship Id="rId52" Type="http://schemas.openxmlformats.org/officeDocument/2006/relationships/slideMaster" Target="slideMasters/slideMaster52.xml"/><Relationship Id="rId53" Type="http://schemas.openxmlformats.org/officeDocument/2006/relationships/slideMaster" Target="slideMasters/slideMaster53.xml"/><Relationship Id="rId54" Type="http://schemas.openxmlformats.org/officeDocument/2006/relationships/slideMaster" Target="slideMasters/slideMaster54.xml"/><Relationship Id="rId55" Type="http://schemas.openxmlformats.org/officeDocument/2006/relationships/slideMaster" Target="slideMasters/slideMaster55.xml"/><Relationship Id="rId56" Type="http://schemas.openxmlformats.org/officeDocument/2006/relationships/slideMaster" Target="slideMasters/slideMaster56.xml"/><Relationship Id="rId57" Type="http://schemas.openxmlformats.org/officeDocument/2006/relationships/slideMaster" Target="slideMasters/slideMaster57.xml"/><Relationship Id="rId58" Type="http://schemas.openxmlformats.org/officeDocument/2006/relationships/slideMaster" Target="slideMasters/slideMaster58.xml"/><Relationship Id="rId59" Type="http://schemas.openxmlformats.org/officeDocument/2006/relationships/slideMaster" Target="slideMasters/slideMaster59.xml"/><Relationship Id="rId110" Type="http://schemas.openxmlformats.org/officeDocument/2006/relationships/slide" Target="slides/slide43.xml"/><Relationship Id="rId111" Type="http://schemas.openxmlformats.org/officeDocument/2006/relationships/slide" Target="slides/slide44.xml"/><Relationship Id="rId112" Type="http://schemas.openxmlformats.org/officeDocument/2006/relationships/slide" Target="slides/slide45.xml"/><Relationship Id="rId113" Type="http://schemas.openxmlformats.org/officeDocument/2006/relationships/slide" Target="slides/slide46.xml"/><Relationship Id="rId114" Type="http://schemas.openxmlformats.org/officeDocument/2006/relationships/slide" Target="slides/slide47.xml"/><Relationship Id="rId115" Type="http://schemas.openxmlformats.org/officeDocument/2006/relationships/notesMaster" Target="notesMasters/notesMaster1.xml"/><Relationship Id="rId116" Type="http://schemas.openxmlformats.org/officeDocument/2006/relationships/handoutMaster" Target="handoutMasters/handoutMaster1.xml"/><Relationship Id="rId117" Type="http://schemas.openxmlformats.org/officeDocument/2006/relationships/presProps" Target="presProps.xml"/><Relationship Id="rId118" Type="http://schemas.openxmlformats.org/officeDocument/2006/relationships/viewProps" Target="viewProps.xml"/><Relationship Id="rId119" Type="http://schemas.openxmlformats.org/officeDocument/2006/relationships/theme" Target="theme/theme1.xml"/><Relationship Id="rId30" Type="http://schemas.openxmlformats.org/officeDocument/2006/relationships/slideMaster" Target="slideMasters/slideMaster30.xml"/><Relationship Id="rId31" Type="http://schemas.openxmlformats.org/officeDocument/2006/relationships/slideMaster" Target="slideMasters/slideMaster31.xml"/><Relationship Id="rId32" Type="http://schemas.openxmlformats.org/officeDocument/2006/relationships/slideMaster" Target="slideMasters/slideMaster32.xml"/><Relationship Id="rId33" Type="http://schemas.openxmlformats.org/officeDocument/2006/relationships/slideMaster" Target="slideMasters/slideMaster33.xml"/><Relationship Id="rId34" Type="http://schemas.openxmlformats.org/officeDocument/2006/relationships/slideMaster" Target="slideMasters/slideMaster34.xml"/><Relationship Id="rId35" Type="http://schemas.openxmlformats.org/officeDocument/2006/relationships/slideMaster" Target="slideMasters/slideMaster35.xml"/><Relationship Id="rId36" Type="http://schemas.openxmlformats.org/officeDocument/2006/relationships/slideMaster" Target="slideMasters/slideMaster36.xml"/><Relationship Id="rId37" Type="http://schemas.openxmlformats.org/officeDocument/2006/relationships/slideMaster" Target="slideMasters/slideMaster37.xml"/><Relationship Id="rId38" Type="http://schemas.openxmlformats.org/officeDocument/2006/relationships/slideMaster" Target="slideMasters/slideMaster38.xml"/><Relationship Id="rId39" Type="http://schemas.openxmlformats.org/officeDocument/2006/relationships/slideMaster" Target="slideMasters/slideMaster39.xml"/><Relationship Id="rId80" Type="http://schemas.openxmlformats.org/officeDocument/2006/relationships/slide" Target="slides/slide13.xml"/><Relationship Id="rId81" Type="http://schemas.openxmlformats.org/officeDocument/2006/relationships/slide" Target="slides/slide14.xml"/><Relationship Id="rId82" Type="http://schemas.openxmlformats.org/officeDocument/2006/relationships/slide" Target="slides/slide15.xml"/><Relationship Id="rId83" Type="http://schemas.openxmlformats.org/officeDocument/2006/relationships/slide" Target="slides/slide16.xml"/><Relationship Id="rId84" Type="http://schemas.openxmlformats.org/officeDocument/2006/relationships/slide" Target="slides/slide17.xml"/><Relationship Id="rId85" Type="http://schemas.openxmlformats.org/officeDocument/2006/relationships/slide" Target="slides/slide18.xml"/><Relationship Id="rId86" Type="http://schemas.openxmlformats.org/officeDocument/2006/relationships/slide" Target="slides/slide19.xml"/><Relationship Id="rId87" Type="http://schemas.openxmlformats.org/officeDocument/2006/relationships/slide" Target="slides/slide20.xml"/><Relationship Id="rId88" Type="http://schemas.openxmlformats.org/officeDocument/2006/relationships/slide" Target="slides/slide21.xml"/><Relationship Id="rId89" Type="http://schemas.openxmlformats.org/officeDocument/2006/relationships/slide" Target="slides/slide22.xml"/></Relationships>
</file>

<file path=ppt/_rels/viewProps.xml.rels><?xml version="1.0" encoding="UTF-8" standalone="yes"?>
<Relationships xmlns="http://schemas.openxmlformats.org/package/2006/relationships"><Relationship Id="rId1" Type="http://schemas.openxmlformats.org/officeDocument/2006/relationships/slide" Target="slides/slid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2.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2.emf"/><Relationship Id="rId2" Type="http://schemas.openxmlformats.org/officeDocument/2006/relationships/image" Target="../media/image53.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59.emf"/><Relationship Id="rId4" Type="http://schemas.openxmlformats.org/officeDocument/2006/relationships/image" Target="../media/image60.emf"/><Relationship Id="rId5" Type="http://schemas.openxmlformats.org/officeDocument/2006/relationships/image" Target="../media/image61.emf"/><Relationship Id="rId6" Type="http://schemas.openxmlformats.org/officeDocument/2006/relationships/image" Target="../media/image62.emf"/><Relationship Id="rId7" Type="http://schemas.openxmlformats.org/officeDocument/2006/relationships/image" Target="../media/image63.emf"/><Relationship Id="rId1" Type="http://schemas.openxmlformats.org/officeDocument/2006/relationships/image" Target="../media/image57.emf"/><Relationship Id="rId2" Type="http://schemas.openxmlformats.org/officeDocument/2006/relationships/image" Target="../media/image58.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71.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1588" y="0"/>
            <a:ext cx="3170238" cy="479425"/>
          </a:xfrm>
          <a:prstGeom prst="rect">
            <a:avLst/>
          </a:prstGeom>
          <a:noFill/>
          <a:ln w="9525">
            <a:noFill/>
            <a:miter lim="800000"/>
            <a:headEnd/>
            <a:tailEnd/>
          </a:ln>
          <a:effectLst/>
        </p:spPr>
        <p:txBody>
          <a:bodyPr vert="horz" wrap="square" lIns="103080" tIns="51540" rIns="103080" bIns="51540" numCol="1" anchor="t" anchorCtr="0" compatLnSpc="1">
            <a:prstTxWarp prst="textNoShape">
              <a:avLst/>
            </a:prstTxWarp>
          </a:bodyPr>
          <a:lstStyle>
            <a:lvl1pPr defTabSz="1023938" eaLnBrk="0" hangingPunct="0">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3075" name="Rectangle 3"/>
          <p:cNvSpPr>
            <a:spLocks noGrp="1" noChangeArrowheads="1"/>
          </p:cNvSpPr>
          <p:nvPr>
            <p:ph type="dt" sz="quarter" idx="1"/>
          </p:nvPr>
        </p:nvSpPr>
        <p:spPr bwMode="auto">
          <a:xfrm>
            <a:off x="4146550" y="0"/>
            <a:ext cx="3168650" cy="479425"/>
          </a:xfrm>
          <a:prstGeom prst="rect">
            <a:avLst/>
          </a:prstGeom>
          <a:noFill/>
          <a:ln w="9525">
            <a:noFill/>
            <a:miter lim="800000"/>
            <a:headEnd/>
            <a:tailEnd/>
          </a:ln>
          <a:effectLst/>
        </p:spPr>
        <p:txBody>
          <a:bodyPr vert="horz" wrap="square" lIns="103080" tIns="51540" rIns="103080" bIns="51540" numCol="1" anchor="t" anchorCtr="0" compatLnSpc="1">
            <a:prstTxWarp prst="textNoShape">
              <a:avLst/>
            </a:prstTxWarp>
          </a:bodyPr>
          <a:lstStyle>
            <a:lvl1pPr algn="r" defTabSz="1023938" eaLnBrk="0" hangingPunct="0">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3076" name="Rectangle 4"/>
          <p:cNvSpPr>
            <a:spLocks noGrp="1" noChangeArrowheads="1"/>
          </p:cNvSpPr>
          <p:nvPr>
            <p:ph type="ftr" sz="quarter" idx="2"/>
          </p:nvPr>
        </p:nvSpPr>
        <p:spPr bwMode="auto">
          <a:xfrm>
            <a:off x="-1588" y="9121775"/>
            <a:ext cx="3170238" cy="479425"/>
          </a:xfrm>
          <a:prstGeom prst="rect">
            <a:avLst/>
          </a:prstGeom>
          <a:noFill/>
          <a:ln w="9525">
            <a:noFill/>
            <a:miter lim="800000"/>
            <a:headEnd/>
            <a:tailEnd/>
          </a:ln>
          <a:effectLst/>
        </p:spPr>
        <p:txBody>
          <a:bodyPr vert="horz" wrap="square" lIns="103080" tIns="51540" rIns="103080" bIns="51540" numCol="1" anchor="b" anchorCtr="0" compatLnSpc="1">
            <a:prstTxWarp prst="textNoShape">
              <a:avLst/>
            </a:prstTxWarp>
          </a:bodyPr>
          <a:lstStyle>
            <a:lvl1pPr defTabSz="1023938" eaLnBrk="0" hangingPunct="0">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3077" name="Rectangle 5"/>
          <p:cNvSpPr>
            <a:spLocks noGrp="1" noChangeArrowheads="1"/>
          </p:cNvSpPr>
          <p:nvPr>
            <p:ph type="sldNum" sz="quarter" idx="3"/>
          </p:nvPr>
        </p:nvSpPr>
        <p:spPr bwMode="auto">
          <a:xfrm>
            <a:off x="4146550" y="9121775"/>
            <a:ext cx="3168650" cy="479425"/>
          </a:xfrm>
          <a:prstGeom prst="rect">
            <a:avLst/>
          </a:prstGeom>
          <a:noFill/>
          <a:ln w="9525">
            <a:noFill/>
            <a:miter lim="800000"/>
            <a:headEnd/>
            <a:tailEnd/>
          </a:ln>
          <a:effectLst/>
        </p:spPr>
        <p:txBody>
          <a:bodyPr vert="horz" wrap="square" lIns="103080" tIns="51540" rIns="103080" bIns="51540" numCol="1" anchor="b" anchorCtr="0" compatLnSpc="1">
            <a:prstTxWarp prst="textNoShape">
              <a:avLst/>
            </a:prstTxWarp>
          </a:bodyPr>
          <a:lstStyle>
            <a:lvl1pPr algn="r" defTabSz="1023938" eaLnBrk="0" hangingPunct="0">
              <a:defRPr sz="1400" b="0"/>
            </a:lvl1pPr>
          </a:lstStyle>
          <a:p>
            <a:pPr>
              <a:defRPr/>
            </a:pPr>
            <a:fld id="{A8E18C40-4EF2-2D45-B6F5-E1B73894FDF5}" type="slidenum">
              <a:rPr lang="en-US"/>
              <a:pPr>
                <a:defRPr/>
              </a:pPr>
              <a:t>‹#›</a:t>
            </a:fld>
            <a:endParaRPr lang="en-US"/>
          </a:p>
        </p:txBody>
      </p:sp>
    </p:spTree>
    <p:extLst>
      <p:ext uri="{BB962C8B-B14F-4D97-AF65-F5344CB8AC3E}">
        <p14:creationId xmlns:p14="http://schemas.microsoft.com/office/powerpoint/2010/main" val="307018538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hdr" sz="quarter"/>
          </p:nvPr>
        </p:nvSpPr>
        <p:spPr bwMode="auto">
          <a:xfrm>
            <a:off x="-1588" y="0"/>
            <a:ext cx="3170238" cy="479425"/>
          </a:xfrm>
          <a:prstGeom prst="rect">
            <a:avLst/>
          </a:prstGeom>
          <a:noFill/>
          <a:ln w="9525">
            <a:noFill/>
            <a:miter lim="800000"/>
            <a:headEnd/>
            <a:tailEnd/>
          </a:ln>
          <a:effectLst/>
        </p:spPr>
        <p:txBody>
          <a:bodyPr vert="horz" wrap="square" lIns="103080" tIns="51540" rIns="103080" bIns="51540" numCol="1" anchor="t" anchorCtr="0" compatLnSpc="1">
            <a:prstTxWarp prst="textNoShape">
              <a:avLst/>
            </a:prstTxWarp>
          </a:bodyPr>
          <a:lstStyle>
            <a:lvl1pPr defTabSz="1023938" eaLnBrk="0" hangingPunct="0">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2051" name="Rectangle 3"/>
          <p:cNvSpPr>
            <a:spLocks noGrp="1" noChangeArrowheads="1"/>
          </p:cNvSpPr>
          <p:nvPr>
            <p:ph type="dt" idx="1"/>
          </p:nvPr>
        </p:nvSpPr>
        <p:spPr bwMode="auto">
          <a:xfrm>
            <a:off x="4146550" y="0"/>
            <a:ext cx="3168650" cy="479425"/>
          </a:xfrm>
          <a:prstGeom prst="rect">
            <a:avLst/>
          </a:prstGeom>
          <a:noFill/>
          <a:ln w="9525">
            <a:noFill/>
            <a:miter lim="800000"/>
            <a:headEnd/>
            <a:tailEnd/>
          </a:ln>
          <a:effectLst/>
        </p:spPr>
        <p:txBody>
          <a:bodyPr vert="horz" wrap="square" lIns="103080" tIns="51540" rIns="103080" bIns="51540" numCol="1" anchor="t" anchorCtr="0" compatLnSpc="1">
            <a:prstTxWarp prst="textNoShape">
              <a:avLst/>
            </a:prstTxWarp>
          </a:bodyPr>
          <a:lstStyle>
            <a:lvl1pPr algn="r" defTabSz="1023938" eaLnBrk="0" hangingPunct="0">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300036" name="Rectangle 4"/>
          <p:cNvSpPr>
            <a:spLocks noGrp="1" noRot="1" noChangeAspect="1" noChangeArrowheads="1" noTextEdit="1"/>
          </p:cNvSpPr>
          <p:nvPr>
            <p:ph type="sldImg" idx="2"/>
          </p:nvPr>
        </p:nvSpPr>
        <p:spPr bwMode="auto">
          <a:xfrm>
            <a:off x="1260475" y="720725"/>
            <a:ext cx="4799013" cy="3598863"/>
          </a:xfrm>
          <a:prstGeom prst="rect">
            <a:avLst/>
          </a:prstGeom>
          <a:noFill/>
          <a:ln w="12700">
            <a:solidFill>
              <a:srgbClr val="000000"/>
            </a:solidFill>
            <a:miter lim="800000"/>
            <a:headEnd/>
            <a:tailEnd/>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2053" name="Rectangle 5"/>
          <p:cNvSpPr>
            <a:spLocks noGrp="1" noChangeArrowheads="1"/>
          </p:cNvSpPr>
          <p:nvPr>
            <p:ph type="body" sz="quarter" idx="3"/>
          </p:nvPr>
        </p:nvSpPr>
        <p:spPr bwMode="auto">
          <a:xfrm>
            <a:off x="976313" y="4562475"/>
            <a:ext cx="5360987" cy="4318000"/>
          </a:xfrm>
          <a:prstGeom prst="rect">
            <a:avLst/>
          </a:prstGeom>
          <a:noFill/>
          <a:ln w="9525">
            <a:noFill/>
            <a:miter lim="800000"/>
            <a:headEnd/>
            <a:tailEnd/>
          </a:ln>
          <a:effectLst/>
        </p:spPr>
        <p:txBody>
          <a:bodyPr vert="horz" wrap="square" lIns="103080" tIns="51540" rIns="103080" bIns="5154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054" name="Rectangle 6"/>
          <p:cNvSpPr>
            <a:spLocks noGrp="1" noChangeArrowheads="1"/>
          </p:cNvSpPr>
          <p:nvPr>
            <p:ph type="ftr" sz="quarter" idx="4"/>
          </p:nvPr>
        </p:nvSpPr>
        <p:spPr bwMode="auto">
          <a:xfrm>
            <a:off x="-1588" y="9121775"/>
            <a:ext cx="3170238" cy="479425"/>
          </a:xfrm>
          <a:prstGeom prst="rect">
            <a:avLst/>
          </a:prstGeom>
          <a:noFill/>
          <a:ln w="9525">
            <a:noFill/>
            <a:miter lim="800000"/>
            <a:headEnd/>
            <a:tailEnd/>
          </a:ln>
          <a:effectLst/>
        </p:spPr>
        <p:txBody>
          <a:bodyPr vert="horz" wrap="square" lIns="103080" tIns="51540" rIns="103080" bIns="51540" numCol="1" anchor="b" anchorCtr="0" compatLnSpc="1">
            <a:prstTxWarp prst="textNoShape">
              <a:avLst/>
            </a:prstTxWarp>
          </a:bodyPr>
          <a:lstStyle>
            <a:lvl1pPr defTabSz="1023938" eaLnBrk="0" hangingPunct="0">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2055" name="Rectangle 7"/>
          <p:cNvSpPr>
            <a:spLocks noGrp="1" noChangeArrowheads="1"/>
          </p:cNvSpPr>
          <p:nvPr>
            <p:ph type="sldNum" sz="quarter" idx="5"/>
          </p:nvPr>
        </p:nvSpPr>
        <p:spPr bwMode="auto">
          <a:xfrm>
            <a:off x="4146550" y="9121775"/>
            <a:ext cx="3168650" cy="479425"/>
          </a:xfrm>
          <a:prstGeom prst="rect">
            <a:avLst/>
          </a:prstGeom>
          <a:noFill/>
          <a:ln w="9525">
            <a:noFill/>
            <a:miter lim="800000"/>
            <a:headEnd/>
            <a:tailEnd/>
          </a:ln>
          <a:effectLst/>
        </p:spPr>
        <p:txBody>
          <a:bodyPr vert="horz" wrap="square" lIns="103080" tIns="51540" rIns="103080" bIns="51540" numCol="1" anchor="b" anchorCtr="0" compatLnSpc="1">
            <a:prstTxWarp prst="textNoShape">
              <a:avLst/>
            </a:prstTxWarp>
          </a:bodyPr>
          <a:lstStyle>
            <a:lvl1pPr algn="r" defTabSz="1023938" eaLnBrk="0" hangingPunct="0">
              <a:defRPr sz="1400" b="0"/>
            </a:lvl1pPr>
          </a:lstStyle>
          <a:p>
            <a:pPr>
              <a:defRPr/>
            </a:pPr>
            <a:fld id="{773ABA64-3512-624A-83FD-072E9E3B2E10}" type="slidenum">
              <a:rPr lang="en-US"/>
              <a:pPr>
                <a:defRPr/>
              </a:pPr>
              <a:t>‹#›</a:t>
            </a:fld>
            <a:endParaRPr lang="en-US"/>
          </a:p>
        </p:txBody>
      </p:sp>
    </p:spTree>
    <p:extLst>
      <p:ext uri="{BB962C8B-B14F-4D97-AF65-F5344CB8AC3E}">
        <p14:creationId xmlns:p14="http://schemas.microsoft.com/office/powerpoint/2010/main" val="346970543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65" charset="0"/>
        <a:ea typeface="ＭＳ Ｐゴシック" pitchFamily="-65" charset="-128"/>
        <a:cs typeface="ＭＳ Ｐゴシック" pitchFamily="-65" charset="-128"/>
      </a:defRPr>
    </a:lvl1pPr>
    <a:lvl2pPr marL="457174" algn="l" rtl="0" eaLnBrk="0" fontAlgn="base" hangingPunct="0">
      <a:spcBef>
        <a:spcPct val="30000"/>
      </a:spcBef>
      <a:spcAft>
        <a:spcPct val="0"/>
      </a:spcAft>
      <a:defRPr sz="1200" kern="1200">
        <a:solidFill>
          <a:schemeClr val="tx1"/>
        </a:solidFill>
        <a:latin typeface="Arial" pitchFamily="-65" charset="0"/>
        <a:ea typeface="ＭＳ Ｐゴシック" pitchFamily="-65" charset="-128"/>
        <a:cs typeface="+mn-cs"/>
      </a:defRPr>
    </a:lvl2pPr>
    <a:lvl3pPr marL="914349" algn="l" rtl="0" eaLnBrk="0" fontAlgn="base" hangingPunct="0">
      <a:spcBef>
        <a:spcPct val="30000"/>
      </a:spcBef>
      <a:spcAft>
        <a:spcPct val="0"/>
      </a:spcAft>
      <a:defRPr sz="1200" kern="1200">
        <a:solidFill>
          <a:schemeClr val="tx1"/>
        </a:solidFill>
        <a:latin typeface="Arial" pitchFamily="-65" charset="0"/>
        <a:ea typeface="ＭＳ Ｐゴシック" pitchFamily="-65" charset="-128"/>
        <a:cs typeface="+mn-cs"/>
      </a:defRPr>
    </a:lvl3pPr>
    <a:lvl4pPr marL="1371523" algn="l" rtl="0" eaLnBrk="0" fontAlgn="base" hangingPunct="0">
      <a:spcBef>
        <a:spcPct val="30000"/>
      </a:spcBef>
      <a:spcAft>
        <a:spcPct val="0"/>
      </a:spcAft>
      <a:defRPr sz="1200" kern="1200">
        <a:solidFill>
          <a:schemeClr val="tx1"/>
        </a:solidFill>
        <a:latin typeface="Arial" pitchFamily="-65" charset="0"/>
        <a:ea typeface="ＭＳ Ｐゴシック" pitchFamily="-65" charset="-128"/>
        <a:cs typeface="+mn-cs"/>
      </a:defRPr>
    </a:lvl4pPr>
    <a:lvl5pPr marL="1828698" algn="l" rtl="0" eaLnBrk="0" fontAlgn="base" hangingPunct="0">
      <a:spcBef>
        <a:spcPct val="30000"/>
      </a:spcBef>
      <a:spcAft>
        <a:spcPct val="0"/>
      </a:spcAft>
      <a:defRPr sz="1200" kern="1200">
        <a:solidFill>
          <a:schemeClr val="tx1"/>
        </a:solidFill>
        <a:latin typeface="Arial" pitchFamily="-65" charset="0"/>
        <a:ea typeface="ＭＳ Ｐゴシック" pitchFamily="-65" charset="-128"/>
        <a:cs typeface="+mn-cs"/>
      </a:defRPr>
    </a:lvl5pPr>
    <a:lvl6pPr marL="2285872" algn="l" defTabSz="457174" rtl="0" eaLnBrk="1" latinLnBrk="0" hangingPunct="1">
      <a:defRPr sz="1200" kern="1200">
        <a:solidFill>
          <a:schemeClr val="tx1"/>
        </a:solidFill>
        <a:latin typeface="+mn-lt"/>
        <a:ea typeface="+mn-ea"/>
        <a:cs typeface="+mn-cs"/>
      </a:defRPr>
    </a:lvl6pPr>
    <a:lvl7pPr marL="2743046" algn="l" defTabSz="457174" rtl="0" eaLnBrk="1" latinLnBrk="0" hangingPunct="1">
      <a:defRPr sz="1200" kern="1200">
        <a:solidFill>
          <a:schemeClr val="tx1"/>
        </a:solidFill>
        <a:latin typeface="+mn-lt"/>
        <a:ea typeface="+mn-ea"/>
        <a:cs typeface="+mn-cs"/>
      </a:defRPr>
    </a:lvl7pPr>
    <a:lvl8pPr marL="3200220" algn="l" defTabSz="457174" rtl="0" eaLnBrk="1" latinLnBrk="0" hangingPunct="1">
      <a:defRPr sz="1200" kern="1200">
        <a:solidFill>
          <a:schemeClr val="tx1"/>
        </a:solidFill>
        <a:latin typeface="+mn-lt"/>
        <a:ea typeface="+mn-ea"/>
        <a:cs typeface="+mn-cs"/>
      </a:defRPr>
    </a:lvl8pPr>
    <a:lvl9pPr marL="3657396" algn="l" defTabSz="457174"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1" name="Rectangle 7"/>
          <p:cNvSpPr txBox="1">
            <a:spLocks noGrp="1" noChangeArrowheads="1"/>
          </p:cNvSpPr>
          <p:nvPr/>
        </p:nvSpPr>
        <p:spPr bwMode="auto">
          <a:xfrm>
            <a:off x="4146550" y="9121775"/>
            <a:ext cx="3168650" cy="479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03080" tIns="51540" rIns="103080" bIns="51540" anchor="b"/>
          <a:lstStyle>
            <a:lvl1pPr defTabSz="1023938" eaLnBrk="0" hangingPunct="0">
              <a:defRPr sz="1200" b="1">
                <a:solidFill>
                  <a:schemeClr val="tx1"/>
                </a:solidFill>
                <a:latin typeface="Arial" charset="0"/>
                <a:ea typeface="ＭＳ Ｐゴシック" charset="0"/>
                <a:cs typeface="ＭＳ Ｐゴシック" charset="0"/>
              </a:defRPr>
            </a:lvl1pPr>
            <a:lvl2pPr marL="742950" indent="-285750" defTabSz="1023938" eaLnBrk="0" hangingPunct="0">
              <a:defRPr sz="1200" b="1">
                <a:solidFill>
                  <a:schemeClr val="tx1"/>
                </a:solidFill>
                <a:latin typeface="Arial" charset="0"/>
                <a:ea typeface="ＭＳ Ｐゴシック" charset="0"/>
              </a:defRPr>
            </a:lvl2pPr>
            <a:lvl3pPr marL="1143000" indent="-228600" defTabSz="1023938" eaLnBrk="0" hangingPunct="0">
              <a:defRPr sz="1200" b="1">
                <a:solidFill>
                  <a:schemeClr val="tx1"/>
                </a:solidFill>
                <a:latin typeface="Arial" charset="0"/>
                <a:ea typeface="ＭＳ Ｐゴシック" charset="0"/>
              </a:defRPr>
            </a:lvl3pPr>
            <a:lvl4pPr marL="1600200" indent="-228600" defTabSz="1023938" eaLnBrk="0" hangingPunct="0">
              <a:defRPr sz="1200" b="1">
                <a:solidFill>
                  <a:schemeClr val="tx1"/>
                </a:solidFill>
                <a:latin typeface="Arial" charset="0"/>
                <a:ea typeface="ＭＳ Ｐゴシック" charset="0"/>
              </a:defRPr>
            </a:lvl4pPr>
            <a:lvl5pPr marL="2057400" indent="-228600" defTabSz="1023938" eaLnBrk="0" hangingPunct="0">
              <a:defRPr sz="1200" b="1">
                <a:solidFill>
                  <a:schemeClr val="tx1"/>
                </a:solidFill>
                <a:latin typeface="Arial" charset="0"/>
                <a:ea typeface="ＭＳ Ｐゴシック" charset="0"/>
              </a:defRPr>
            </a:lvl5pPr>
            <a:lvl6pPr marL="2514600" indent="-228600" defTabSz="1023938"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1023938"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1023938"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1023938" eaLnBrk="0" fontAlgn="base" hangingPunct="0">
              <a:spcBef>
                <a:spcPct val="0"/>
              </a:spcBef>
              <a:spcAft>
                <a:spcPct val="0"/>
              </a:spcAft>
              <a:defRPr sz="1200" b="1">
                <a:solidFill>
                  <a:schemeClr val="tx1"/>
                </a:solidFill>
                <a:latin typeface="Arial" charset="0"/>
                <a:ea typeface="ＭＳ Ｐゴシック" charset="0"/>
              </a:defRPr>
            </a:lvl9pPr>
          </a:lstStyle>
          <a:p>
            <a:pPr algn="r"/>
            <a:fld id="{EB364494-397A-8541-B593-E8D91DC67A0D}" type="slidenum">
              <a:rPr lang="en-US" sz="1400" b="0">
                <a:solidFill>
                  <a:srgbClr val="000000"/>
                </a:solidFill>
              </a:rPr>
              <a:pPr algn="r"/>
              <a:t>1</a:t>
            </a:fld>
            <a:endParaRPr lang="en-US" sz="1400" b="0">
              <a:solidFill>
                <a:srgbClr val="000000"/>
              </a:solidFill>
            </a:endParaRPr>
          </a:p>
        </p:txBody>
      </p:sp>
      <p:sp>
        <p:nvSpPr>
          <p:cNvPr id="302082" name="Rectangle 2"/>
          <p:cNvSpPr>
            <a:spLocks noGrp="1" noRot="1" noChangeAspect="1" noChangeArrowheads="1" noTextEdit="1"/>
          </p:cNvSpPr>
          <p:nvPr>
            <p:ph type="sldImg"/>
          </p:nvPr>
        </p:nvSpPr>
        <p:spPr>
          <a:xfrm>
            <a:off x="1255713" y="720725"/>
            <a:ext cx="4800600" cy="3600450"/>
          </a:xfrm>
          <a:ln/>
        </p:spPr>
      </p:sp>
      <p:sp>
        <p:nvSpPr>
          <p:cNvPr id="302083" name="Rectangle 3"/>
          <p:cNvSpPr>
            <a:spLocks noGrp="1" noChangeArrowheads="1"/>
          </p:cNvSpPr>
          <p:nvPr>
            <p:ph type="body" idx="1"/>
          </p:nvPr>
        </p:nvSpPr>
        <p:spPr>
          <a:xfrm>
            <a:off x="976313" y="4564063"/>
            <a:ext cx="5360987" cy="4316412"/>
          </a:xfrm>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4047" tIns="47024" rIns="94047" bIns="47024"/>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1125961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connect</a:t>
            </a:r>
            <a:r>
              <a:rPr lang="en-US" baseline="0" dirty="0" smtClean="0"/>
              <a:t> </a:t>
            </a:r>
            <a:r>
              <a:rPr lang="en-US" baseline="0" dirty="0" err="1" smtClean="0"/>
              <a:t>loregic</a:t>
            </a:r>
            <a:r>
              <a:rPr lang="en-US" baseline="0" dirty="0" smtClean="0"/>
              <a:t> to here too! to see regulatory mechanisms similar too</a:t>
            </a:r>
            <a:endParaRPr lang="en-US" dirty="0"/>
          </a:p>
        </p:txBody>
      </p:sp>
      <p:sp>
        <p:nvSpPr>
          <p:cNvPr id="4" name="Slide Number Placeholder 3"/>
          <p:cNvSpPr>
            <a:spLocks noGrp="1"/>
          </p:cNvSpPr>
          <p:nvPr>
            <p:ph type="sldNum" sz="quarter" idx="10"/>
          </p:nvPr>
        </p:nvSpPr>
        <p:spPr/>
        <p:txBody>
          <a:bodyPr/>
          <a:lstStyle/>
          <a:p>
            <a:fld id="{73C43B9B-87D0-4380-A962-F69BD125AC41}" type="slidenum">
              <a:rPr lang="en-US" smtClean="0">
                <a:solidFill>
                  <a:prstClr val="black"/>
                </a:solidFill>
              </a:rPr>
              <a:pPr/>
              <a:t>38</a:t>
            </a:fld>
            <a:endParaRPr lang="en-US">
              <a:solidFill>
                <a:prstClr val="black"/>
              </a:solidFill>
            </a:endParaRPr>
          </a:p>
        </p:txBody>
      </p:sp>
    </p:spTree>
    <p:extLst>
      <p:ext uri="{BB962C8B-B14F-4D97-AF65-F5344CB8AC3E}">
        <p14:creationId xmlns:p14="http://schemas.microsoft.com/office/powerpoint/2010/main" val="2700937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1023938" eaLnBrk="0" hangingPunct="0">
              <a:defRPr sz="1200" b="1">
                <a:solidFill>
                  <a:schemeClr val="tx1"/>
                </a:solidFill>
                <a:latin typeface="Arial" charset="0"/>
                <a:ea typeface="ＭＳ Ｐゴシック" charset="0"/>
                <a:cs typeface="ＭＳ Ｐゴシック" charset="0"/>
              </a:defRPr>
            </a:lvl1pPr>
            <a:lvl2pPr marL="742950" indent="-285750" defTabSz="1023938" eaLnBrk="0" hangingPunct="0">
              <a:defRPr sz="1200" b="1">
                <a:solidFill>
                  <a:schemeClr val="tx1"/>
                </a:solidFill>
                <a:latin typeface="Arial" charset="0"/>
                <a:ea typeface="ＭＳ Ｐゴシック" charset="0"/>
              </a:defRPr>
            </a:lvl2pPr>
            <a:lvl3pPr marL="1143000" indent="-228600" defTabSz="1023938" eaLnBrk="0" hangingPunct="0">
              <a:defRPr sz="1200" b="1">
                <a:solidFill>
                  <a:schemeClr val="tx1"/>
                </a:solidFill>
                <a:latin typeface="Arial" charset="0"/>
                <a:ea typeface="ＭＳ Ｐゴシック" charset="0"/>
              </a:defRPr>
            </a:lvl3pPr>
            <a:lvl4pPr marL="1600200" indent="-228600" defTabSz="1023938" eaLnBrk="0" hangingPunct="0">
              <a:defRPr sz="1200" b="1">
                <a:solidFill>
                  <a:schemeClr val="tx1"/>
                </a:solidFill>
                <a:latin typeface="Arial" charset="0"/>
                <a:ea typeface="ＭＳ Ｐゴシック" charset="0"/>
              </a:defRPr>
            </a:lvl4pPr>
            <a:lvl5pPr marL="2057400" indent="-228600" defTabSz="1023938" eaLnBrk="0" hangingPunct="0">
              <a:defRPr sz="1200" b="1">
                <a:solidFill>
                  <a:schemeClr val="tx1"/>
                </a:solidFill>
                <a:latin typeface="Arial" charset="0"/>
                <a:ea typeface="ＭＳ Ｐゴシック" charset="0"/>
              </a:defRPr>
            </a:lvl5pPr>
            <a:lvl6pPr marL="2514600" indent="-228600" defTabSz="1023938"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1023938"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1023938"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1023938" eaLnBrk="0" fontAlgn="base" hangingPunct="0">
              <a:spcBef>
                <a:spcPct val="0"/>
              </a:spcBef>
              <a:spcAft>
                <a:spcPct val="0"/>
              </a:spcAft>
              <a:defRPr sz="1200" b="1">
                <a:solidFill>
                  <a:schemeClr val="tx1"/>
                </a:solidFill>
                <a:latin typeface="Arial" charset="0"/>
                <a:ea typeface="ＭＳ Ｐゴシック" charset="0"/>
              </a:defRPr>
            </a:lvl9pPr>
          </a:lstStyle>
          <a:p>
            <a:fld id="{96879D52-858D-284B-8FEE-72E9A9A25C55}" type="slidenum">
              <a:rPr lang="en-US" sz="1400" b="0">
                <a:solidFill>
                  <a:srgbClr val="000000"/>
                </a:solidFill>
              </a:rPr>
              <a:pPr/>
              <a:t>46</a:t>
            </a:fld>
            <a:endParaRPr lang="en-US" sz="1400" b="0">
              <a:solidFill>
                <a:srgbClr val="000000"/>
              </a:solidFill>
            </a:endParaRPr>
          </a:p>
        </p:txBody>
      </p:sp>
      <p:sp>
        <p:nvSpPr>
          <p:cNvPr id="343042" name="Rectangle 2"/>
          <p:cNvSpPr>
            <a:spLocks noGrp="1" noRot="1" noChangeAspect="1" noChangeArrowheads="1" noTextEdit="1"/>
          </p:cNvSpPr>
          <p:nvPr>
            <p:ph type="sldImg"/>
          </p:nvPr>
        </p:nvSpPr>
        <p:spPr>
          <a:xfrm>
            <a:off x="1260475" y="720725"/>
            <a:ext cx="4799013" cy="3598863"/>
          </a:xfrm>
          <a:ln/>
        </p:spPr>
      </p:sp>
      <p:sp>
        <p:nvSpPr>
          <p:cNvPr id="343043" name="Rectangle 3"/>
          <p:cNvSpPr>
            <a:spLocks noGrp="1" noChangeArrowheads="1"/>
          </p:cNvSpPr>
          <p:nvPr>
            <p:ph type="body" idx="1"/>
          </p:nvPr>
        </p:nvSpPr>
        <p:spPr>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4682134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89" name="Rectangle 7"/>
          <p:cNvSpPr txBox="1">
            <a:spLocks noGrp="1" noChangeArrowheads="1"/>
          </p:cNvSpPr>
          <p:nvPr/>
        </p:nvSpPr>
        <p:spPr bwMode="auto">
          <a:xfrm>
            <a:off x="4146550" y="9121775"/>
            <a:ext cx="3168650" cy="479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03080" tIns="51540" rIns="103080" bIns="51540" anchor="b"/>
          <a:lstStyle>
            <a:lvl1pPr defTabSz="1023938" eaLnBrk="0" hangingPunct="0">
              <a:defRPr sz="1200" b="1">
                <a:solidFill>
                  <a:schemeClr val="tx1"/>
                </a:solidFill>
                <a:latin typeface="Arial" charset="0"/>
                <a:ea typeface="ＭＳ Ｐゴシック" charset="0"/>
                <a:cs typeface="ＭＳ Ｐゴシック" charset="0"/>
              </a:defRPr>
            </a:lvl1pPr>
            <a:lvl2pPr marL="742950" indent="-285750" defTabSz="1023938" eaLnBrk="0" hangingPunct="0">
              <a:defRPr sz="1200" b="1">
                <a:solidFill>
                  <a:schemeClr val="tx1"/>
                </a:solidFill>
                <a:latin typeface="Arial" charset="0"/>
                <a:ea typeface="ＭＳ Ｐゴシック" charset="0"/>
              </a:defRPr>
            </a:lvl2pPr>
            <a:lvl3pPr marL="1143000" indent="-228600" defTabSz="1023938" eaLnBrk="0" hangingPunct="0">
              <a:defRPr sz="1200" b="1">
                <a:solidFill>
                  <a:schemeClr val="tx1"/>
                </a:solidFill>
                <a:latin typeface="Arial" charset="0"/>
                <a:ea typeface="ＭＳ Ｐゴシック" charset="0"/>
              </a:defRPr>
            </a:lvl3pPr>
            <a:lvl4pPr marL="1600200" indent="-228600" defTabSz="1023938" eaLnBrk="0" hangingPunct="0">
              <a:defRPr sz="1200" b="1">
                <a:solidFill>
                  <a:schemeClr val="tx1"/>
                </a:solidFill>
                <a:latin typeface="Arial" charset="0"/>
                <a:ea typeface="ＭＳ Ｐゴシック" charset="0"/>
              </a:defRPr>
            </a:lvl4pPr>
            <a:lvl5pPr marL="2057400" indent="-228600" defTabSz="1023938" eaLnBrk="0" hangingPunct="0">
              <a:defRPr sz="1200" b="1">
                <a:solidFill>
                  <a:schemeClr val="tx1"/>
                </a:solidFill>
                <a:latin typeface="Arial" charset="0"/>
                <a:ea typeface="ＭＳ Ｐゴシック" charset="0"/>
              </a:defRPr>
            </a:lvl5pPr>
            <a:lvl6pPr marL="2514600" indent="-228600" defTabSz="1023938"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1023938"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1023938"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1023938" eaLnBrk="0" fontAlgn="base" hangingPunct="0">
              <a:spcBef>
                <a:spcPct val="0"/>
              </a:spcBef>
              <a:spcAft>
                <a:spcPct val="0"/>
              </a:spcAft>
              <a:defRPr sz="1200" b="1">
                <a:solidFill>
                  <a:schemeClr val="tx1"/>
                </a:solidFill>
                <a:latin typeface="Arial" charset="0"/>
                <a:ea typeface="ＭＳ Ｐゴシック" charset="0"/>
              </a:defRPr>
            </a:lvl9pPr>
          </a:lstStyle>
          <a:p>
            <a:pPr algn="r"/>
            <a:fld id="{C862F4DB-E01B-B241-B1B7-F6BA91C68003}" type="slidenum">
              <a:rPr lang="en-US" sz="1400" b="0">
                <a:solidFill>
                  <a:srgbClr val="000000"/>
                </a:solidFill>
              </a:rPr>
              <a:pPr algn="r"/>
              <a:t>47</a:t>
            </a:fld>
            <a:endParaRPr lang="en-US" sz="1400" b="0">
              <a:solidFill>
                <a:srgbClr val="000000"/>
              </a:solidFill>
            </a:endParaRPr>
          </a:p>
        </p:txBody>
      </p:sp>
      <p:sp>
        <p:nvSpPr>
          <p:cNvPr id="345090" name="Rectangle 2"/>
          <p:cNvSpPr>
            <a:spLocks noGrp="1" noRot="1" noChangeAspect="1" noChangeArrowheads="1" noTextEdit="1"/>
          </p:cNvSpPr>
          <p:nvPr>
            <p:ph type="sldImg"/>
          </p:nvPr>
        </p:nvSpPr>
        <p:spPr>
          <a:xfrm>
            <a:off x="1255713" y="720725"/>
            <a:ext cx="4800600" cy="3600450"/>
          </a:xfrm>
          <a:ln/>
        </p:spPr>
      </p:sp>
      <p:sp>
        <p:nvSpPr>
          <p:cNvPr id="345091" name="Rectangle 3"/>
          <p:cNvSpPr>
            <a:spLocks noGrp="1" noChangeArrowheads="1"/>
          </p:cNvSpPr>
          <p:nvPr>
            <p:ph type="body" idx="1"/>
          </p:nvPr>
        </p:nvSpPr>
        <p:spPr>
          <a:xfrm>
            <a:off x="976313" y="4564063"/>
            <a:ext cx="5360987" cy="4316412"/>
          </a:xfrm>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4047" tIns="47024" rIns="94047" bIns="47024"/>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8841950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6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1020763" eaLnBrk="0" hangingPunct="0">
              <a:defRPr sz="1200" b="1">
                <a:solidFill>
                  <a:schemeClr val="tx1"/>
                </a:solidFill>
                <a:latin typeface="Arial" charset="0"/>
                <a:ea typeface="ＭＳ Ｐゴシック" charset="0"/>
                <a:cs typeface="ＭＳ Ｐゴシック" charset="0"/>
              </a:defRPr>
            </a:lvl1pPr>
            <a:lvl2pPr marL="742950" indent="-285750" defTabSz="1020763" eaLnBrk="0" hangingPunct="0">
              <a:defRPr sz="1200" b="1">
                <a:solidFill>
                  <a:schemeClr val="tx1"/>
                </a:solidFill>
                <a:latin typeface="Arial" charset="0"/>
                <a:ea typeface="ＭＳ Ｐゴシック" charset="0"/>
              </a:defRPr>
            </a:lvl2pPr>
            <a:lvl3pPr marL="1143000" indent="-228600" defTabSz="1020763" eaLnBrk="0" hangingPunct="0">
              <a:defRPr sz="1200" b="1">
                <a:solidFill>
                  <a:schemeClr val="tx1"/>
                </a:solidFill>
                <a:latin typeface="Arial" charset="0"/>
                <a:ea typeface="ＭＳ Ｐゴシック" charset="0"/>
              </a:defRPr>
            </a:lvl3pPr>
            <a:lvl4pPr marL="1600200" indent="-228600" defTabSz="1020763" eaLnBrk="0" hangingPunct="0">
              <a:defRPr sz="1200" b="1">
                <a:solidFill>
                  <a:schemeClr val="tx1"/>
                </a:solidFill>
                <a:latin typeface="Arial" charset="0"/>
                <a:ea typeface="ＭＳ Ｐゴシック" charset="0"/>
              </a:defRPr>
            </a:lvl4pPr>
            <a:lvl5pPr marL="2057400" indent="-228600" defTabSz="1020763" eaLnBrk="0" hangingPunct="0">
              <a:defRPr sz="1200" b="1">
                <a:solidFill>
                  <a:schemeClr val="tx1"/>
                </a:solidFill>
                <a:latin typeface="Arial" charset="0"/>
                <a:ea typeface="ＭＳ Ｐゴシック" charset="0"/>
              </a:defRPr>
            </a:lvl5pPr>
            <a:lvl6pPr marL="2514600" indent="-228600" defTabSz="1020763"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1020763"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1020763"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1020763" eaLnBrk="0" fontAlgn="base" hangingPunct="0">
              <a:spcBef>
                <a:spcPct val="0"/>
              </a:spcBef>
              <a:spcAft>
                <a:spcPct val="0"/>
              </a:spcAft>
              <a:defRPr sz="1200" b="1">
                <a:solidFill>
                  <a:schemeClr val="tx1"/>
                </a:solidFill>
                <a:latin typeface="Arial" charset="0"/>
                <a:ea typeface="ＭＳ Ｐゴシック" charset="0"/>
              </a:defRPr>
            </a:lvl9pPr>
          </a:lstStyle>
          <a:p>
            <a:fld id="{7730EE88-96B6-AB4A-81DB-E3AD0C88FFD1}" type="slidenum">
              <a:rPr lang="en-US" sz="1400" b="0">
                <a:solidFill>
                  <a:srgbClr val="000000"/>
                </a:solidFill>
              </a:rPr>
              <a:pPr/>
              <a:t>19</a:t>
            </a:fld>
            <a:endParaRPr lang="en-US" sz="1400" b="0">
              <a:solidFill>
                <a:srgbClr val="000000"/>
              </a:solidFill>
            </a:endParaRPr>
          </a:p>
        </p:txBody>
      </p:sp>
      <p:sp>
        <p:nvSpPr>
          <p:cNvPr id="324610" name="Rectangle 2"/>
          <p:cNvSpPr>
            <a:spLocks noGrp="1" noRot="1" noChangeAspect="1" noChangeArrowheads="1"/>
          </p:cNvSpPr>
          <p:nvPr>
            <p:ph type="sldImg"/>
          </p:nvPr>
        </p:nvSpPr>
        <p:spPr>
          <a:xfrm>
            <a:off x="1257300" y="720725"/>
            <a:ext cx="4802188" cy="3600450"/>
          </a:xfrm>
          <a:solidFill>
            <a:srgbClr val="FFFFFF"/>
          </a:solidFill>
          <a:ln/>
        </p:spPr>
      </p:sp>
      <p:sp>
        <p:nvSpPr>
          <p:cNvPr id="324611" name="Rectangle 3"/>
          <p:cNvSpPr>
            <a:spLocks noGrp="1" noChangeArrowheads="1"/>
          </p:cNvSpPr>
          <p:nvPr>
            <p:ph type="body" idx="1"/>
          </p:nvPr>
        </p:nvSpPr>
        <p:spPr>
          <a:xfrm>
            <a:off x="974725" y="4560888"/>
            <a:ext cx="5365750" cy="4319587"/>
          </a:xfrm>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0559538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6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1022350" eaLnBrk="0" hangingPunct="0">
              <a:defRPr sz="1200" b="1">
                <a:solidFill>
                  <a:schemeClr val="tx1"/>
                </a:solidFill>
                <a:latin typeface="Arial" charset="0"/>
                <a:ea typeface="ＭＳ Ｐゴシック" charset="0"/>
                <a:cs typeface="ＭＳ Ｐゴシック" charset="0"/>
              </a:defRPr>
            </a:lvl1pPr>
            <a:lvl2pPr marL="742950" indent="-285750" defTabSz="1022350" eaLnBrk="0" hangingPunct="0">
              <a:defRPr sz="1200" b="1">
                <a:solidFill>
                  <a:schemeClr val="tx1"/>
                </a:solidFill>
                <a:latin typeface="Arial" charset="0"/>
                <a:ea typeface="ＭＳ Ｐゴシック" charset="0"/>
              </a:defRPr>
            </a:lvl2pPr>
            <a:lvl3pPr marL="1143000" indent="-228600" defTabSz="1022350" eaLnBrk="0" hangingPunct="0">
              <a:defRPr sz="1200" b="1">
                <a:solidFill>
                  <a:schemeClr val="tx1"/>
                </a:solidFill>
                <a:latin typeface="Arial" charset="0"/>
                <a:ea typeface="ＭＳ Ｐゴシック" charset="0"/>
              </a:defRPr>
            </a:lvl3pPr>
            <a:lvl4pPr marL="1600200" indent="-228600" defTabSz="1022350" eaLnBrk="0" hangingPunct="0">
              <a:defRPr sz="1200" b="1">
                <a:solidFill>
                  <a:schemeClr val="tx1"/>
                </a:solidFill>
                <a:latin typeface="Arial" charset="0"/>
                <a:ea typeface="ＭＳ Ｐゴシック" charset="0"/>
              </a:defRPr>
            </a:lvl4pPr>
            <a:lvl5pPr marL="2057400" indent="-228600" defTabSz="1022350" eaLnBrk="0" hangingPunct="0">
              <a:defRPr sz="1200" b="1">
                <a:solidFill>
                  <a:schemeClr val="tx1"/>
                </a:solidFill>
                <a:latin typeface="Arial" charset="0"/>
                <a:ea typeface="ＭＳ Ｐゴシック" charset="0"/>
              </a:defRPr>
            </a:lvl5pPr>
            <a:lvl6pPr marL="2514600" indent="-228600" defTabSz="1022350"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1022350"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1022350"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1022350" eaLnBrk="0" fontAlgn="base" hangingPunct="0">
              <a:spcBef>
                <a:spcPct val="0"/>
              </a:spcBef>
              <a:spcAft>
                <a:spcPct val="0"/>
              </a:spcAft>
              <a:defRPr sz="1200" b="1">
                <a:solidFill>
                  <a:schemeClr val="tx1"/>
                </a:solidFill>
                <a:latin typeface="Arial" charset="0"/>
                <a:ea typeface="ＭＳ Ｐゴシック" charset="0"/>
              </a:defRPr>
            </a:lvl9pPr>
          </a:lstStyle>
          <a:p>
            <a:fld id="{6F2BE193-CED4-324C-8F68-B4CB55882381}" type="slidenum">
              <a:rPr lang="en-US" sz="1400" b="0"/>
              <a:pPr/>
              <a:t>20</a:t>
            </a:fld>
            <a:endParaRPr lang="en-US" sz="1400" b="0"/>
          </a:p>
        </p:txBody>
      </p:sp>
      <p:sp>
        <p:nvSpPr>
          <p:cNvPr id="326658" name="Rectangle 2"/>
          <p:cNvSpPr>
            <a:spLocks noGrp="1" noRot="1" noChangeAspect="1" noChangeArrowheads="1"/>
          </p:cNvSpPr>
          <p:nvPr>
            <p:ph type="sldImg"/>
          </p:nvPr>
        </p:nvSpPr>
        <p:spPr>
          <a:xfrm>
            <a:off x="1257300" y="720725"/>
            <a:ext cx="4802188" cy="3600450"/>
          </a:xfrm>
          <a:solidFill>
            <a:srgbClr val="FFFFFF"/>
          </a:solidFill>
          <a:ln/>
        </p:spPr>
      </p:sp>
      <p:sp>
        <p:nvSpPr>
          <p:cNvPr id="326659" name="Rectangle 3"/>
          <p:cNvSpPr>
            <a:spLocks noGrp="1" noChangeArrowheads="1"/>
          </p:cNvSpPr>
          <p:nvPr>
            <p:ph type="body" idx="1"/>
          </p:nvPr>
        </p:nvSpPr>
        <p:spPr>
          <a:xfrm>
            <a:off x="974725" y="4560888"/>
            <a:ext cx="5365750" cy="4319587"/>
          </a:xfrm>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4041573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9730" name="Rectangle 6"/>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1023938" eaLnBrk="0" hangingPunct="0">
              <a:defRPr sz="1200" b="1">
                <a:solidFill>
                  <a:schemeClr val="tx1"/>
                </a:solidFill>
                <a:latin typeface="Arial" charset="0"/>
                <a:ea typeface="ＭＳ Ｐゴシック" charset="0"/>
                <a:cs typeface="ＭＳ Ｐゴシック" charset="0"/>
              </a:defRPr>
            </a:lvl1pPr>
            <a:lvl2pPr marL="742950" indent="-285750" defTabSz="1023938" eaLnBrk="0" hangingPunct="0">
              <a:defRPr sz="1200" b="1">
                <a:solidFill>
                  <a:schemeClr val="tx1"/>
                </a:solidFill>
                <a:latin typeface="Arial" charset="0"/>
                <a:ea typeface="ＭＳ Ｐゴシック" charset="0"/>
              </a:defRPr>
            </a:lvl2pPr>
            <a:lvl3pPr marL="1143000" indent="-228600" defTabSz="1023938" eaLnBrk="0" hangingPunct="0">
              <a:defRPr sz="1200" b="1">
                <a:solidFill>
                  <a:schemeClr val="tx1"/>
                </a:solidFill>
                <a:latin typeface="Arial" charset="0"/>
                <a:ea typeface="ＭＳ Ｐゴシック" charset="0"/>
              </a:defRPr>
            </a:lvl3pPr>
            <a:lvl4pPr marL="1600200" indent="-228600" defTabSz="1023938" eaLnBrk="0" hangingPunct="0">
              <a:defRPr sz="1200" b="1">
                <a:solidFill>
                  <a:schemeClr val="tx1"/>
                </a:solidFill>
                <a:latin typeface="Arial" charset="0"/>
                <a:ea typeface="ＭＳ Ｐゴシック" charset="0"/>
              </a:defRPr>
            </a:lvl4pPr>
            <a:lvl5pPr marL="2057400" indent="-228600" defTabSz="1023938" eaLnBrk="0" hangingPunct="0">
              <a:defRPr sz="1200" b="1">
                <a:solidFill>
                  <a:schemeClr val="tx1"/>
                </a:solidFill>
                <a:latin typeface="Arial" charset="0"/>
                <a:ea typeface="ＭＳ Ｐゴシック" charset="0"/>
              </a:defRPr>
            </a:lvl5pPr>
            <a:lvl6pPr marL="2514600" indent="-228600" defTabSz="1023938"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1023938"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1023938"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1023938" eaLnBrk="0" fontAlgn="base" hangingPunct="0">
              <a:spcBef>
                <a:spcPct val="0"/>
              </a:spcBef>
              <a:spcAft>
                <a:spcPct val="0"/>
              </a:spcAft>
              <a:defRPr sz="1200" b="1">
                <a:solidFill>
                  <a:schemeClr val="tx1"/>
                </a:solidFill>
                <a:latin typeface="Arial" charset="0"/>
                <a:ea typeface="ＭＳ Ｐゴシック" charset="0"/>
              </a:defRPr>
            </a:lvl9pPr>
          </a:lstStyle>
          <a:p>
            <a:fld id="{FCA4A529-FEBD-3144-B6C5-6350E282B40C}" type="slidenum">
              <a:rPr lang="en-GB" sz="1400" b="0">
                <a:solidFill>
                  <a:srgbClr val="000000"/>
                </a:solidFill>
                <a:latin typeface="Calibri" charset="0"/>
              </a:rPr>
              <a:pPr/>
              <a:t>22</a:t>
            </a:fld>
            <a:endParaRPr lang="en-GB" sz="1400" b="0">
              <a:solidFill>
                <a:srgbClr val="000000"/>
              </a:solidFill>
              <a:latin typeface="Calibri" charset="0"/>
            </a:endParaRPr>
          </a:p>
        </p:txBody>
      </p:sp>
      <p:sp>
        <p:nvSpPr>
          <p:cNvPr id="329731" name="Rectangle 1"/>
          <p:cNvSpPr>
            <a:spLocks noGrp="1" noRot="1" noChangeAspect="1" noChangeArrowheads="1" noTextEdit="1"/>
          </p:cNvSpPr>
          <p:nvPr>
            <p:ph type="sldImg"/>
          </p:nvPr>
        </p:nvSpPr>
        <p:spPr>
          <a:xfrm>
            <a:off x="1257300" y="730250"/>
            <a:ext cx="4799013" cy="3598863"/>
          </a:xfrm>
          <a:solidFill>
            <a:srgbClr val="FFFFFF"/>
          </a:solidFill>
          <a:ln/>
        </p:spPr>
      </p:sp>
      <p:sp>
        <p:nvSpPr>
          <p:cNvPr id="329732" name="Text Box 2"/>
          <p:cNvSpPr>
            <a:spLocks noGrp="1" noChangeArrowheads="1"/>
          </p:cNvSpPr>
          <p:nvPr>
            <p:ph type="body" idx="1"/>
          </p:nvPr>
        </p:nvSpPr>
        <p:spPr>
          <a:xfrm>
            <a:off x="731838" y="4560888"/>
            <a:ext cx="5851525" cy="432117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tIns="9809"/>
          <a:lstStyle/>
          <a:p>
            <a:pPr algn="just">
              <a:lnSpc>
                <a:spcPct val="93000"/>
              </a:lnSpc>
              <a:spcBef>
                <a:spcPct val="0"/>
              </a:spcBef>
              <a:tabLst>
                <a:tab pos="669925" algn="l"/>
                <a:tab pos="1341438" algn="l"/>
                <a:tab pos="2011363" algn="l"/>
                <a:tab pos="2682875" algn="l"/>
                <a:tab pos="3354388" algn="l"/>
                <a:tab pos="4024313" algn="l"/>
                <a:tab pos="4695825" algn="l"/>
                <a:tab pos="5365750" algn="l"/>
              </a:tabLst>
            </a:pPr>
            <a:r>
              <a:rPr lang="en-US">
                <a:latin typeface="Arial" charset="0"/>
                <a:ea typeface="ＭＳ Ｐゴシック" charset="0"/>
                <a:cs typeface="ＭＳ Ｐゴシック" charset="0"/>
              </a:rPr>
              <a:t>A diagram to illustrate the RNA‐seq count variation of one gene due to an </a:t>
            </a:r>
            <a:r>
              <a:rPr lang="en-US" i="1">
                <a:latin typeface="Arial" charset="0"/>
                <a:ea typeface="ＭＳ Ｐゴシック" charset="0"/>
                <a:cs typeface="ＭＳ Ｐゴシック" charset="0"/>
              </a:rPr>
              <a:t>cis</a:t>
            </a:r>
            <a:r>
              <a:rPr lang="en-US">
                <a:latin typeface="Arial" charset="0"/>
                <a:ea typeface="ＭＳ Ｐゴシック" charset="0"/>
                <a:cs typeface="ＭＳ Ｐゴシック" charset="0"/>
              </a:rPr>
              <a:t>‐eQTL. (a) RNA‐seq measurements of a hypothetic gene with two exons in three diploid individuals. The target SNP which we test for association has the genotype CT, CC, and TT for the three individuals. There is an SNP on the first exon, which has genotype AT, AT, and AA for the three individuals. ASE can be measured by those sequence reads that overlap with a heterozygous exonic SNP. Therefore we can measure ASE for individuals (i) and (ii). However, association testing by ASE is only possible if the target SNP is heterozygous, thus only individual (i) can be used to test for eQTL by ASE (b) ASE measurements for individual (i). (c) TReC measured for the three individuals across the two exons of this gene.</a:t>
            </a:r>
          </a:p>
          <a:p>
            <a:pPr>
              <a:tabLst>
                <a:tab pos="669925" algn="l"/>
                <a:tab pos="1341438" algn="l"/>
                <a:tab pos="2011363" algn="l"/>
                <a:tab pos="2682875" algn="l"/>
                <a:tab pos="3354388" algn="l"/>
                <a:tab pos="4024313" algn="l"/>
                <a:tab pos="4695825" algn="l"/>
                <a:tab pos="5365750" algn="l"/>
              </a:tabLst>
            </a:pPr>
            <a:endParaRPr lang="en-US">
              <a:latin typeface="Arial" charset="0"/>
              <a:ea typeface="ＭＳ Ｐゴシック" charset="0"/>
              <a:cs typeface="ＭＳ Ｐゴシック" charset="0"/>
            </a:endParaRPr>
          </a:p>
          <a:p>
            <a:pPr>
              <a:tabLst>
                <a:tab pos="669925" algn="l"/>
                <a:tab pos="1341438" algn="l"/>
                <a:tab pos="2011363" algn="l"/>
                <a:tab pos="2682875" algn="l"/>
                <a:tab pos="3354388" algn="l"/>
                <a:tab pos="4024313" algn="l"/>
                <a:tab pos="4695825" algn="l"/>
                <a:tab pos="5365750" algn="l"/>
              </a:tabLst>
            </a:pPr>
            <a:r>
              <a:rPr lang="en-GB">
                <a:latin typeface="Arial" charset="0"/>
                <a:ea typeface="ＭＳ Ｐゴシック" charset="0"/>
                <a:cs typeface="ＭＳ Ｐゴシック" charset="0"/>
              </a:rPr>
              <a:t>© IF THIS IMAGE HAS BEEN PROVIDED BY OR IS OWNED BY A THIRD PARTY, AS INDICATED IN THE CAPTION LINE, THEN FURTHER PERMISSION MAY BE NEEDED BEFORE ANY FURTHER USE. PLEASE CONTACT WILEY'S PERMISSIONS DEPARTMENT ON PERMISSIONS@WILEY.COM OR USE THE RIGHTSLINK SERVICE BY CLICKING ON THE 'REQUEST PERMISSION' LINK ACCOMPANYING THIS ARTICLE. WILEY OR AUTHOR OWNED IMAGES MAY BE USED FOR NON-COMMERCIAL PURPOSES, SUBJECT TO PROPER CITATION OF THE ARTICLE, AUTHOR, AND PUBLISHER.</a:t>
            </a:r>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9754064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connect</a:t>
            </a:r>
            <a:r>
              <a:rPr lang="en-US" baseline="0" dirty="0" smtClean="0"/>
              <a:t> </a:t>
            </a:r>
            <a:r>
              <a:rPr lang="en-US" baseline="0" dirty="0" err="1" smtClean="0"/>
              <a:t>loregic</a:t>
            </a:r>
            <a:r>
              <a:rPr lang="en-US" baseline="0" dirty="0" smtClean="0"/>
              <a:t> to here too! to see regulatory mechanisms similar too</a:t>
            </a:r>
            <a:endParaRPr lang="en-US" dirty="0"/>
          </a:p>
        </p:txBody>
      </p:sp>
      <p:sp>
        <p:nvSpPr>
          <p:cNvPr id="4" name="Slide Number Placeholder 3"/>
          <p:cNvSpPr>
            <a:spLocks noGrp="1"/>
          </p:cNvSpPr>
          <p:nvPr>
            <p:ph type="sldNum" sz="quarter" idx="10"/>
          </p:nvPr>
        </p:nvSpPr>
        <p:spPr/>
        <p:txBody>
          <a:bodyPr/>
          <a:lstStyle/>
          <a:p>
            <a:fld id="{73C43B9B-87D0-4380-A962-F69BD125AC41}" type="slidenum">
              <a:rPr lang="en-US" smtClean="0">
                <a:solidFill>
                  <a:prstClr val="black"/>
                </a:solidFill>
                <a:latin typeface="Calibri"/>
              </a:rPr>
              <a:pPr/>
              <a:t>32</a:t>
            </a:fld>
            <a:endParaRPr lang="en-US">
              <a:solidFill>
                <a:prstClr val="black"/>
              </a:solidFill>
              <a:latin typeface="Calibri"/>
            </a:endParaRPr>
          </a:p>
        </p:txBody>
      </p:sp>
    </p:spTree>
    <p:extLst>
      <p:ext uri="{BB962C8B-B14F-4D97-AF65-F5344CB8AC3E}">
        <p14:creationId xmlns:p14="http://schemas.microsoft.com/office/powerpoint/2010/main" val="2700937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connect</a:t>
            </a:r>
            <a:r>
              <a:rPr lang="en-US" baseline="0" dirty="0" smtClean="0"/>
              <a:t> </a:t>
            </a:r>
            <a:r>
              <a:rPr lang="en-US" baseline="0" dirty="0" err="1" smtClean="0"/>
              <a:t>loregic</a:t>
            </a:r>
            <a:r>
              <a:rPr lang="en-US" baseline="0" dirty="0" smtClean="0"/>
              <a:t> to here too! to see regulatory mechanisms similar too</a:t>
            </a:r>
            <a:endParaRPr lang="en-US" dirty="0"/>
          </a:p>
        </p:txBody>
      </p:sp>
      <p:sp>
        <p:nvSpPr>
          <p:cNvPr id="4" name="Slide Number Placeholder 3"/>
          <p:cNvSpPr>
            <a:spLocks noGrp="1"/>
          </p:cNvSpPr>
          <p:nvPr>
            <p:ph type="sldNum" sz="quarter" idx="10"/>
          </p:nvPr>
        </p:nvSpPr>
        <p:spPr/>
        <p:txBody>
          <a:bodyPr/>
          <a:lstStyle/>
          <a:p>
            <a:fld id="{73C43B9B-87D0-4380-A962-F69BD125AC41}" type="slidenum">
              <a:rPr lang="en-US" smtClean="0">
                <a:solidFill>
                  <a:prstClr val="black"/>
                </a:solidFill>
                <a:latin typeface="Calibri"/>
              </a:rPr>
              <a:pPr/>
              <a:t>33</a:t>
            </a:fld>
            <a:endParaRPr lang="en-US">
              <a:solidFill>
                <a:prstClr val="black"/>
              </a:solidFill>
              <a:latin typeface="Calibri"/>
            </a:endParaRPr>
          </a:p>
        </p:txBody>
      </p:sp>
    </p:spTree>
    <p:extLst>
      <p:ext uri="{BB962C8B-B14F-4D97-AF65-F5344CB8AC3E}">
        <p14:creationId xmlns:p14="http://schemas.microsoft.com/office/powerpoint/2010/main" val="2700937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3C43B9B-87D0-4380-A962-F69BD125AC41}" type="slidenum">
              <a:rPr lang="en-US" smtClean="0">
                <a:solidFill>
                  <a:prstClr val="black"/>
                </a:solidFill>
                <a:latin typeface="Calibri"/>
              </a:rPr>
              <a:pPr/>
              <a:t>34</a:t>
            </a:fld>
            <a:endParaRPr lang="en-US">
              <a:solidFill>
                <a:prstClr val="black"/>
              </a:solidFill>
              <a:latin typeface="Calibri"/>
            </a:endParaRPr>
          </a:p>
        </p:txBody>
      </p:sp>
    </p:spTree>
    <p:extLst>
      <p:ext uri="{BB962C8B-B14F-4D97-AF65-F5344CB8AC3E}">
        <p14:creationId xmlns:p14="http://schemas.microsoft.com/office/powerpoint/2010/main" val="9351644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440">
              <a:defRPr/>
            </a:pPr>
            <a:r>
              <a:rPr lang="en-US" dirty="0" smtClean="0"/>
              <a:t>if we look at A tilde, it controls the dynamic trajectory of </a:t>
            </a:r>
            <a:r>
              <a:rPr lang="en-US" baseline="0" dirty="0" smtClean="0"/>
              <a:t>expression part internally driven by meta-genes of X. according to the analytic solution, the internally driven expression part </a:t>
            </a:r>
            <a:r>
              <a:rPr lang="en-US" baseline="0" dirty="0" err="1" smtClean="0"/>
              <a:t>Xtilde</a:t>
            </a:r>
            <a:r>
              <a:rPr lang="en-US" baseline="0" dirty="0" smtClean="0"/>
              <a:t> I can be linear combinations of A tilde’s eigenvalue’s exponentials across time, which are defined by us as internal principal dynamic pattern (</a:t>
            </a:r>
            <a:r>
              <a:rPr lang="en-US" baseline="0" dirty="0" err="1" smtClean="0"/>
              <a:t>iPDP</a:t>
            </a:r>
            <a:r>
              <a:rPr lang="en-US" baseline="0" dirty="0" smtClean="0"/>
              <a:t>). B tilde </a:t>
            </a:r>
            <a:r>
              <a:rPr lang="en-US" dirty="0" smtClean="0"/>
              <a:t>controls the dynamic trajectory of X’s </a:t>
            </a:r>
            <a:r>
              <a:rPr lang="en-US" dirty="0" err="1" smtClean="0"/>
              <a:t>metagene</a:t>
            </a:r>
            <a:r>
              <a:rPr lang="en-US" dirty="0" smtClean="0"/>
              <a:t> </a:t>
            </a:r>
            <a:r>
              <a:rPr lang="en-US" baseline="0" dirty="0" smtClean="0"/>
              <a:t>expression part externally driven by U. similarly,  we can find </a:t>
            </a:r>
            <a:r>
              <a:rPr lang="en-US" dirty="0">
                <a:latin typeface="Times New Roman"/>
                <a:cs typeface="Times New Roman"/>
              </a:rPr>
              <a:t>external principal dynamic pattern (</a:t>
            </a:r>
            <a:r>
              <a:rPr lang="en-US" dirty="0" err="1">
                <a:latin typeface="Times New Roman"/>
                <a:cs typeface="Times New Roman"/>
              </a:rPr>
              <a:t>ePDP</a:t>
            </a:r>
            <a:r>
              <a:rPr lang="en-US" dirty="0">
                <a:latin typeface="Times New Roman"/>
                <a:cs typeface="Times New Roman"/>
              </a:rPr>
              <a:t>) based on B tilde’s eigenvalue exponentials across time. </a:t>
            </a:r>
            <a:r>
              <a:rPr lang="en-US" baseline="0" dirty="0" smtClean="0"/>
              <a:t>Actually, those patterns are canonical temporal expression trajectories, which are as simple as </a:t>
            </a:r>
            <a:r>
              <a:rPr lang="en-US" dirty="0" smtClean="0"/>
              <a:t>degradation, growth, damped oscillation temporal</a:t>
            </a:r>
            <a:r>
              <a:rPr lang="en-US" baseline="0" dirty="0" smtClean="0"/>
              <a:t> processes). In short</a:t>
            </a:r>
            <a:r>
              <a:rPr lang="en-US" dirty="0">
                <a:latin typeface="Times New Roman"/>
                <a:cs typeface="Times New Roman"/>
              </a:rPr>
              <a:t>, from </a:t>
            </a:r>
            <a:r>
              <a:rPr lang="en-US" dirty="0" err="1">
                <a:latin typeface="Times New Roman"/>
                <a:cs typeface="Times New Roman"/>
              </a:rPr>
              <a:t>metagene</a:t>
            </a:r>
            <a:r>
              <a:rPr lang="en-US" dirty="0">
                <a:latin typeface="Times New Roman"/>
                <a:cs typeface="Times New Roman"/>
              </a:rPr>
              <a:t> effective model, we are able to identify internal and external driven </a:t>
            </a:r>
            <a:r>
              <a:rPr lang="en-US" baseline="0" dirty="0" smtClean="0"/>
              <a:t>canonical temporal expression trajectories</a:t>
            </a:r>
            <a:r>
              <a:rPr lang="en-US" dirty="0">
                <a:latin typeface="Times New Roman"/>
                <a:cs typeface="Times New Roman"/>
              </a:rPr>
              <a:t>.</a:t>
            </a:r>
            <a:endParaRPr lang="en-US" dirty="0"/>
          </a:p>
        </p:txBody>
      </p:sp>
      <p:sp>
        <p:nvSpPr>
          <p:cNvPr id="4" name="Slide Number Placeholder 3"/>
          <p:cNvSpPr>
            <a:spLocks noGrp="1"/>
          </p:cNvSpPr>
          <p:nvPr>
            <p:ph type="sldNum" sz="quarter" idx="10"/>
          </p:nvPr>
        </p:nvSpPr>
        <p:spPr/>
        <p:txBody>
          <a:bodyPr/>
          <a:lstStyle/>
          <a:p>
            <a:fld id="{73C43B9B-87D0-4380-A962-F69BD125AC41}" type="slidenum">
              <a:rPr lang="en-US" smtClean="0">
                <a:solidFill>
                  <a:prstClr val="black"/>
                </a:solidFill>
                <a:latin typeface="Calibri"/>
              </a:rPr>
              <a:pPr/>
              <a:t>36</a:t>
            </a:fld>
            <a:endParaRPr lang="en-US">
              <a:solidFill>
                <a:prstClr val="black"/>
              </a:solidFill>
              <a:latin typeface="Calibri"/>
            </a:endParaRPr>
          </a:p>
        </p:txBody>
      </p:sp>
    </p:spTree>
    <p:extLst>
      <p:ext uri="{BB962C8B-B14F-4D97-AF65-F5344CB8AC3E}">
        <p14:creationId xmlns:p14="http://schemas.microsoft.com/office/powerpoint/2010/main" val="14084507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8F81442-A719-DE49-BBE8-A2FE42AB1B53}" type="slidenum">
              <a:rPr lang="en-US" smtClean="0"/>
              <a:pPr/>
              <a:t>37</a:t>
            </a:fld>
            <a:endParaRPr lang="en-US"/>
          </a:p>
        </p:txBody>
      </p:sp>
    </p:spTree>
    <p:extLst>
      <p:ext uri="{BB962C8B-B14F-4D97-AF65-F5344CB8AC3E}">
        <p14:creationId xmlns:p14="http://schemas.microsoft.com/office/powerpoint/2010/main" val="9112050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xml.rels><?xml version="1.0" encoding="UTF-8" standalone="yes"?>
<Relationships xmlns="http://schemas.openxmlformats.org/package/2006/relationships"><Relationship Id="rId3" Type="http://schemas.openxmlformats.org/officeDocument/2006/relationships/tags" Target="../tags/tag11.xml"/><Relationship Id="rId4" Type="http://schemas.openxmlformats.org/officeDocument/2006/relationships/slideMaster" Target="../slideMasters/slideMaster2.xml"/><Relationship Id="rId1" Type="http://schemas.openxmlformats.org/officeDocument/2006/relationships/tags" Target="../tags/tag9.xml"/><Relationship Id="rId2" Type="http://schemas.openxmlformats.org/officeDocument/2006/relationships/tags" Target="../tags/tag10.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9.xml.rels><?xml version="1.0" encoding="UTF-8" standalone="yes"?>
<Relationships xmlns="http://schemas.openxmlformats.org/package/2006/relationships"><Relationship Id="rId3" Type="http://schemas.openxmlformats.org/officeDocument/2006/relationships/tags" Target="../tags/tag103.xml"/><Relationship Id="rId4" Type="http://schemas.openxmlformats.org/officeDocument/2006/relationships/slideMaster" Target="../slideMasters/slideMaster12.xml"/><Relationship Id="rId1" Type="http://schemas.openxmlformats.org/officeDocument/2006/relationships/tags" Target="../tags/tag101.xml"/><Relationship Id="rId2" Type="http://schemas.openxmlformats.org/officeDocument/2006/relationships/tags" Target="../tags/tag102.xml"/></Relationships>
</file>

<file path=ppt/slideLayouts/_rels/slideLayout15.xml.rels><?xml version="1.0" encoding="UTF-8" standalone="yes"?>
<Relationships xmlns="http://schemas.openxmlformats.org/package/2006/relationships"><Relationship Id="rId3" Type="http://schemas.openxmlformats.org/officeDocument/2006/relationships/tags" Target="../tags/tag14.xml"/><Relationship Id="rId4" Type="http://schemas.openxmlformats.org/officeDocument/2006/relationships/slideMaster" Target="../slideMasters/slideMaster2.xml"/><Relationship Id="rId1" Type="http://schemas.openxmlformats.org/officeDocument/2006/relationships/tags" Target="../tags/tag12.xml"/><Relationship Id="rId2" Type="http://schemas.openxmlformats.org/officeDocument/2006/relationships/tags" Target="../tags/tag13.xml"/></Relationships>
</file>

<file path=ppt/slideLayouts/_rels/slideLayout150.xml.rels><?xml version="1.0" encoding="UTF-8" standalone="yes"?>
<Relationships xmlns="http://schemas.openxmlformats.org/package/2006/relationships"><Relationship Id="rId3" Type="http://schemas.openxmlformats.org/officeDocument/2006/relationships/tags" Target="../tags/tag106.xml"/><Relationship Id="rId4" Type="http://schemas.openxmlformats.org/officeDocument/2006/relationships/slideMaster" Target="../slideMasters/slideMaster12.xml"/><Relationship Id="rId1" Type="http://schemas.openxmlformats.org/officeDocument/2006/relationships/tags" Target="../tags/tag104.xml"/><Relationship Id="rId2" Type="http://schemas.openxmlformats.org/officeDocument/2006/relationships/tags" Target="../tags/tag105.xml"/></Relationships>
</file>

<file path=ppt/slideLayouts/_rels/slideLayout151.xml.rels><?xml version="1.0" encoding="UTF-8" standalone="yes"?>
<Relationships xmlns="http://schemas.openxmlformats.org/package/2006/relationships"><Relationship Id="rId3" Type="http://schemas.openxmlformats.org/officeDocument/2006/relationships/tags" Target="../tags/tag109.xml"/><Relationship Id="rId4" Type="http://schemas.openxmlformats.org/officeDocument/2006/relationships/slideMaster" Target="../slideMasters/slideMaster12.xml"/><Relationship Id="rId1" Type="http://schemas.openxmlformats.org/officeDocument/2006/relationships/tags" Target="../tags/tag107.xml"/><Relationship Id="rId2" Type="http://schemas.openxmlformats.org/officeDocument/2006/relationships/tags" Target="../tags/tag108.xml"/></Relationships>
</file>

<file path=ppt/slideLayouts/_rels/slideLayout152.xml.rels><?xml version="1.0" encoding="UTF-8" standalone="yes"?>
<Relationships xmlns="http://schemas.openxmlformats.org/package/2006/relationships"><Relationship Id="rId3" Type="http://schemas.openxmlformats.org/officeDocument/2006/relationships/tags" Target="../tags/tag112.xml"/><Relationship Id="rId4" Type="http://schemas.openxmlformats.org/officeDocument/2006/relationships/slideMaster" Target="../slideMasters/slideMaster12.xml"/><Relationship Id="rId1" Type="http://schemas.openxmlformats.org/officeDocument/2006/relationships/tags" Target="../tags/tag110.xml"/><Relationship Id="rId2" Type="http://schemas.openxmlformats.org/officeDocument/2006/relationships/tags" Target="../tags/tag111.xml"/></Relationships>
</file>

<file path=ppt/slideLayouts/_rels/slideLayout153.xml.rels><?xml version="1.0" encoding="UTF-8" standalone="yes"?>
<Relationships xmlns="http://schemas.openxmlformats.org/package/2006/relationships"><Relationship Id="rId3" Type="http://schemas.openxmlformats.org/officeDocument/2006/relationships/tags" Target="../tags/tag115.xml"/><Relationship Id="rId4" Type="http://schemas.openxmlformats.org/officeDocument/2006/relationships/slideMaster" Target="../slideMasters/slideMaster12.xml"/><Relationship Id="rId1" Type="http://schemas.openxmlformats.org/officeDocument/2006/relationships/tags" Target="../tags/tag113.xml"/><Relationship Id="rId2" Type="http://schemas.openxmlformats.org/officeDocument/2006/relationships/tags" Target="../tags/tag114.xml"/></Relationships>
</file>

<file path=ppt/slideLayouts/_rels/slideLayout154.xml.rels><?xml version="1.0" encoding="UTF-8" standalone="yes"?>
<Relationships xmlns="http://schemas.openxmlformats.org/package/2006/relationships"><Relationship Id="rId3" Type="http://schemas.openxmlformats.org/officeDocument/2006/relationships/tags" Target="../tags/tag118.xml"/><Relationship Id="rId4" Type="http://schemas.openxmlformats.org/officeDocument/2006/relationships/slideMaster" Target="../slideMasters/slideMaster12.xml"/><Relationship Id="rId1" Type="http://schemas.openxmlformats.org/officeDocument/2006/relationships/tags" Target="../tags/tag116.xml"/><Relationship Id="rId2" Type="http://schemas.openxmlformats.org/officeDocument/2006/relationships/tags" Target="../tags/tag117.xml"/></Relationships>
</file>

<file path=ppt/slideLayouts/_rels/slideLayout155.xml.rels><?xml version="1.0" encoding="UTF-8" standalone="yes"?>
<Relationships xmlns="http://schemas.openxmlformats.org/package/2006/relationships"><Relationship Id="rId3" Type="http://schemas.openxmlformats.org/officeDocument/2006/relationships/tags" Target="../tags/tag121.xml"/><Relationship Id="rId4" Type="http://schemas.openxmlformats.org/officeDocument/2006/relationships/slideMaster" Target="../slideMasters/slideMaster12.xml"/><Relationship Id="rId1" Type="http://schemas.openxmlformats.org/officeDocument/2006/relationships/tags" Target="../tags/tag119.xml"/><Relationship Id="rId2" Type="http://schemas.openxmlformats.org/officeDocument/2006/relationships/tags" Target="../tags/tag120.xml"/></Relationships>
</file>

<file path=ppt/slideLayouts/_rels/slideLayout156.xml.rels><?xml version="1.0" encoding="UTF-8" standalone="yes"?>
<Relationships xmlns="http://schemas.openxmlformats.org/package/2006/relationships"><Relationship Id="rId3" Type="http://schemas.openxmlformats.org/officeDocument/2006/relationships/tags" Target="../tags/tag124.xml"/><Relationship Id="rId4" Type="http://schemas.openxmlformats.org/officeDocument/2006/relationships/slideMaster" Target="../slideMasters/slideMaster12.xml"/><Relationship Id="rId1" Type="http://schemas.openxmlformats.org/officeDocument/2006/relationships/tags" Target="../tags/tag122.xml"/><Relationship Id="rId2" Type="http://schemas.openxmlformats.org/officeDocument/2006/relationships/tags" Target="../tags/tag123.xml"/></Relationships>
</file>

<file path=ppt/slideLayouts/_rels/slideLayout157.xml.rels><?xml version="1.0" encoding="UTF-8" standalone="yes"?>
<Relationships xmlns="http://schemas.openxmlformats.org/package/2006/relationships"><Relationship Id="rId3" Type="http://schemas.openxmlformats.org/officeDocument/2006/relationships/tags" Target="../tags/tag127.xml"/><Relationship Id="rId4" Type="http://schemas.openxmlformats.org/officeDocument/2006/relationships/slideMaster" Target="../slideMasters/slideMaster12.xml"/><Relationship Id="rId1" Type="http://schemas.openxmlformats.org/officeDocument/2006/relationships/tags" Target="../tags/tag125.xml"/><Relationship Id="rId2" Type="http://schemas.openxmlformats.org/officeDocument/2006/relationships/tags" Target="../tags/tag126.xml"/></Relationships>
</file>

<file path=ppt/slideLayouts/_rels/slideLayout158.xml.rels><?xml version="1.0" encoding="UTF-8" standalone="yes"?>
<Relationships xmlns="http://schemas.openxmlformats.org/package/2006/relationships"><Relationship Id="rId3" Type="http://schemas.openxmlformats.org/officeDocument/2006/relationships/tags" Target="../tags/tag130.xml"/><Relationship Id="rId4" Type="http://schemas.openxmlformats.org/officeDocument/2006/relationships/slideMaster" Target="../slideMasters/slideMaster12.xml"/><Relationship Id="rId1" Type="http://schemas.openxmlformats.org/officeDocument/2006/relationships/tags" Target="../tags/tag128.xml"/><Relationship Id="rId2" Type="http://schemas.openxmlformats.org/officeDocument/2006/relationships/tags" Target="../tags/tag129.xml"/></Relationships>
</file>

<file path=ppt/slideLayouts/_rels/slideLayout159.xml.rels><?xml version="1.0" encoding="UTF-8" standalone="yes"?>
<Relationships xmlns="http://schemas.openxmlformats.org/package/2006/relationships"><Relationship Id="rId3" Type="http://schemas.openxmlformats.org/officeDocument/2006/relationships/tags" Target="../tags/tag133.xml"/><Relationship Id="rId4" Type="http://schemas.openxmlformats.org/officeDocument/2006/relationships/slideMaster" Target="../slideMasters/slideMaster12.xml"/><Relationship Id="rId1" Type="http://schemas.openxmlformats.org/officeDocument/2006/relationships/tags" Target="../tags/tag131.xml"/><Relationship Id="rId2" Type="http://schemas.openxmlformats.org/officeDocument/2006/relationships/tags" Target="../tags/tag132.xml"/></Relationships>
</file>

<file path=ppt/slideLayouts/_rels/slideLayout16.xml.rels><?xml version="1.0" encoding="UTF-8" standalone="yes"?>
<Relationships xmlns="http://schemas.openxmlformats.org/package/2006/relationships"><Relationship Id="rId3" Type="http://schemas.openxmlformats.org/officeDocument/2006/relationships/tags" Target="../tags/tag17.xml"/><Relationship Id="rId4" Type="http://schemas.openxmlformats.org/officeDocument/2006/relationships/slideMaster" Target="../slideMasters/slideMaster2.xml"/><Relationship Id="rId1" Type="http://schemas.openxmlformats.org/officeDocument/2006/relationships/tags" Target="../tags/tag15.xml"/><Relationship Id="rId2" Type="http://schemas.openxmlformats.org/officeDocument/2006/relationships/tags" Target="../tags/tag16.xml"/></Relationships>
</file>

<file path=ppt/slideLayouts/_rels/slideLayout160.xml.rels><?xml version="1.0" encoding="UTF-8" standalone="yes"?>
<Relationships xmlns="http://schemas.openxmlformats.org/package/2006/relationships"><Relationship Id="rId3" Type="http://schemas.openxmlformats.org/officeDocument/2006/relationships/tags" Target="../tags/tag141.xml"/><Relationship Id="rId4" Type="http://schemas.openxmlformats.org/officeDocument/2006/relationships/slideMaster" Target="../slideMasters/slideMaster13.xml"/><Relationship Id="rId1" Type="http://schemas.openxmlformats.org/officeDocument/2006/relationships/tags" Target="../tags/tag139.xml"/><Relationship Id="rId2" Type="http://schemas.openxmlformats.org/officeDocument/2006/relationships/tags" Target="../tags/tag140.xml"/></Relationships>
</file>

<file path=ppt/slideLayouts/_rels/slideLayout161.xml.rels><?xml version="1.0" encoding="UTF-8" standalone="yes"?>
<Relationships xmlns="http://schemas.openxmlformats.org/package/2006/relationships"><Relationship Id="rId3" Type="http://schemas.openxmlformats.org/officeDocument/2006/relationships/tags" Target="../tags/tag144.xml"/><Relationship Id="rId4" Type="http://schemas.openxmlformats.org/officeDocument/2006/relationships/slideMaster" Target="../slideMasters/slideMaster13.xml"/><Relationship Id="rId1" Type="http://schemas.openxmlformats.org/officeDocument/2006/relationships/tags" Target="../tags/tag142.xml"/><Relationship Id="rId2" Type="http://schemas.openxmlformats.org/officeDocument/2006/relationships/tags" Target="../tags/tag143.xml"/></Relationships>
</file>

<file path=ppt/slideLayouts/_rels/slideLayout162.xml.rels><?xml version="1.0" encoding="UTF-8" standalone="yes"?>
<Relationships xmlns="http://schemas.openxmlformats.org/package/2006/relationships"><Relationship Id="rId3" Type="http://schemas.openxmlformats.org/officeDocument/2006/relationships/tags" Target="../tags/tag147.xml"/><Relationship Id="rId4" Type="http://schemas.openxmlformats.org/officeDocument/2006/relationships/slideMaster" Target="../slideMasters/slideMaster13.xml"/><Relationship Id="rId1" Type="http://schemas.openxmlformats.org/officeDocument/2006/relationships/tags" Target="../tags/tag145.xml"/><Relationship Id="rId2" Type="http://schemas.openxmlformats.org/officeDocument/2006/relationships/tags" Target="../tags/tag146.xml"/></Relationships>
</file>

<file path=ppt/slideLayouts/_rels/slideLayout163.xml.rels><?xml version="1.0" encoding="UTF-8" standalone="yes"?>
<Relationships xmlns="http://schemas.openxmlformats.org/package/2006/relationships"><Relationship Id="rId3" Type="http://schemas.openxmlformats.org/officeDocument/2006/relationships/tags" Target="../tags/tag150.xml"/><Relationship Id="rId4" Type="http://schemas.openxmlformats.org/officeDocument/2006/relationships/slideMaster" Target="../slideMasters/slideMaster13.xml"/><Relationship Id="rId1" Type="http://schemas.openxmlformats.org/officeDocument/2006/relationships/tags" Target="../tags/tag148.xml"/><Relationship Id="rId2" Type="http://schemas.openxmlformats.org/officeDocument/2006/relationships/tags" Target="../tags/tag149.xml"/></Relationships>
</file>

<file path=ppt/slideLayouts/_rels/slideLayout164.xml.rels><?xml version="1.0" encoding="UTF-8" standalone="yes"?>
<Relationships xmlns="http://schemas.openxmlformats.org/package/2006/relationships"><Relationship Id="rId3" Type="http://schemas.openxmlformats.org/officeDocument/2006/relationships/tags" Target="../tags/tag153.xml"/><Relationship Id="rId4" Type="http://schemas.openxmlformats.org/officeDocument/2006/relationships/slideMaster" Target="../slideMasters/slideMaster13.xml"/><Relationship Id="rId1" Type="http://schemas.openxmlformats.org/officeDocument/2006/relationships/tags" Target="../tags/tag151.xml"/><Relationship Id="rId2" Type="http://schemas.openxmlformats.org/officeDocument/2006/relationships/tags" Target="../tags/tag152.xml"/></Relationships>
</file>

<file path=ppt/slideLayouts/_rels/slideLayout165.xml.rels><?xml version="1.0" encoding="UTF-8" standalone="yes"?>
<Relationships xmlns="http://schemas.openxmlformats.org/package/2006/relationships"><Relationship Id="rId3" Type="http://schemas.openxmlformats.org/officeDocument/2006/relationships/tags" Target="../tags/tag156.xml"/><Relationship Id="rId4" Type="http://schemas.openxmlformats.org/officeDocument/2006/relationships/slideMaster" Target="../slideMasters/slideMaster13.xml"/><Relationship Id="rId1" Type="http://schemas.openxmlformats.org/officeDocument/2006/relationships/tags" Target="../tags/tag154.xml"/><Relationship Id="rId2" Type="http://schemas.openxmlformats.org/officeDocument/2006/relationships/tags" Target="../tags/tag155.xml"/></Relationships>
</file>

<file path=ppt/slideLayouts/_rels/slideLayout166.xml.rels><?xml version="1.0" encoding="UTF-8" standalone="yes"?>
<Relationships xmlns="http://schemas.openxmlformats.org/package/2006/relationships"><Relationship Id="rId3" Type="http://schemas.openxmlformats.org/officeDocument/2006/relationships/tags" Target="../tags/tag159.xml"/><Relationship Id="rId4" Type="http://schemas.openxmlformats.org/officeDocument/2006/relationships/slideMaster" Target="../slideMasters/slideMaster13.xml"/><Relationship Id="rId1" Type="http://schemas.openxmlformats.org/officeDocument/2006/relationships/tags" Target="../tags/tag157.xml"/><Relationship Id="rId2" Type="http://schemas.openxmlformats.org/officeDocument/2006/relationships/tags" Target="../tags/tag158.xml"/></Relationships>
</file>

<file path=ppt/slideLayouts/_rels/slideLayout167.xml.rels><?xml version="1.0" encoding="UTF-8" standalone="yes"?>
<Relationships xmlns="http://schemas.openxmlformats.org/package/2006/relationships"><Relationship Id="rId3" Type="http://schemas.openxmlformats.org/officeDocument/2006/relationships/tags" Target="../tags/tag162.xml"/><Relationship Id="rId4" Type="http://schemas.openxmlformats.org/officeDocument/2006/relationships/slideMaster" Target="../slideMasters/slideMaster13.xml"/><Relationship Id="rId1" Type="http://schemas.openxmlformats.org/officeDocument/2006/relationships/tags" Target="../tags/tag160.xml"/><Relationship Id="rId2" Type="http://schemas.openxmlformats.org/officeDocument/2006/relationships/tags" Target="../tags/tag161.xml"/></Relationships>
</file>

<file path=ppt/slideLayouts/_rels/slideLayout168.xml.rels><?xml version="1.0" encoding="UTF-8" standalone="yes"?>
<Relationships xmlns="http://schemas.openxmlformats.org/package/2006/relationships"><Relationship Id="rId3" Type="http://schemas.openxmlformats.org/officeDocument/2006/relationships/tags" Target="../tags/tag165.xml"/><Relationship Id="rId4" Type="http://schemas.openxmlformats.org/officeDocument/2006/relationships/slideMaster" Target="../slideMasters/slideMaster13.xml"/><Relationship Id="rId1" Type="http://schemas.openxmlformats.org/officeDocument/2006/relationships/tags" Target="../tags/tag163.xml"/><Relationship Id="rId2" Type="http://schemas.openxmlformats.org/officeDocument/2006/relationships/tags" Target="../tags/tag164.xml"/></Relationships>
</file>

<file path=ppt/slideLayouts/_rels/slideLayout169.xml.rels><?xml version="1.0" encoding="UTF-8" standalone="yes"?>
<Relationships xmlns="http://schemas.openxmlformats.org/package/2006/relationships"><Relationship Id="rId3" Type="http://schemas.openxmlformats.org/officeDocument/2006/relationships/tags" Target="../tags/tag168.xml"/><Relationship Id="rId4" Type="http://schemas.openxmlformats.org/officeDocument/2006/relationships/slideMaster" Target="../slideMasters/slideMaster13.xml"/><Relationship Id="rId1" Type="http://schemas.openxmlformats.org/officeDocument/2006/relationships/tags" Target="../tags/tag166.xml"/><Relationship Id="rId2" Type="http://schemas.openxmlformats.org/officeDocument/2006/relationships/tags" Target="../tags/tag167.xml"/></Relationships>
</file>

<file path=ppt/slideLayouts/_rels/slideLayout17.xml.rels><?xml version="1.0" encoding="UTF-8" standalone="yes"?>
<Relationships xmlns="http://schemas.openxmlformats.org/package/2006/relationships"><Relationship Id="rId3" Type="http://schemas.openxmlformats.org/officeDocument/2006/relationships/tags" Target="../tags/tag20.xml"/><Relationship Id="rId4" Type="http://schemas.openxmlformats.org/officeDocument/2006/relationships/slideMaster" Target="../slideMasters/slideMaster2.xml"/><Relationship Id="rId1" Type="http://schemas.openxmlformats.org/officeDocument/2006/relationships/tags" Target="../tags/tag18.xml"/><Relationship Id="rId2" Type="http://schemas.openxmlformats.org/officeDocument/2006/relationships/tags" Target="../tags/tag19.xml"/></Relationships>
</file>

<file path=ppt/slideLayouts/_rels/slideLayout170.xml.rels><?xml version="1.0" encoding="UTF-8" standalone="yes"?>
<Relationships xmlns="http://schemas.openxmlformats.org/package/2006/relationships"><Relationship Id="rId3" Type="http://schemas.openxmlformats.org/officeDocument/2006/relationships/tags" Target="../tags/tag171.xml"/><Relationship Id="rId4" Type="http://schemas.openxmlformats.org/officeDocument/2006/relationships/slideMaster" Target="../slideMasters/slideMaster13.xml"/><Relationship Id="rId1" Type="http://schemas.openxmlformats.org/officeDocument/2006/relationships/tags" Target="../tags/tag169.xml"/><Relationship Id="rId2" Type="http://schemas.openxmlformats.org/officeDocument/2006/relationships/tags" Target="../tags/tag170.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xml.rels><?xml version="1.0" encoding="UTF-8" standalone="yes"?>
<Relationships xmlns="http://schemas.openxmlformats.org/package/2006/relationships"><Relationship Id="rId3" Type="http://schemas.openxmlformats.org/officeDocument/2006/relationships/tags" Target="../tags/tag23.xml"/><Relationship Id="rId4" Type="http://schemas.openxmlformats.org/officeDocument/2006/relationships/slideMaster" Target="../slideMasters/slideMaster2.xml"/><Relationship Id="rId1" Type="http://schemas.openxmlformats.org/officeDocument/2006/relationships/tags" Target="../tags/tag21.xml"/><Relationship Id="rId2" Type="http://schemas.openxmlformats.org/officeDocument/2006/relationships/tags" Target="../tags/tag2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2.xml.rels><?xml version="1.0" encoding="UTF-8" standalone="yes"?>
<Relationships xmlns="http://schemas.openxmlformats.org/package/2006/relationships"><Relationship Id="rId3" Type="http://schemas.openxmlformats.org/officeDocument/2006/relationships/tags" Target="../tags/tag187.xml"/><Relationship Id="rId4" Type="http://schemas.openxmlformats.org/officeDocument/2006/relationships/slideMaster" Target="../slideMasters/slideMaster15.xml"/><Relationship Id="rId1" Type="http://schemas.openxmlformats.org/officeDocument/2006/relationships/tags" Target="../tags/tag185.xml"/><Relationship Id="rId2" Type="http://schemas.openxmlformats.org/officeDocument/2006/relationships/tags" Target="../tags/tag186.xml"/></Relationships>
</file>

<file path=ppt/slideLayouts/_rels/slideLayout183.xml.rels><?xml version="1.0" encoding="UTF-8" standalone="yes"?>
<Relationships xmlns="http://schemas.openxmlformats.org/package/2006/relationships"><Relationship Id="rId3" Type="http://schemas.openxmlformats.org/officeDocument/2006/relationships/tags" Target="../tags/tag190.xml"/><Relationship Id="rId4" Type="http://schemas.openxmlformats.org/officeDocument/2006/relationships/slideMaster" Target="../slideMasters/slideMaster15.xml"/><Relationship Id="rId1" Type="http://schemas.openxmlformats.org/officeDocument/2006/relationships/tags" Target="../tags/tag188.xml"/><Relationship Id="rId2" Type="http://schemas.openxmlformats.org/officeDocument/2006/relationships/tags" Target="../tags/tag189.xml"/></Relationships>
</file>

<file path=ppt/slideLayouts/_rels/slideLayout184.xml.rels><?xml version="1.0" encoding="UTF-8" standalone="yes"?>
<Relationships xmlns="http://schemas.openxmlformats.org/package/2006/relationships"><Relationship Id="rId3" Type="http://schemas.openxmlformats.org/officeDocument/2006/relationships/tags" Target="../tags/tag193.xml"/><Relationship Id="rId4" Type="http://schemas.openxmlformats.org/officeDocument/2006/relationships/slideMaster" Target="../slideMasters/slideMaster15.xml"/><Relationship Id="rId1" Type="http://schemas.openxmlformats.org/officeDocument/2006/relationships/tags" Target="../tags/tag191.xml"/><Relationship Id="rId2" Type="http://schemas.openxmlformats.org/officeDocument/2006/relationships/tags" Target="../tags/tag192.xml"/></Relationships>
</file>

<file path=ppt/slideLayouts/_rels/slideLayout185.xml.rels><?xml version="1.0" encoding="UTF-8" standalone="yes"?>
<Relationships xmlns="http://schemas.openxmlformats.org/package/2006/relationships"><Relationship Id="rId3" Type="http://schemas.openxmlformats.org/officeDocument/2006/relationships/tags" Target="../tags/tag196.xml"/><Relationship Id="rId4" Type="http://schemas.openxmlformats.org/officeDocument/2006/relationships/slideMaster" Target="../slideMasters/slideMaster15.xml"/><Relationship Id="rId1" Type="http://schemas.openxmlformats.org/officeDocument/2006/relationships/tags" Target="../tags/tag194.xml"/><Relationship Id="rId2" Type="http://schemas.openxmlformats.org/officeDocument/2006/relationships/tags" Target="../tags/tag195.xml"/></Relationships>
</file>

<file path=ppt/slideLayouts/_rels/slideLayout186.xml.rels><?xml version="1.0" encoding="UTF-8" standalone="yes"?>
<Relationships xmlns="http://schemas.openxmlformats.org/package/2006/relationships"><Relationship Id="rId3" Type="http://schemas.openxmlformats.org/officeDocument/2006/relationships/tags" Target="../tags/tag199.xml"/><Relationship Id="rId4" Type="http://schemas.openxmlformats.org/officeDocument/2006/relationships/slideMaster" Target="../slideMasters/slideMaster15.xml"/><Relationship Id="rId1" Type="http://schemas.openxmlformats.org/officeDocument/2006/relationships/tags" Target="../tags/tag197.xml"/><Relationship Id="rId2" Type="http://schemas.openxmlformats.org/officeDocument/2006/relationships/tags" Target="../tags/tag198.xml"/></Relationships>
</file>

<file path=ppt/slideLayouts/_rels/slideLayout187.xml.rels><?xml version="1.0" encoding="UTF-8" standalone="yes"?>
<Relationships xmlns="http://schemas.openxmlformats.org/package/2006/relationships"><Relationship Id="rId3" Type="http://schemas.openxmlformats.org/officeDocument/2006/relationships/tags" Target="../tags/tag202.xml"/><Relationship Id="rId4" Type="http://schemas.openxmlformats.org/officeDocument/2006/relationships/slideMaster" Target="../slideMasters/slideMaster15.xml"/><Relationship Id="rId1" Type="http://schemas.openxmlformats.org/officeDocument/2006/relationships/tags" Target="../tags/tag200.xml"/><Relationship Id="rId2" Type="http://schemas.openxmlformats.org/officeDocument/2006/relationships/tags" Target="../tags/tag201.xml"/></Relationships>
</file>

<file path=ppt/slideLayouts/_rels/slideLayout188.xml.rels><?xml version="1.0" encoding="UTF-8" standalone="yes"?>
<Relationships xmlns="http://schemas.openxmlformats.org/package/2006/relationships"><Relationship Id="rId3" Type="http://schemas.openxmlformats.org/officeDocument/2006/relationships/tags" Target="../tags/tag205.xml"/><Relationship Id="rId4" Type="http://schemas.openxmlformats.org/officeDocument/2006/relationships/slideMaster" Target="../slideMasters/slideMaster15.xml"/><Relationship Id="rId1" Type="http://schemas.openxmlformats.org/officeDocument/2006/relationships/tags" Target="../tags/tag203.xml"/><Relationship Id="rId2" Type="http://schemas.openxmlformats.org/officeDocument/2006/relationships/tags" Target="../tags/tag204.xml"/></Relationships>
</file>

<file path=ppt/slideLayouts/_rels/slideLayout189.xml.rels><?xml version="1.0" encoding="UTF-8" standalone="yes"?>
<Relationships xmlns="http://schemas.openxmlformats.org/package/2006/relationships"><Relationship Id="rId3" Type="http://schemas.openxmlformats.org/officeDocument/2006/relationships/tags" Target="../tags/tag208.xml"/><Relationship Id="rId4" Type="http://schemas.openxmlformats.org/officeDocument/2006/relationships/slideMaster" Target="../slideMasters/slideMaster15.xml"/><Relationship Id="rId1" Type="http://schemas.openxmlformats.org/officeDocument/2006/relationships/tags" Target="../tags/tag206.xml"/><Relationship Id="rId2" Type="http://schemas.openxmlformats.org/officeDocument/2006/relationships/tags" Target="../tags/tag207.xml"/></Relationships>
</file>

<file path=ppt/slideLayouts/_rels/slideLayout19.xml.rels><?xml version="1.0" encoding="UTF-8" standalone="yes"?>
<Relationships xmlns="http://schemas.openxmlformats.org/package/2006/relationships"><Relationship Id="rId3" Type="http://schemas.openxmlformats.org/officeDocument/2006/relationships/tags" Target="../tags/tag26.xml"/><Relationship Id="rId4" Type="http://schemas.openxmlformats.org/officeDocument/2006/relationships/slideMaster" Target="../slideMasters/slideMaster2.xml"/><Relationship Id="rId1" Type="http://schemas.openxmlformats.org/officeDocument/2006/relationships/tags" Target="../tags/tag24.xml"/><Relationship Id="rId2" Type="http://schemas.openxmlformats.org/officeDocument/2006/relationships/tags" Target="../tags/tag25.xml"/></Relationships>
</file>

<file path=ppt/slideLayouts/_rels/slideLayout190.xml.rels><?xml version="1.0" encoding="UTF-8" standalone="yes"?>
<Relationships xmlns="http://schemas.openxmlformats.org/package/2006/relationships"><Relationship Id="rId3" Type="http://schemas.openxmlformats.org/officeDocument/2006/relationships/tags" Target="../tags/tag211.xml"/><Relationship Id="rId4" Type="http://schemas.openxmlformats.org/officeDocument/2006/relationships/slideMaster" Target="../slideMasters/slideMaster15.xml"/><Relationship Id="rId1" Type="http://schemas.openxmlformats.org/officeDocument/2006/relationships/tags" Target="../tags/tag209.xml"/><Relationship Id="rId2" Type="http://schemas.openxmlformats.org/officeDocument/2006/relationships/tags" Target="../tags/tag210.xml"/></Relationships>
</file>

<file path=ppt/slideLayouts/_rels/slideLayout191.xml.rels><?xml version="1.0" encoding="UTF-8" standalone="yes"?>
<Relationships xmlns="http://schemas.openxmlformats.org/package/2006/relationships"><Relationship Id="rId3" Type="http://schemas.openxmlformats.org/officeDocument/2006/relationships/tags" Target="../tags/tag214.xml"/><Relationship Id="rId4" Type="http://schemas.openxmlformats.org/officeDocument/2006/relationships/slideMaster" Target="../slideMasters/slideMaster15.xml"/><Relationship Id="rId1" Type="http://schemas.openxmlformats.org/officeDocument/2006/relationships/tags" Target="../tags/tag212.xml"/><Relationship Id="rId2" Type="http://schemas.openxmlformats.org/officeDocument/2006/relationships/tags" Target="../tags/tag213.xml"/></Relationships>
</file>

<file path=ppt/slideLayouts/_rels/slideLayout192.xml.rels><?xml version="1.0" encoding="UTF-8" standalone="yes"?>
<Relationships xmlns="http://schemas.openxmlformats.org/package/2006/relationships"><Relationship Id="rId3" Type="http://schemas.openxmlformats.org/officeDocument/2006/relationships/tags" Target="../tags/tag217.xml"/><Relationship Id="rId4" Type="http://schemas.openxmlformats.org/officeDocument/2006/relationships/slideMaster" Target="../slideMasters/slideMaster15.xml"/><Relationship Id="rId1" Type="http://schemas.openxmlformats.org/officeDocument/2006/relationships/tags" Target="../tags/tag215.xml"/><Relationship Id="rId2" Type="http://schemas.openxmlformats.org/officeDocument/2006/relationships/tags" Target="../tags/tag216.xml"/></Relationships>
</file>

<file path=ppt/slideLayouts/_rels/slideLayout193.xml.rels><?xml version="1.0" encoding="UTF-8" standalone="yes"?>
<Relationships xmlns="http://schemas.openxmlformats.org/package/2006/relationships"><Relationship Id="rId3" Type="http://schemas.openxmlformats.org/officeDocument/2006/relationships/tags" Target="../tags/tag231.xml"/><Relationship Id="rId4" Type="http://schemas.openxmlformats.org/officeDocument/2006/relationships/slideMaster" Target="../slideMasters/slideMaster16.xml"/><Relationship Id="rId1" Type="http://schemas.openxmlformats.org/officeDocument/2006/relationships/tags" Target="../tags/tag229.xml"/><Relationship Id="rId2" Type="http://schemas.openxmlformats.org/officeDocument/2006/relationships/tags" Target="../tags/tag230.xml"/></Relationships>
</file>

<file path=ppt/slideLayouts/_rels/slideLayout194.xml.rels><?xml version="1.0" encoding="UTF-8" standalone="yes"?>
<Relationships xmlns="http://schemas.openxmlformats.org/package/2006/relationships"><Relationship Id="rId3" Type="http://schemas.openxmlformats.org/officeDocument/2006/relationships/tags" Target="../tags/tag234.xml"/><Relationship Id="rId4" Type="http://schemas.openxmlformats.org/officeDocument/2006/relationships/slideMaster" Target="../slideMasters/slideMaster16.xml"/><Relationship Id="rId1" Type="http://schemas.openxmlformats.org/officeDocument/2006/relationships/tags" Target="../tags/tag232.xml"/><Relationship Id="rId2" Type="http://schemas.openxmlformats.org/officeDocument/2006/relationships/tags" Target="../tags/tag233.xml"/></Relationships>
</file>

<file path=ppt/slideLayouts/_rels/slideLayout195.xml.rels><?xml version="1.0" encoding="UTF-8" standalone="yes"?>
<Relationships xmlns="http://schemas.openxmlformats.org/package/2006/relationships"><Relationship Id="rId3" Type="http://schemas.openxmlformats.org/officeDocument/2006/relationships/tags" Target="../tags/tag237.xml"/><Relationship Id="rId4" Type="http://schemas.openxmlformats.org/officeDocument/2006/relationships/slideMaster" Target="../slideMasters/slideMaster16.xml"/><Relationship Id="rId1" Type="http://schemas.openxmlformats.org/officeDocument/2006/relationships/tags" Target="../tags/tag235.xml"/><Relationship Id="rId2" Type="http://schemas.openxmlformats.org/officeDocument/2006/relationships/tags" Target="../tags/tag236.xml"/></Relationships>
</file>

<file path=ppt/slideLayouts/_rels/slideLayout196.xml.rels><?xml version="1.0" encoding="UTF-8" standalone="yes"?>
<Relationships xmlns="http://schemas.openxmlformats.org/package/2006/relationships"><Relationship Id="rId3" Type="http://schemas.openxmlformats.org/officeDocument/2006/relationships/tags" Target="../tags/tag240.xml"/><Relationship Id="rId4" Type="http://schemas.openxmlformats.org/officeDocument/2006/relationships/slideMaster" Target="../slideMasters/slideMaster16.xml"/><Relationship Id="rId1" Type="http://schemas.openxmlformats.org/officeDocument/2006/relationships/tags" Target="../tags/tag238.xml"/><Relationship Id="rId2" Type="http://schemas.openxmlformats.org/officeDocument/2006/relationships/tags" Target="../tags/tag239.xml"/></Relationships>
</file>

<file path=ppt/slideLayouts/_rels/slideLayout197.xml.rels><?xml version="1.0" encoding="UTF-8" standalone="yes"?>
<Relationships xmlns="http://schemas.openxmlformats.org/package/2006/relationships"><Relationship Id="rId3" Type="http://schemas.openxmlformats.org/officeDocument/2006/relationships/tags" Target="../tags/tag243.xml"/><Relationship Id="rId4" Type="http://schemas.openxmlformats.org/officeDocument/2006/relationships/slideMaster" Target="../slideMasters/slideMaster16.xml"/><Relationship Id="rId1" Type="http://schemas.openxmlformats.org/officeDocument/2006/relationships/tags" Target="../tags/tag241.xml"/><Relationship Id="rId2" Type="http://schemas.openxmlformats.org/officeDocument/2006/relationships/tags" Target="../tags/tag242.xml"/></Relationships>
</file>

<file path=ppt/slideLayouts/_rels/slideLayout198.xml.rels><?xml version="1.0" encoding="UTF-8" standalone="yes"?>
<Relationships xmlns="http://schemas.openxmlformats.org/package/2006/relationships"><Relationship Id="rId3" Type="http://schemas.openxmlformats.org/officeDocument/2006/relationships/tags" Target="../tags/tag246.xml"/><Relationship Id="rId4" Type="http://schemas.openxmlformats.org/officeDocument/2006/relationships/slideMaster" Target="../slideMasters/slideMaster16.xml"/><Relationship Id="rId1" Type="http://schemas.openxmlformats.org/officeDocument/2006/relationships/tags" Target="../tags/tag244.xml"/><Relationship Id="rId2" Type="http://schemas.openxmlformats.org/officeDocument/2006/relationships/tags" Target="../tags/tag245.xml"/></Relationships>
</file>

<file path=ppt/slideLayouts/_rels/slideLayout199.xml.rels><?xml version="1.0" encoding="UTF-8" standalone="yes"?>
<Relationships xmlns="http://schemas.openxmlformats.org/package/2006/relationships"><Relationship Id="rId3" Type="http://schemas.openxmlformats.org/officeDocument/2006/relationships/tags" Target="../tags/tag249.xml"/><Relationship Id="rId4" Type="http://schemas.openxmlformats.org/officeDocument/2006/relationships/slideMaster" Target="../slideMasters/slideMaster16.xml"/><Relationship Id="rId1" Type="http://schemas.openxmlformats.org/officeDocument/2006/relationships/tags" Target="../tags/tag247.xml"/><Relationship Id="rId2" Type="http://schemas.openxmlformats.org/officeDocument/2006/relationships/tags" Target="../tags/tag24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tags" Target="../tags/tag29.xml"/><Relationship Id="rId4" Type="http://schemas.openxmlformats.org/officeDocument/2006/relationships/slideMaster" Target="../slideMasters/slideMaster2.xml"/><Relationship Id="rId1" Type="http://schemas.openxmlformats.org/officeDocument/2006/relationships/tags" Target="../tags/tag27.xml"/><Relationship Id="rId2" Type="http://schemas.openxmlformats.org/officeDocument/2006/relationships/tags" Target="../tags/tag28.xml"/></Relationships>
</file>

<file path=ppt/slideLayouts/_rels/slideLayout200.xml.rels><?xml version="1.0" encoding="UTF-8" standalone="yes"?>
<Relationships xmlns="http://schemas.openxmlformats.org/package/2006/relationships"><Relationship Id="rId3" Type="http://schemas.openxmlformats.org/officeDocument/2006/relationships/tags" Target="../tags/tag252.xml"/><Relationship Id="rId4" Type="http://schemas.openxmlformats.org/officeDocument/2006/relationships/slideMaster" Target="../slideMasters/slideMaster16.xml"/><Relationship Id="rId1" Type="http://schemas.openxmlformats.org/officeDocument/2006/relationships/tags" Target="../tags/tag250.xml"/><Relationship Id="rId2" Type="http://schemas.openxmlformats.org/officeDocument/2006/relationships/tags" Target="../tags/tag251.xml"/></Relationships>
</file>

<file path=ppt/slideLayouts/_rels/slideLayout201.xml.rels><?xml version="1.0" encoding="UTF-8" standalone="yes"?>
<Relationships xmlns="http://schemas.openxmlformats.org/package/2006/relationships"><Relationship Id="rId3" Type="http://schemas.openxmlformats.org/officeDocument/2006/relationships/tags" Target="../tags/tag255.xml"/><Relationship Id="rId4" Type="http://schemas.openxmlformats.org/officeDocument/2006/relationships/slideMaster" Target="../slideMasters/slideMaster16.xml"/><Relationship Id="rId1" Type="http://schemas.openxmlformats.org/officeDocument/2006/relationships/tags" Target="../tags/tag253.xml"/><Relationship Id="rId2" Type="http://schemas.openxmlformats.org/officeDocument/2006/relationships/tags" Target="../tags/tag254.xml"/></Relationships>
</file>

<file path=ppt/slideLayouts/_rels/slideLayout202.xml.rels><?xml version="1.0" encoding="UTF-8" standalone="yes"?>
<Relationships xmlns="http://schemas.openxmlformats.org/package/2006/relationships"><Relationship Id="rId3" Type="http://schemas.openxmlformats.org/officeDocument/2006/relationships/tags" Target="../tags/tag258.xml"/><Relationship Id="rId4" Type="http://schemas.openxmlformats.org/officeDocument/2006/relationships/slideMaster" Target="../slideMasters/slideMaster16.xml"/><Relationship Id="rId1" Type="http://schemas.openxmlformats.org/officeDocument/2006/relationships/tags" Target="../tags/tag256.xml"/><Relationship Id="rId2" Type="http://schemas.openxmlformats.org/officeDocument/2006/relationships/tags" Target="../tags/tag257.xml"/></Relationships>
</file>

<file path=ppt/slideLayouts/_rels/slideLayout203.xml.rels><?xml version="1.0" encoding="UTF-8" standalone="yes"?>
<Relationships xmlns="http://schemas.openxmlformats.org/package/2006/relationships"><Relationship Id="rId3" Type="http://schemas.openxmlformats.org/officeDocument/2006/relationships/tags" Target="../tags/tag261.xml"/><Relationship Id="rId4" Type="http://schemas.openxmlformats.org/officeDocument/2006/relationships/slideMaster" Target="../slideMasters/slideMaster16.xml"/><Relationship Id="rId1" Type="http://schemas.openxmlformats.org/officeDocument/2006/relationships/tags" Target="../tags/tag259.xml"/><Relationship Id="rId2" Type="http://schemas.openxmlformats.org/officeDocument/2006/relationships/tags" Target="../tags/tag260.xml"/></Relationships>
</file>

<file path=ppt/slideLayouts/_rels/slideLayout204.xml.rels><?xml version="1.0" encoding="UTF-8" standalone="yes"?>
<Relationships xmlns="http://schemas.openxmlformats.org/package/2006/relationships"><Relationship Id="rId3" Type="http://schemas.openxmlformats.org/officeDocument/2006/relationships/tags" Target="../tags/tag267.xml"/><Relationship Id="rId4" Type="http://schemas.openxmlformats.org/officeDocument/2006/relationships/slideMaster" Target="../slideMasters/slideMaster17.xml"/><Relationship Id="rId1" Type="http://schemas.openxmlformats.org/officeDocument/2006/relationships/tags" Target="../tags/tag265.xml"/><Relationship Id="rId2" Type="http://schemas.openxmlformats.org/officeDocument/2006/relationships/tags" Target="../tags/tag266.xml"/></Relationships>
</file>

<file path=ppt/slideLayouts/_rels/slideLayout205.xml.rels><?xml version="1.0" encoding="UTF-8" standalone="yes"?>
<Relationships xmlns="http://schemas.openxmlformats.org/package/2006/relationships"><Relationship Id="rId3" Type="http://schemas.openxmlformats.org/officeDocument/2006/relationships/tags" Target="../tags/tag275.xml"/><Relationship Id="rId4" Type="http://schemas.openxmlformats.org/officeDocument/2006/relationships/slideMaster" Target="../slideMasters/slideMaster18.xml"/><Relationship Id="rId1" Type="http://schemas.openxmlformats.org/officeDocument/2006/relationships/tags" Target="../tags/tag273.xml"/><Relationship Id="rId2" Type="http://schemas.openxmlformats.org/officeDocument/2006/relationships/tags" Target="../tags/tag274.xml"/></Relationships>
</file>

<file path=ppt/slideLayouts/_rels/slideLayout206.xml.rels><?xml version="1.0" encoding="UTF-8" standalone="yes"?>
<Relationships xmlns="http://schemas.openxmlformats.org/package/2006/relationships"><Relationship Id="rId1" Type="http://schemas.openxmlformats.org/officeDocument/2006/relationships/tags" Target="../tags/tag278.xml"/><Relationship Id="rId2" Type="http://schemas.openxmlformats.org/officeDocument/2006/relationships/tags" Target="../tags/tag279.xml"/><Relationship Id="rId3"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tags" Target="../tags/tag280.xml"/><Relationship Id="rId2" Type="http://schemas.openxmlformats.org/officeDocument/2006/relationships/tags" Target="../tags/tag281.xml"/><Relationship Id="rId3"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tags" Target="../tags/tag282.xml"/><Relationship Id="rId2" Type="http://schemas.openxmlformats.org/officeDocument/2006/relationships/tags" Target="../tags/tag283.xml"/><Relationship Id="rId3"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tags" Target="../tags/tag284.xml"/><Relationship Id="rId2" Type="http://schemas.openxmlformats.org/officeDocument/2006/relationships/tags" Target="../tags/tag285.xml"/><Relationship Id="rId3"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3" Type="http://schemas.openxmlformats.org/officeDocument/2006/relationships/tags" Target="../tags/tag32.xml"/><Relationship Id="rId4" Type="http://schemas.openxmlformats.org/officeDocument/2006/relationships/slideMaster" Target="../slideMasters/slideMaster2.xml"/><Relationship Id="rId1" Type="http://schemas.openxmlformats.org/officeDocument/2006/relationships/tags" Target="../tags/tag30.xml"/><Relationship Id="rId2" Type="http://schemas.openxmlformats.org/officeDocument/2006/relationships/tags" Target="../tags/tag31.xml"/></Relationships>
</file>

<file path=ppt/slideLayouts/_rels/slideLayout210.xml.rels><?xml version="1.0" encoding="UTF-8" standalone="yes"?>
<Relationships xmlns="http://schemas.openxmlformats.org/package/2006/relationships"><Relationship Id="rId1" Type="http://schemas.openxmlformats.org/officeDocument/2006/relationships/tags" Target="../tags/tag286.xml"/><Relationship Id="rId2" Type="http://schemas.openxmlformats.org/officeDocument/2006/relationships/tags" Target="../tags/tag287.xml"/><Relationship Id="rId3" Type="http://schemas.openxmlformats.org/officeDocument/2006/relationships/slideMaster" Target="../slideMasters/slideMaster19.xml"/></Relationships>
</file>

<file path=ppt/slideLayouts/_rels/slideLayout211.xml.rels><?xml version="1.0" encoding="UTF-8" standalone="yes"?>
<Relationships xmlns="http://schemas.openxmlformats.org/package/2006/relationships"><Relationship Id="rId1" Type="http://schemas.openxmlformats.org/officeDocument/2006/relationships/tags" Target="../tags/tag288.xml"/><Relationship Id="rId2" Type="http://schemas.openxmlformats.org/officeDocument/2006/relationships/tags" Target="../tags/tag289.xml"/><Relationship Id="rId3" Type="http://schemas.openxmlformats.org/officeDocument/2006/relationships/slideMaster" Target="../slideMasters/slideMaster19.xml"/></Relationships>
</file>

<file path=ppt/slideLayouts/_rels/slideLayout212.xml.rels><?xml version="1.0" encoding="UTF-8" standalone="yes"?>
<Relationships xmlns="http://schemas.openxmlformats.org/package/2006/relationships"><Relationship Id="rId1" Type="http://schemas.openxmlformats.org/officeDocument/2006/relationships/tags" Target="../tags/tag290.xml"/><Relationship Id="rId2" Type="http://schemas.openxmlformats.org/officeDocument/2006/relationships/tags" Target="../tags/tag291.xml"/><Relationship Id="rId3" Type="http://schemas.openxmlformats.org/officeDocument/2006/relationships/slideMaster" Target="../slideMasters/slideMaster19.xml"/></Relationships>
</file>

<file path=ppt/slideLayouts/_rels/slideLayout213.xml.rels><?xml version="1.0" encoding="UTF-8" standalone="yes"?>
<Relationships xmlns="http://schemas.openxmlformats.org/package/2006/relationships"><Relationship Id="rId1" Type="http://schemas.openxmlformats.org/officeDocument/2006/relationships/tags" Target="../tags/tag292.xml"/><Relationship Id="rId2" Type="http://schemas.openxmlformats.org/officeDocument/2006/relationships/tags" Target="../tags/tag293.xml"/><Relationship Id="rId3" Type="http://schemas.openxmlformats.org/officeDocument/2006/relationships/slideMaster" Target="../slideMasters/slideMaster19.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3" Type="http://schemas.openxmlformats.org/officeDocument/2006/relationships/tags" Target="../tags/tag35.xml"/><Relationship Id="rId4" Type="http://schemas.openxmlformats.org/officeDocument/2006/relationships/slideMaster" Target="../slideMasters/slideMaster2.xml"/><Relationship Id="rId1" Type="http://schemas.openxmlformats.org/officeDocument/2006/relationships/tags" Target="../tags/tag33.xml"/><Relationship Id="rId2" Type="http://schemas.openxmlformats.org/officeDocument/2006/relationships/tags" Target="../tags/tag34.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3.xml.rels><?xml version="1.0" encoding="UTF-8" standalone="yes"?>
<Relationships xmlns="http://schemas.openxmlformats.org/package/2006/relationships"><Relationship Id="rId1" Type="http://schemas.openxmlformats.org/officeDocument/2006/relationships/tags" Target="../tags/tag299.xml"/><Relationship Id="rId2" Type="http://schemas.openxmlformats.org/officeDocument/2006/relationships/slideMaster" Target="../slideMasters/slideMaster20.xml"/></Relationships>
</file>

<file path=ppt/slideLayouts/_rels/slideLayout224.xml.rels><?xml version="1.0" encoding="UTF-8" standalone="yes"?>
<Relationships xmlns="http://schemas.openxmlformats.org/package/2006/relationships"><Relationship Id="rId1" Type="http://schemas.openxmlformats.org/officeDocument/2006/relationships/tags" Target="../tags/tag300.xml"/><Relationship Id="rId2" Type="http://schemas.openxmlformats.org/officeDocument/2006/relationships/slideMaster" Target="../slideMasters/slideMaster20.xml"/></Relationships>
</file>

<file path=ppt/slideLayouts/_rels/slideLayout225.xml.rels><?xml version="1.0" encoding="UTF-8" standalone="yes"?>
<Relationships xmlns="http://schemas.openxmlformats.org/package/2006/relationships"><Relationship Id="rId1" Type="http://schemas.openxmlformats.org/officeDocument/2006/relationships/tags" Target="../tags/tag301.xml"/><Relationship Id="rId2" Type="http://schemas.openxmlformats.org/officeDocument/2006/relationships/slideMaster" Target="../slideMasters/slideMaster20.xml"/></Relationships>
</file>

<file path=ppt/slideLayouts/_rels/slideLayout226.xml.rels><?xml version="1.0" encoding="UTF-8" standalone="yes"?>
<Relationships xmlns="http://schemas.openxmlformats.org/package/2006/relationships"><Relationship Id="rId1" Type="http://schemas.openxmlformats.org/officeDocument/2006/relationships/tags" Target="../tags/tag307.xml"/><Relationship Id="rId2"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tags" Target="../tags/tag308.xml"/><Relationship Id="rId2"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tags" Target="../tags/tag309.xml"/><Relationship Id="rId2"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tags" Target="../tags/tag310.xml"/><Relationship Id="rId2"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3" Type="http://schemas.openxmlformats.org/officeDocument/2006/relationships/tags" Target="../tags/tag38.xml"/><Relationship Id="rId4" Type="http://schemas.openxmlformats.org/officeDocument/2006/relationships/slideMaster" Target="../slideMasters/slideMaster2.xml"/><Relationship Id="rId1" Type="http://schemas.openxmlformats.org/officeDocument/2006/relationships/tags" Target="../tags/tag36.xml"/><Relationship Id="rId2" Type="http://schemas.openxmlformats.org/officeDocument/2006/relationships/tags" Target="../tags/tag37.xml"/></Relationships>
</file>

<file path=ppt/slideLayouts/_rels/slideLayout230.xml.rels><?xml version="1.0" encoding="UTF-8" standalone="yes"?>
<Relationships xmlns="http://schemas.openxmlformats.org/package/2006/relationships"><Relationship Id="rId1" Type="http://schemas.openxmlformats.org/officeDocument/2006/relationships/tags" Target="../tags/tag311.xml"/><Relationship Id="rId2"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tags" Target="../tags/tag312.xml"/><Relationship Id="rId2"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tags" Target="../tags/tag313.xml"/><Relationship Id="rId2" Type="http://schemas.openxmlformats.org/officeDocument/2006/relationships/slideMaster" Target="../slideMasters/slideMaster21.xml"/></Relationships>
</file>

<file path=ppt/slideLayouts/_rels/slideLayout233.xml.rels><?xml version="1.0" encoding="UTF-8" standalone="yes"?>
<Relationships xmlns="http://schemas.openxmlformats.org/package/2006/relationships"><Relationship Id="rId1" Type="http://schemas.openxmlformats.org/officeDocument/2006/relationships/tags" Target="../tags/tag314.xml"/><Relationship Id="rId2" Type="http://schemas.openxmlformats.org/officeDocument/2006/relationships/slideMaster" Target="../slideMasters/slideMaster21.xml"/></Relationships>
</file>

<file path=ppt/slideLayouts/_rels/slideLayout234.xml.rels><?xml version="1.0" encoding="UTF-8" standalone="yes"?>
<Relationships xmlns="http://schemas.openxmlformats.org/package/2006/relationships"><Relationship Id="rId1" Type="http://schemas.openxmlformats.org/officeDocument/2006/relationships/tags" Target="../tags/tag315.xml"/><Relationship Id="rId2" Type="http://schemas.openxmlformats.org/officeDocument/2006/relationships/slideMaster" Target="../slideMasters/slideMaster21.xml"/></Relationships>
</file>

<file path=ppt/slideLayouts/_rels/slideLayout235.xml.rels><?xml version="1.0" encoding="UTF-8" standalone="yes"?>
<Relationships xmlns="http://schemas.openxmlformats.org/package/2006/relationships"><Relationship Id="rId1" Type="http://schemas.openxmlformats.org/officeDocument/2006/relationships/tags" Target="../tags/tag316.xml"/><Relationship Id="rId2" Type="http://schemas.openxmlformats.org/officeDocument/2006/relationships/slideMaster" Target="../slideMasters/slideMaster21.xml"/></Relationships>
</file>

<file path=ppt/slideLayouts/_rels/slideLayout236.xml.rels><?xml version="1.0" encoding="UTF-8" standalone="yes"?>
<Relationships xmlns="http://schemas.openxmlformats.org/package/2006/relationships"><Relationship Id="rId1" Type="http://schemas.openxmlformats.org/officeDocument/2006/relationships/tags" Target="../tags/tag317.xml"/><Relationship Id="rId2" Type="http://schemas.openxmlformats.org/officeDocument/2006/relationships/slideMaster" Target="../slideMasters/slideMaster21.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3" Type="http://schemas.openxmlformats.org/officeDocument/2006/relationships/tags" Target="../tags/tag41.xml"/><Relationship Id="rId4" Type="http://schemas.openxmlformats.org/officeDocument/2006/relationships/slideMaster" Target="../slideMasters/slideMaster2.xml"/><Relationship Id="rId1" Type="http://schemas.openxmlformats.org/officeDocument/2006/relationships/tags" Target="../tags/tag39.xml"/><Relationship Id="rId2" Type="http://schemas.openxmlformats.org/officeDocument/2006/relationships/tags" Target="../tags/tag40.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5.xml.rels><?xml version="1.0" encoding="UTF-8" standalone="yes"?>
<Relationships xmlns="http://schemas.openxmlformats.org/package/2006/relationships"><Relationship Id="rId1" Type="http://schemas.openxmlformats.org/officeDocument/2006/relationships/tags" Target="../tags/tag323.xml"/><Relationship Id="rId2" Type="http://schemas.openxmlformats.org/officeDocument/2006/relationships/slideMaster" Target="../slideMasters/slideMaster22.xml"/></Relationships>
</file>

<file path=ppt/slideLayouts/_rels/slideLayout246.xml.rels><?xml version="1.0" encoding="UTF-8" standalone="yes"?>
<Relationships xmlns="http://schemas.openxmlformats.org/package/2006/relationships"><Relationship Id="rId1" Type="http://schemas.openxmlformats.org/officeDocument/2006/relationships/tags" Target="../tags/tag324.xml"/><Relationship Id="rId2" Type="http://schemas.openxmlformats.org/officeDocument/2006/relationships/slideMaster" Target="../slideMasters/slideMaster22.xml"/></Relationships>
</file>

<file path=ppt/slideLayouts/_rels/slideLayout247.xml.rels><?xml version="1.0" encoding="UTF-8" standalone="yes"?>
<Relationships xmlns="http://schemas.openxmlformats.org/package/2006/relationships"><Relationship Id="rId1" Type="http://schemas.openxmlformats.org/officeDocument/2006/relationships/tags" Target="../tags/tag325.xml"/><Relationship Id="rId2" Type="http://schemas.openxmlformats.org/officeDocument/2006/relationships/slideMaster" Target="../slideMasters/slideMaster22.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xml.rels><?xml version="1.0" encoding="UTF-8" standalone="yes"?>
<Relationships xmlns="http://schemas.openxmlformats.org/package/2006/relationships"><Relationship Id="rId1" Type="http://schemas.openxmlformats.org/officeDocument/2006/relationships/tags" Target="../tags/tag42.xml"/><Relationship Id="rId2"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xml.rels><?xml version="1.0" encoding="UTF-8" standalone="yes"?>
<Relationships xmlns="http://schemas.openxmlformats.org/package/2006/relationships"><Relationship Id="rId3" Type="http://schemas.openxmlformats.org/officeDocument/2006/relationships/tags" Target="../tags/tag45.xml"/><Relationship Id="rId4" Type="http://schemas.openxmlformats.org/officeDocument/2006/relationships/slideMaster" Target="../slideMasters/slideMaster2.xml"/><Relationship Id="rId1" Type="http://schemas.openxmlformats.org/officeDocument/2006/relationships/tags" Target="../tags/tag43.xml"/><Relationship Id="rId2" Type="http://schemas.openxmlformats.org/officeDocument/2006/relationships/tags" Target="../tags/tag44.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1.xml.rels><?xml version="1.0" encoding="UTF-8" standalone="yes"?>
<Relationships xmlns="http://schemas.openxmlformats.org/package/2006/relationships"><Relationship Id="rId3" Type="http://schemas.openxmlformats.org/officeDocument/2006/relationships/tags" Target="../tags/tag336.xml"/><Relationship Id="rId4" Type="http://schemas.openxmlformats.org/officeDocument/2006/relationships/slideMaster" Target="../slideMasters/slideMaster24.xml"/><Relationship Id="rId1" Type="http://schemas.openxmlformats.org/officeDocument/2006/relationships/tags" Target="../tags/tag334.xml"/><Relationship Id="rId2" Type="http://schemas.openxmlformats.org/officeDocument/2006/relationships/tags" Target="../tags/tag335.xml"/></Relationships>
</file>

<file path=ppt/slideLayouts/_rels/slideLayout262.xml.rels><?xml version="1.0" encoding="UTF-8" standalone="yes"?>
<Relationships xmlns="http://schemas.openxmlformats.org/package/2006/relationships"><Relationship Id="rId3" Type="http://schemas.openxmlformats.org/officeDocument/2006/relationships/tags" Target="../tags/tag339.xml"/><Relationship Id="rId4" Type="http://schemas.openxmlformats.org/officeDocument/2006/relationships/slideMaster" Target="../slideMasters/slideMaster24.xml"/><Relationship Id="rId1" Type="http://schemas.openxmlformats.org/officeDocument/2006/relationships/tags" Target="../tags/tag337.xml"/><Relationship Id="rId2" Type="http://schemas.openxmlformats.org/officeDocument/2006/relationships/tags" Target="../tags/tag338.xml"/></Relationships>
</file>

<file path=ppt/slideLayouts/_rels/slideLayout263.xml.rels><?xml version="1.0" encoding="UTF-8" standalone="yes"?>
<Relationships xmlns="http://schemas.openxmlformats.org/package/2006/relationships"><Relationship Id="rId3" Type="http://schemas.openxmlformats.org/officeDocument/2006/relationships/tags" Target="../tags/tag342.xml"/><Relationship Id="rId4" Type="http://schemas.openxmlformats.org/officeDocument/2006/relationships/slideMaster" Target="../slideMasters/slideMaster24.xml"/><Relationship Id="rId1" Type="http://schemas.openxmlformats.org/officeDocument/2006/relationships/tags" Target="../tags/tag340.xml"/><Relationship Id="rId2" Type="http://schemas.openxmlformats.org/officeDocument/2006/relationships/tags" Target="../tags/tag341.xml"/></Relationships>
</file>

<file path=ppt/slideLayouts/_rels/slideLayout264.xml.rels><?xml version="1.0" encoding="UTF-8" standalone="yes"?>
<Relationships xmlns="http://schemas.openxmlformats.org/package/2006/relationships"><Relationship Id="rId3" Type="http://schemas.openxmlformats.org/officeDocument/2006/relationships/tags" Target="../tags/tag345.xml"/><Relationship Id="rId4" Type="http://schemas.openxmlformats.org/officeDocument/2006/relationships/slideMaster" Target="../slideMasters/slideMaster24.xml"/><Relationship Id="rId1" Type="http://schemas.openxmlformats.org/officeDocument/2006/relationships/tags" Target="../tags/tag343.xml"/><Relationship Id="rId2" Type="http://schemas.openxmlformats.org/officeDocument/2006/relationships/tags" Target="../tags/tag344.xml"/></Relationships>
</file>

<file path=ppt/slideLayouts/_rels/slideLayout265.xml.rels><?xml version="1.0" encoding="UTF-8" standalone="yes"?>
<Relationships xmlns="http://schemas.openxmlformats.org/package/2006/relationships"><Relationship Id="rId3" Type="http://schemas.openxmlformats.org/officeDocument/2006/relationships/tags" Target="../tags/tag348.xml"/><Relationship Id="rId4" Type="http://schemas.openxmlformats.org/officeDocument/2006/relationships/slideMaster" Target="../slideMasters/slideMaster24.xml"/><Relationship Id="rId1" Type="http://schemas.openxmlformats.org/officeDocument/2006/relationships/tags" Target="../tags/tag346.xml"/><Relationship Id="rId2" Type="http://schemas.openxmlformats.org/officeDocument/2006/relationships/tags" Target="../tags/tag347.xml"/></Relationships>
</file>

<file path=ppt/slideLayouts/_rels/slideLayout266.xml.rels><?xml version="1.0" encoding="UTF-8" standalone="yes"?>
<Relationships xmlns="http://schemas.openxmlformats.org/package/2006/relationships"><Relationship Id="rId3" Type="http://schemas.openxmlformats.org/officeDocument/2006/relationships/tags" Target="../tags/tag351.xml"/><Relationship Id="rId4" Type="http://schemas.openxmlformats.org/officeDocument/2006/relationships/slideMaster" Target="../slideMasters/slideMaster24.xml"/><Relationship Id="rId1" Type="http://schemas.openxmlformats.org/officeDocument/2006/relationships/tags" Target="../tags/tag349.xml"/><Relationship Id="rId2" Type="http://schemas.openxmlformats.org/officeDocument/2006/relationships/tags" Target="../tags/tag350.xml"/></Relationships>
</file>

<file path=ppt/slideLayouts/_rels/slideLayout267.xml.rels><?xml version="1.0" encoding="UTF-8" standalone="yes"?>
<Relationships xmlns="http://schemas.openxmlformats.org/package/2006/relationships"><Relationship Id="rId3" Type="http://schemas.openxmlformats.org/officeDocument/2006/relationships/tags" Target="../tags/tag354.xml"/><Relationship Id="rId4" Type="http://schemas.openxmlformats.org/officeDocument/2006/relationships/slideMaster" Target="../slideMasters/slideMaster24.xml"/><Relationship Id="rId1" Type="http://schemas.openxmlformats.org/officeDocument/2006/relationships/tags" Target="../tags/tag352.xml"/><Relationship Id="rId2" Type="http://schemas.openxmlformats.org/officeDocument/2006/relationships/tags" Target="../tags/tag353.xml"/></Relationships>
</file>

<file path=ppt/slideLayouts/_rels/slideLayout268.xml.rels><?xml version="1.0" encoding="UTF-8" standalone="yes"?>
<Relationships xmlns="http://schemas.openxmlformats.org/package/2006/relationships"><Relationship Id="rId3" Type="http://schemas.openxmlformats.org/officeDocument/2006/relationships/tags" Target="../tags/tag357.xml"/><Relationship Id="rId4" Type="http://schemas.openxmlformats.org/officeDocument/2006/relationships/slideMaster" Target="../slideMasters/slideMaster24.xml"/><Relationship Id="rId1" Type="http://schemas.openxmlformats.org/officeDocument/2006/relationships/tags" Target="../tags/tag355.xml"/><Relationship Id="rId2" Type="http://schemas.openxmlformats.org/officeDocument/2006/relationships/tags" Target="../tags/tag356.xml"/></Relationships>
</file>

<file path=ppt/slideLayouts/_rels/slideLayout269.xml.rels><?xml version="1.0" encoding="UTF-8" standalone="yes"?>
<Relationships xmlns="http://schemas.openxmlformats.org/package/2006/relationships"><Relationship Id="rId3" Type="http://schemas.openxmlformats.org/officeDocument/2006/relationships/tags" Target="../tags/tag360.xml"/><Relationship Id="rId4" Type="http://schemas.openxmlformats.org/officeDocument/2006/relationships/slideMaster" Target="../slideMasters/slideMaster24.xml"/><Relationship Id="rId1" Type="http://schemas.openxmlformats.org/officeDocument/2006/relationships/tags" Target="../tags/tag358.xml"/><Relationship Id="rId2" Type="http://schemas.openxmlformats.org/officeDocument/2006/relationships/tags" Target="../tags/tag359.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3" Type="http://schemas.openxmlformats.org/officeDocument/2006/relationships/tags" Target="../tags/tag363.xml"/><Relationship Id="rId4" Type="http://schemas.openxmlformats.org/officeDocument/2006/relationships/slideMaster" Target="../slideMasters/slideMaster24.xml"/><Relationship Id="rId1" Type="http://schemas.openxmlformats.org/officeDocument/2006/relationships/tags" Target="../tags/tag361.xml"/><Relationship Id="rId2" Type="http://schemas.openxmlformats.org/officeDocument/2006/relationships/tags" Target="../tags/tag362.xml"/></Relationships>
</file>

<file path=ppt/slideLayouts/_rels/slideLayout271.xml.rels><?xml version="1.0" encoding="UTF-8" standalone="yes"?>
<Relationships xmlns="http://schemas.openxmlformats.org/package/2006/relationships"><Relationship Id="rId3" Type="http://schemas.openxmlformats.org/officeDocument/2006/relationships/tags" Target="../tags/tag366.xml"/><Relationship Id="rId4" Type="http://schemas.openxmlformats.org/officeDocument/2006/relationships/slideMaster" Target="../slideMasters/slideMaster24.xml"/><Relationship Id="rId1" Type="http://schemas.openxmlformats.org/officeDocument/2006/relationships/tags" Target="../tags/tag364.xml"/><Relationship Id="rId2" Type="http://schemas.openxmlformats.org/officeDocument/2006/relationships/tags" Target="../tags/tag365.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5.xml.rels><?xml version="1.0" encoding="UTF-8" standalone="yes"?>
<Relationships xmlns="http://schemas.openxmlformats.org/package/2006/relationships"><Relationship Id="rId3" Type="http://schemas.openxmlformats.org/officeDocument/2006/relationships/tags" Target="../tags/tag377.xml"/><Relationship Id="rId4" Type="http://schemas.openxmlformats.org/officeDocument/2006/relationships/slideMaster" Target="../slideMasters/slideMaster26.xml"/><Relationship Id="rId1" Type="http://schemas.openxmlformats.org/officeDocument/2006/relationships/tags" Target="../tags/tag375.xml"/><Relationship Id="rId2" Type="http://schemas.openxmlformats.org/officeDocument/2006/relationships/tags" Target="../tags/tag376.xml"/></Relationships>
</file>

<file path=ppt/slideLayouts/_rels/slideLayout286.xml.rels><?xml version="1.0" encoding="UTF-8" standalone="yes"?>
<Relationships xmlns="http://schemas.openxmlformats.org/package/2006/relationships"><Relationship Id="rId3" Type="http://schemas.openxmlformats.org/officeDocument/2006/relationships/tags" Target="../tags/tag380.xml"/><Relationship Id="rId4" Type="http://schemas.openxmlformats.org/officeDocument/2006/relationships/slideMaster" Target="../slideMasters/slideMaster26.xml"/><Relationship Id="rId1" Type="http://schemas.openxmlformats.org/officeDocument/2006/relationships/tags" Target="../tags/tag378.xml"/><Relationship Id="rId2" Type="http://schemas.openxmlformats.org/officeDocument/2006/relationships/tags" Target="../tags/tag379.xml"/></Relationships>
</file>

<file path=ppt/slideLayouts/_rels/slideLayout287.xml.rels><?xml version="1.0" encoding="UTF-8" standalone="yes"?>
<Relationships xmlns="http://schemas.openxmlformats.org/package/2006/relationships"><Relationship Id="rId3" Type="http://schemas.openxmlformats.org/officeDocument/2006/relationships/tags" Target="../tags/tag383.xml"/><Relationship Id="rId4" Type="http://schemas.openxmlformats.org/officeDocument/2006/relationships/slideMaster" Target="../slideMasters/slideMaster26.xml"/><Relationship Id="rId1" Type="http://schemas.openxmlformats.org/officeDocument/2006/relationships/tags" Target="../tags/tag381.xml"/><Relationship Id="rId2" Type="http://schemas.openxmlformats.org/officeDocument/2006/relationships/tags" Target="../tags/tag382.xml"/></Relationships>
</file>

<file path=ppt/slideLayouts/_rels/slideLayout288.xml.rels><?xml version="1.0" encoding="UTF-8" standalone="yes"?>
<Relationships xmlns="http://schemas.openxmlformats.org/package/2006/relationships"><Relationship Id="rId3" Type="http://schemas.openxmlformats.org/officeDocument/2006/relationships/tags" Target="../tags/tag386.xml"/><Relationship Id="rId4" Type="http://schemas.openxmlformats.org/officeDocument/2006/relationships/slideMaster" Target="../slideMasters/slideMaster26.xml"/><Relationship Id="rId1" Type="http://schemas.openxmlformats.org/officeDocument/2006/relationships/tags" Target="../tags/tag384.xml"/><Relationship Id="rId2" Type="http://schemas.openxmlformats.org/officeDocument/2006/relationships/tags" Target="../tags/tag385.xml"/></Relationships>
</file>

<file path=ppt/slideLayouts/_rels/slideLayout289.xml.rels><?xml version="1.0" encoding="UTF-8" standalone="yes"?>
<Relationships xmlns="http://schemas.openxmlformats.org/package/2006/relationships"><Relationship Id="rId3" Type="http://schemas.openxmlformats.org/officeDocument/2006/relationships/tags" Target="../tags/tag389.xml"/><Relationship Id="rId4" Type="http://schemas.openxmlformats.org/officeDocument/2006/relationships/slideMaster" Target="../slideMasters/slideMaster26.xml"/><Relationship Id="rId1" Type="http://schemas.openxmlformats.org/officeDocument/2006/relationships/tags" Target="../tags/tag387.xml"/><Relationship Id="rId2" Type="http://schemas.openxmlformats.org/officeDocument/2006/relationships/tags" Target="../tags/tag388.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3" Type="http://schemas.openxmlformats.org/officeDocument/2006/relationships/tags" Target="../tags/tag392.xml"/><Relationship Id="rId4" Type="http://schemas.openxmlformats.org/officeDocument/2006/relationships/slideMaster" Target="../slideMasters/slideMaster26.xml"/><Relationship Id="rId1" Type="http://schemas.openxmlformats.org/officeDocument/2006/relationships/tags" Target="../tags/tag390.xml"/><Relationship Id="rId2" Type="http://schemas.openxmlformats.org/officeDocument/2006/relationships/tags" Target="../tags/tag391.xml"/></Relationships>
</file>

<file path=ppt/slideLayouts/_rels/slideLayout291.xml.rels><?xml version="1.0" encoding="UTF-8" standalone="yes"?>
<Relationships xmlns="http://schemas.openxmlformats.org/package/2006/relationships"><Relationship Id="rId3" Type="http://schemas.openxmlformats.org/officeDocument/2006/relationships/tags" Target="../tags/tag395.xml"/><Relationship Id="rId4" Type="http://schemas.openxmlformats.org/officeDocument/2006/relationships/slideMaster" Target="../slideMasters/slideMaster26.xml"/><Relationship Id="rId1" Type="http://schemas.openxmlformats.org/officeDocument/2006/relationships/tags" Target="../tags/tag393.xml"/><Relationship Id="rId2" Type="http://schemas.openxmlformats.org/officeDocument/2006/relationships/tags" Target="../tags/tag394.xml"/></Relationships>
</file>

<file path=ppt/slideLayouts/_rels/slideLayout292.xml.rels><?xml version="1.0" encoding="UTF-8" standalone="yes"?>
<Relationships xmlns="http://schemas.openxmlformats.org/package/2006/relationships"><Relationship Id="rId3" Type="http://schemas.openxmlformats.org/officeDocument/2006/relationships/tags" Target="../tags/tag398.xml"/><Relationship Id="rId4" Type="http://schemas.openxmlformats.org/officeDocument/2006/relationships/slideMaster" Target="../slideMasters/slideMaster26.xml"/><Relationship Id="rId1" Type="http://schemas.openxmlformats.org/officeDocument/2006/relationships/tags" Target="../tags/tag396.xml"/><Relationship Id="rId2" Type="http://schemas.openxmlformats.org/officeDocument/2006/relationships/tags" Target="../tags/tag397.xml"/></Relationships>
</file>

<file path=ppt/slideLayouts/_rels/slideLayout293.xml.rels><?xml version="1.0" encoding="UTF-8" standalone="yes"?>
<Relationships xmlns="http://schemas.openxmlformats.org/package/2006/relationships"><Relationship Id="rId3" Type="http://schemas.openxmlformats.org/officeDocument/2006/relationships/tags" Target="../tags/tag401.xml"/><Relationship Id="rId4" Type="http://schemas.openxmlformats.org/officeDocument/2006/relationships/slideMaster" Target="../slideMasters/slideMaster26.xml"/><Relationship Id="rId1" Type="http://schemas.openxmlformats.org/officeDocument/2006/relationships/tags" Target="../tags/tag399.xml"/><Relationship Id="rId2" Type="http://schemas.openxmlformats.org/officeDocument/2006/relationships/tags" Target="../tags/tag400.xml"/></Relationships>
</file>

<file path=ppt/slideLayouts/_rels/slideLayout294.xml.rels><?xml version="1.0" encoding="UTF-8" standalone="yes"?>
<Relationships xmlns="http://schemas.openxmlformats.org/package/2006/relationships"><Relationship Id="rId3" Type="http://schemas.openxmlformats.org/officeDocument/2006/relationships/tags" Target="../tags/tag404.xml"/><Relationship Id="rId4" Type="http://schemas.openxmlformats.org/officeDocument/2006/relationships/slideMaster" Target="../slideMasters/slideMaster26.xml"/><Relationship Id="rId1" Type="http://schemas.openxmlformats.org/officeDocument/2006/relationships/tags" Target="../tags/tag402.xml"/><Relationship Id="rId2" Type="http://schemas.openxmlformats.org/officeDocument/2006/relationships/tags" Target="../tags/tag403.xml"/></Relationships>
</file>

<file path=ppt/slideLayouts/_rels/slideLayout295.xml.rels><?xml version="1.0" encoding="UTF-8" standalone="yes"?>
<Relationships xmlns="http://schemas.openxmlformats.org/package/2006/relationships"><Relationship Id="rId3" Type="http://schemas.openxmlformats.org/officeDocument/2006/relationships/tags" Target="../tags/tag407.xml"/><Relationship Id="rId4" Type="http://schemas.openxmlformats.org/officeDocument/2006/relationships/slideMaster" Target="../slideMasters/slideMaster26.xml"/><Relationship Id="rId1" Type="http://schemas.openxmlformats.org/officeDocument/2006/relationships/tags" Target="../tags/tag405.xml"/><Relationship Id="rId2" Type="http://schemas.openxmlformats.org/officeDocument/2006/relationships/tags" Target="../tags/tag406.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2.xml.rels><?xml version="1.0" encoding="UTF-8" standalone="yes"?>
<Relationships xmlns="http://schemas.openxmlformats.org/package/2006/relationships"><Relationship Id="rId1" Type="http://schemas.openxmlformats.org/officeDocument/2006/relationships/tags" Target="../tags/tag421.xml"/><Relationship Id="rId2" Type="http://schemas.openxmlformats.org/officeDocument/2006/relationships/tags" Target="../tags/tag422.xml"/><Relationship Id="rId3" Type="http://schemas.openxmlformats.org/officeDocument/2006/relationships/slideMaster" Target="../slideMasters/slideMaster29.xml"/></Relationships>
</file>

<file path=ppt/slideLayouts/_rels/slideLayout323.xml.rels><?xml version="1.0" encoding="UTF-8" standalone="yes"?>
<Relationships xmlns="http://schemas.openxmlformats.org/package/2006/relationships"><Relationship Id="rId1" Type="http://schemas.openxmlformats.org/officeDocument/2006/relationships/tags" Target="../tags/tag423.xml"/><Relationship Id="rId2" Type="http://schemas.openxmlformats.org/officeDocument/2006/relationships/tags" Target="../tags/tag424.xml"/><Relationship Id="rId3" Type="http://schemas.openxmlformats.org/officeDocument/2006/relationships/slideMaster" Target="../slideMasters/slideMaster29.xml"/></Relationships>
</file>

<file path=ppt/slideLayouts/_rels/slideLayout324.xml.rels><?xml version="1.0" encoding="UTF-8" standalone="yes"?>
<Relationships xmlns="http://schemas.openxmlformats.org/package/2006/relationships"><Relationship Id="rId1" Type="http://schemas.openxmlformats.org/officeDocument/2006/relationships/tags" Target="../tags/tag433.xml"/><Relationship Id="rId2" Type="http://schemas.openxmlformats.org/officeDocument/2006/relationships/tags" Target="../tags/tag434.xml"/><Relationship Id="rId3" Type="http://schemas.openxmlformats.org/officeDocument/2006/relationships/slideMaster" Target="../slideMasters/slideMaster30.xml"/></Relationships>
</file>

<file path=ppt/slideLayouts/_rels/slideLayout325.xml.rels><?xml version="1.0" encoding="UTF-8" standalone="yes"?>
<Relationships xmlns="http://schemas.openxmlformats.org/package/2006/relationships"><Relationship Id="rId1" Type="http://schemas.openxmlformats.org/officeDocument/2006/relationships/tags" Target="../tags/tag435.xml"/><Relationship Id="rId2" Type="http://schemas.openxmlformats.org/officeDocument/2006/relationships/tags" Target="../tags/tag436.xml"/><Relationship Id="rId3" Type="http://schemas.openxmlformats.org/officeDocument/2006/relationships/slideMaster" Target="../slideMasters/slideMaster30.xml"/></Relationships>
</file>

<file path=ppt/slideLayouts/_rels/slideLayout326.xml.rels><?xml version="1.0" encoding="UTF-8" standalone="yes"?>
<Relationships xmlns="http://schemas.openxmlformats.org/package/2006/relationships"><Relationship Id="rId1" Type="http://schemas.openxmlformats.org/officeDocument/2006/relationships/tags" Target="../tags/tag437.xml"/><Relationship Id="rId2" Type="http://schemas.openxmlformats.org/officeDocument/2006/relationships/tags" Target="../tags/tag438.xml"/><Relationship Id="rId3" Type="http://schemas.openxmlformats.org/officeDocument/2006/relationships/slideMaster" Target="../slideMasters/slideMaster30.xml"/></Relationships>
</file>

<file path=ppt/slideLayouts/_rels/slideLayout327.xml.rels><?xml version="1.0" encoding="UTF-8" standalone="yes"?>
<Relationships xmlns="http://schemas.openxmlformats.org/package/2006/relationships"><Relationship Id="rId1" Type="http://schemas.openxmlformats.org/officeDocument/2006/relationships/tags" Target="../tags/tag439.xml"/><Relationship Id="rId2" Type="http://schemas.openxmlformats.org/officeDocument/2006/relationships/tags" Target="../tags/tag440.xml"/><Relationship Id="rId3" Type="http://schemas.openxmlformats.org/officeDocument/2006/relationships/slideMaster" Target="../slideMasters/slideMaster30.xml"/></Relationships>
</file>

<file path=ppt/slideLayouts/_rels/slideLayout328.xml.rels><?xml version="1.0" encoding="UTF-8" standalone="yes"?>
<Relationships xmlns="http://schemas.openxmlformats.org/package/2006/relationships"><Relationship Id="rId1" Type="http://schemas.openxmlformats.org/officeDocument/2006/relationships/tags" Target="../tags/tag441.xml"/><Relationship Id="rId2" Type="http://schemas.openxmlformats.org/officeDocument/2006/relationships/tags" Target="../tags/tag442.xml"/><Relationship Id="rId3" Type="http://schemas.openxmlformats.org/officeDocument/2006/relationships/slideMaster" Target="../slideMasters/slideMaster30.xml"/></Relationships>
</file>

<file path=ppt/slideLayouts/_rels/slideLayout329.xml.rels><?xml version="1.0" encoding="UTF-8" standalone="yes"?>
<Relationships xmlns="http://schemas.openxmlformats.org/package/2006/relationships"><Relationship Id="rId1" Type="http://schemas.openxmlformats.org/officeDocument/2006/relationships/tags" Target="../tags/tag443.xml"/><Relationship Id="rId2" Type="http://schemas.openxmlformats.org/officeDocument/2006/relationships/tags" Target="../tags/tag444.xml"/><Relationship Id="rId3" Type="http://schemas.openxmlformats.org/officeDocument/2006/relationships/slideMaster" Target="../slideMasters/slideMaster30.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tags" Target="../tags/tag445.xml"/><Relationship Id="rId2" Type="http://schemas.openxmlformats.org/officeDocument/2006/relationships/tags" Target="../tags/tag446.xml"/><Relationship Id="rId3" Type="http://schemas.openxmlformats.org/officeDocument/2006/relationships/slideMaster" Target="../slideMasters/slideMaster30.xml"/></Relationships>
</file>

<file path=ppt/slideLayouts/_rels/slideLayout331.xml.rels><?xml version="1.0" encoding="UTF-8" standalone="yes"?>
<Relationships xmlns="http://schemas.openxmlformats.org/package/2006/relationships"><Relationship Id="rId1" Type="http://schemas.openxmlformats.org/officeDocument/2006/relationships/tags" Target="../tags/tag447.xml"/><Relationship Id="rId2" Type="http://schemas.openxmlformats.org/officeDocument/2006/relationships/tags" Target="../tags/tag448.xml"/><Relationship Id="rId3" Type="http://schemas.openxmlformats.org/officeDocument/2006/relationships/slideMaster" Target="../slideMasters/slideMaster30.xml"/></Relationships>
</file>

<file path=ppt/slideLayouts/_rels/slideLayout332.xml.rels><?xml version="1.0" encoding="UTF-8" standalone="yes"?>
<Relationships xmlns="http://schemas.openxmlformats.org/package/2006/relationships"><Relationship Id="rId1" Type="http://schemas.openxmlformats.org/officeDocument/2006/relationships/tags" Target="../tags/tag449.xml"/><Relationship Id="rId2" Type="http://schemas.openxmlformats.org/officeDocument/2006/relationships/tags" Target="../tags/tag450.xml"/><Relationship Id="rId3" Type="http://schemas.openxmlformats.org/officeDocument/2006/relationships/slideMaster" Target="../slideMasters/slideMaster30.xml"/></Relationships>
</file>

<file path=ppt/slideLayouts/_rels/slideLayout333.xml.rels><?xml version="1.0" encoding="UTF-8" standalone="yes"?>
<Relationships xmlns="http://schemas.openxmlformats.org/package/2006/relationships"><Relationship Id="rId1" Type="http://schemas.openxmlformats.org/officeDocument/2006/relationships/tags" Target="../tags/tag451.xml"/><Relationship Id="rId2" Type="http://schemas.openxmlformats.org/officeDocument/2006/relationships/tags" Target="../tags/tag452.xml"/><Relationship Id="rId3" Type="http://schemas.openxmlformats.org/officeDocument/2006/relationships/slideMaster" Target="../slideMasters/slideMaster30.xml"/></Relationships>
</file>

<file path=ppt/slideLayouts/_rels/slideLayout334.xml.rels><?xml version="1.0" encoding="UTF-8" standalone="yes"?>
<Relationships xmlns="http://schemas.openxmlformats.org/package/2006/relationships"><Relationship Id="rId1" Type="http://schemas.openxmlformats.org/officeDocument/2006/relationships/tags" Target="../tags/tag453.xml"/><Relationship Id="rId2" Type="http://schemas.openxmlformats.org/officeDocument/2006/relationships/tags" Target="../tags/tag454.xml"/><Relationship Id="rId3" Type="http://schemas.openxmlformats.org/officeDocument/2006/relationships/slideMaster" Target="../slideMasters/slideMaster30.xml"/></Relationships>
</file>

<file path=ppt/slideLayouts/_rels/slideLayout335.xml.rels><?xml version="1.0" encoding="UTF-8" standalone="yes"?>
<Relationships xmlns="http://schemas.openxmlformats.org/package/2006/relationships"><Relationship Id="rId3" Type="http://schemas.openxmlformats.org/officeDocument/2006/relationships/tags" Target="../tags/tag474.xml"/><Relationship Id="rId4" Type="http://schemas.openxmlformats.org/officeDocument/2006/relationships/slideMaster" Target="../slideMasters/slideMaster31.xml"/><Relationship Id="rId1" Type="http://schemas.openxmlformats.org/officeDocument/2006/relationships/tags" Target="../tags/tag472.xml"/><Relationship Id="rId2" Type="http://schemas.openxmlformats.org/officeDocument/2006/relationships/tags" Target="../tags/tag473.xml"/></Relationships>
</file>

<file path=ppt/slideLayouts/_rels/slideLayout336.xml.rels><?xml version="1.0" encoding="UTF-8" standalone="yes"?>
<Relationships xmlns="http://schemas.openxmlformats.org/package/2006/relationships"><Relationship Id="rId1" Type="http://schemas.openxmlformats.org/officeDocument/2006/relationships/tags" Target="../tags/tag475.xml"/><Relationship Id="rId2" Type="http://schemas.openxmlformats.org/officeDocument/2006/relationships/slideMaster" Target="../slideMasters/slideMaster31.xml"/></Relationships>
</file>

<file path=ppt/slideLayouts/_rels/slideLayout337.xml.rels><?xml version="1.0" encoding="UTF-8" standalone="yes"?>
<Relationships xmlns="http://schemas.openxmlformats.org/package/2006/relationships"><Relationship Id="rId1" Type="http://schemas.openxmlformats.org/officeDocument/2006/relationships/tags" Target="../tags/tag476.xml"/><Relationship Id="rId2" Type="http://schemas.openxmlformats.org/officeDocument/2006/relationships/slideMaster" Target="../slideMasters/slideMaster31.xml"/></Relationships>
</file>

<file path=ppt/slideLayouts/_rels/slideLayout338.xml.rels><?xml version="1.0" encoding="UTF-8" standalone="yes"?>
<Relationships xmlns="http://schemas.openxmlformats.org/package/2006/relationships"><Relationship Id="rId1" Type="http://schemas.openxmlformats.org/officeDocument/2006/relationships/tags" Target="../tags/tag477.xml"/><Relationship Id="rId2" Type="http://schemas.openxmlformats.org/officeDocument/2006/relationships/slideMaster" Target="../slideMasters/slideMaster31.xml"/></Relationships>
</file>

<file path=ppt/slideLayouts/_rels/slideLayout339.xml.rels><?xml version="1.0" encoding="UTF-8" standalone="yes"?>
<Relationships xmlns="http://schemas.openxmlformats.org/package/2006/relationships"><Relationship Id="rId1" Type="http://schemas.openxmlformats.org/officeDocument/2006/relationships/tags" Target="../tags/tag478.xml"/><Relationship Id="rId2" Type="http://schemas.openxmlformats.org/officeDocument/2006/relationships/slideMaster" Target="../slideMasters/slideMaster3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0.xml.rels><?xml version="1.0" encoding="UTF-8" standalone="yes"?>
<Relationships xmlns="http://schemas.openxmlformats.org/package/2006/relationships"><Relationship Id="rId1" Type="http://schemas.openxmlformats.org/officeDocument/2006/relationships/tags" Target="../tags/tag479.xml"/><Relationship Id="rId2" Type="http://schemas.openxmlformats.org/officeDocument/2006/relationships/slideMaster" Target="../slideMasters/slideMaster31.xml"/></Relationships>
</file>

<file path=ppt/slideLayouts/_rels/slideLayout341.xml.rels><?xml version="1.0" encoding="UTF-8" standalone="yes"?>
<Relationships xmlns="http://schemas.openxmlformats.org/package/2006/relationships"><Relationship Id="rId1" Type="http://schemas.openxmlformats.org/officeDocument/2006/relationships/tags" Target="../tags/tag480.xml"/><Relationship Id="rId2" Type="http://schemas.openxmlformats.org/officeDocument/2006/relationships/slideMaster" Target="../slideMasters/slideMaster31.xml"/></Relationships>
</file>

<file path=ppt/slideLayouts/_rels/slideLayout342.xml.rels><?xml version="1.0" encoding="UTF-8" standalone="yes"?>
<Relationships xmlns="http://schemas.openxmlformats.org/package/2006/relationships"><Relationship Id="rId1" Type="http://schemas.openxmlformats.org/officeDocument/2006/relationships/tags" Target="../tags/tag481.xml"/><Relationship Id="rId2" Type="http://schemas.openxmlformats.org/officeDocument/2006/relationships/slideMaster" Target="../slideMasters/slideMaster31.xml"/></Relationships>
</file>

<file path=ppt/slideLayouts/_rels/slideLayout343.xml.rels><?xml version="1.0" encoding="UTF-8" standalone="yes"?>
<Relationships xmlns="http://schemas.openxmlformats.org/package/2006/relationships"><Relationship Id="rId1" Type="http://schemas.openxmlformats.org/officeDocument/2006/relationships/tags" Target="../tags/tag482.xml"/><Relationship Id="rId2" Type="http://schemas.openxmlformats.org/officeDocument/2006/relationships/slideMaster" Target="../slideMasters/slideMaster31.xml"/></Relationships>
</file>

<file path=ppt/slideLayouts/_rels/slideLayout344.xml.rels><?xml version="1.0" encoding="UTF-8" standalone="yes"?>
<Relationships xmlns="http://schemas.openxmlformats.org/package/2006/relationships"><Relationship Id="rId1" Type="http://schemas.openxmlformats.org/officeDocument/2006/relationships/tags" Target="../tags/tag483.xml"/><Relationship Id="rId2" Type="http://schemas.openxmlformats.org/officeDocument/2006/relationships/slideMaster" Target="../slideMasters/slideMaster31.xml"/></Relationships>
</file>

<file path=ppt/slideLayouts/_rels/slideLayout345.xml.rels><?xml version="1.0" encoding="UTF-8" standalone="yes"?>
<Relationships xmlns="http://schemas.openxmlformats.org/package/2006/relationships"><Relationship Id="rId1" Type="http://schemas.openxmlformats.org/officeDocument/2006/relationships/tags" Target="../tags/tag484.xml"/><Relationship Id="rId2" Type="http://schemas.openxmlformats.org/officeDocument/2006/relationships/slideMaster" Target="../slideMasters/slideMaster31.xml"/></Relationships>
</file>

<file path=ppt/slideLayouts/_rels/slideLayout346.xml.rels><?xml version="1.0" encoding="UTF-8" standalone="yes"?>
<Relationships xmlns="http://schemas.openxmlformats.org/package/2006/relationships"><Relationship Id="rId1" Type="http://schemas.openxmlformats.org/officeDocument/2006/relationships/tags" Target="../tags/tag485.xml"/><Relationship Id="rId2" Type="http://schemas.openxmlformats.org/officeDocument/2006/relationships/slideMaster" Target="../slideMasters/slideMaster31.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1.xml.rels><?xml version="1.0" encoding="UTF-8" standalone="yes"?>
<Relationships xmlns="http://schemas.openxmlformats.org/package/2006/relationships"><Relationship Id="rId3" Type="http://schemas.openxmlformats.org/officeDocument/2006/relationships/tags" Target="../tags/tag491.xml"/><Relationship Id="rId4" Type="http://schemas.openxmlformats.org/officeDocument/2006/relationships/slideMaster" Target="../slideMasters/slideMaster32.xml"/><Relationship Id="rId1" Type="http://schemas.openxmlformats.org/officeDocument/2006/relationships/tags" Target="../tags/tag489.xml"/><Relationship Id="rId2" Type="http://schemas.openxmlformats.org/officeDocument/2006/relationships/tags" Target="../tags/tag490.xml"/></Relationships>
</file>

<file path=ppt/slideLayouts/_rels/slideLayout362.xml.rels><?xml version="1.0" encoding="UTF-8" standalone="yes"?>
<Relationships xmlns="http://schemas.openxmlformats.org/package/2006/relationships"><Relationship Id="rId3" Type="http://schemas.openxmlformats.org/officeDocument/2006/relationships/tags" Target="../tags/tag494.xml"/><Relationship Id="rId4" Type="http://schemas.openxmlformats.org/officeDocument/2006/relationships/slideMaster" Target="../slideMasters/slideMaster32.xml"/><Relationship Id="rId1" Type="http://schemas.openxmlformats.org/officeDocument/2006/relationships/tags" Target="../tags/tag492.xml"/><Relationship Id="rId2" Type="http://schemas.openxmlformats.org/officeDocument/2006/relationships/tags" Target="../tags/tag493.xml"/></Relationships>
</file>

<file path=ppt/slideLayouts/_rels/slideLayout363.xml.rels><?xml version="1.0" encoding="UTF-8" standalone="yes"?>
<Relationships xmlns="http://schemas.openxmlformats.org/package/2006/relationships"><Relationship Id="rId1" Type="http://schemas.openxmlformats.org/officeDocument/2006/relationships/tags" Target="../tags/tag500.xml"/><Relationship Id="rId2" Type="http://schemas.openxmlformats.org/officeDocument/2006/relationships/slideMaster" Target="../slideMasters/slideMaster33.xml"/></Relationships>
</file>

<file path=ppt/slideLayouts/_rels/slideLayout364.xml.rels><?xml version="1.0" encoding="UTF-8" standalone="yes"?>
<Relationships xmlns="http://schemas.openxmlformats.org/package/2006/relationships"><Relationship Id="rId1" Type="http://schemas.openxmlformats.org/officeDocument/2006/relationships/tags" Target="../tags/tag501.xml"/><Relationship Id="rId2" Type="http://schemas.openxmlformats.org/officeDocument/2006/relationships/slideMaster" Target="../slideMasters/slideMaster33.xml"/></Relationships>
</file>

<file path=ppt/slideLayouts/_rels/slideLayout365.xml.rels><?xml version="1.0" encoding="UTF-8" standalone="yes"?>
<Relationships xmlns="http://schemas.openxmlformats.org/package/2006/relationships"><Relationship Id="rId1" Type="http://schemas.openxmlformats.org/officeDocument/2006/relationships/tags" Target="../tags/tag502.xml"/><Relationship Id="rId2" Type="http://schemas.openxmlformats.org/officeDocument/2006/relationships/slideMaster" Target="../slideMasters/slideMaster33.xml"/></Relationships>
</file>

<file path=ppt/slideLayouts/_rels/slideLayout366.xml.rels><?xml version="1.0" encoding="UTF-8" standalone="yes"?>
<Relationships xmlns="http://schemas.openxmlformats.org/package/2006/relationships"><Relationship Id="rId1" Type="http://schemas.openxmlformats.org/officeDocument/2006/relationships/tags" Target="../tags/tag503.xml"/><Relationship Id="rId2" Type="http://schemas.openxmlformats.org/officeDocument/2006/relationships/slideMaster" Target="../slideMasters/slideMaster33.xml"/></Relationships>
</file>

<file path=ppt/slideLayouts/_rels/slideLayout367.xml.rels><?xml version="1.0" encoding="UTF-8" standalone="yes"?>
<Relationships xmlns="http://schemas.openxmlformats.org/package/2006/relationships"><Relationship Id="rId1" Type="http://schemas.openxmlformats.org/officeDocument/2006/relationships/tags" Target="../tags/tag504.xml"/><Relationship Id="rId2" Type="http://schemas.openxmlformats.org/officeDocument/2006/relationships/slideMaster" Target="../slideMasters/slideMaster33.xml"/></Relationships>
</file>

<file path=ppt/slideLayouts/_rels/slideLayout368.xml.rels><?xml version="1.0" encoding="UTF-8" standalone="yes"?>
<Relationships xmlns="http://schemas.openxmlformats.org/package/2006/relationships"><Relationship Id="rId1" Type="http://schemas.openxmlformats.org/officeDocument/2006/relationships/tags" Target="../tags/tag505.xml"/><Relationship Id="rId2" Type="http://schemas.openxmlformats.org/officeDocument/2006/relationships/slideMaster" Target="../slideMasters/slideMaster33.xml"/></Relationships>
</file>

<file path=ppt/slideLayouts/_rels/slideLayout369.xml.rels><?xml version="1.0" encoding="UTF-8" standalone="yes"?>
<Relationships xmlns="http://schemas.openxmlformats.org/package/2006/relationships"><Relationship Id="rId1" Type="http://schemas.openxmlformats.org/officeDocument/2006/relationships/tags" Target="../tags/tag506.xml"/><Relationship Id="rId2" Type="http://schemas.openxmlformats.org/officeDocument/2006/relationships/slideMaster" Target="../slideMasters/slideMaster3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0.xml.rels><?xml version="1.0" encoding="UTF-8" standalone="yes"?>
<Relationships xmlns="http://schemas.openxmlformats.org/package/2006/relationships"><Relationship Id="rId1" Type="http://schemas.openxmlformats.org/officeDocument/2006/relationships/tags" Target="../tags/tag507.xml"/><Relationship Id="rId2" Type="http://schemas.openxmlformats.org/officeDocument/2006/relationships/slideMaster" Target="../slideMasters/slideMaster33.xml"/></Relationships>
</file>

<file path=ppt/slideLayouts/_rels/slideLayout371.xml.rels><?xml version="1.0" encoding="UTF-8" standalone="yes"?>
<Relationships xmlns="http://schemas.openxmlformats.org/package/2006/relationships"><Relationship Id="rId1" Type="http://schemas.openxmlformats.org/officeDocument/2006/relationships/tags" Target="../tags/tag508.xml"/><Relationship Id="rId2" Type="http://schemas.openxmlformats.org/officeDocument/2006/relationships/slideMaster" Target="../slideMasters/slideMaster33.xml"/></Relationships>
</file>

<file path=ppt/slideLayouts/_rels/slideLayout372.xml.rels><?xml version="1.0" encoding="UTF-8" standalone="yes"?>
<Relationships xmlns="http://schemas.openxmlformats.org/package/2006/relationships"><Relationship Id="rId1" Type="http://schemas.openxmlformats.org/officeDocument/2006/relationships/tags" Target="../tags/tag509.xml"/><Relationship Id="rId2" Type="http://schemas.openxmlformats.org/officeDocument/2006/relationships/slideMaster" Target="../slideMasters/slideMaster33.xml"/></Relationships>
</file>

<file path=ppt/slideLayouts/_rels/slideLayout373.xml.rels><?xml version="1.0" encoding="UTF-8" standalone="yes"?>
<Relationships xmlns="http://schemas.openxmlformats.org/package/2006/relationships"><Relationship Id="rId1" Type="http://schemas.openxmlformats.org/officeDocument/2006/relationships/tags" Target="../tags/tag510.xml"/><Relationship Id="rId2" Type="http://schemas.openxmlformats.org/officeDocument/2006/relationships/slideMaster" Target="../slideMasters/slideMaster33.xml"/></Relationships>
</file>

<file path=ppt/slideLayouts/_rels/slideLayout374.xml.rels><?xml version="1.0" encoding="UTF-8" standalone="yes"?>
<Relationships xmlns="http://schemas.openxmlformats.org/package/2006/relationships"><Relationship Id="rId3" Type="http://schemas.openxmlformats.org/officeDocument/2006/relationships/tags" Target="../tags/tag513.xml"/><Relationship Id="rId4" Type="http://schemas.openxmlformats.org/officeDocument/2006/relationships/slideMaster" Target="../slideMasters/slideMaster33.xml"/><Relationship Id="rId1" Type="http://schemas.openxmlformats.org/officeDocument/2006/relationships/tags" Target="../tags/tag511.xml"/><Relationship Id="rId2" Type="http://schemas.openxmlformats.org/officeDocument/2006/relationships/tags" Target="../tags/tag512.xml"/></Relationships>
</file>

<file path=ppt/slideLayouts/_rels/slideLayout375.xml.rels><?xml version="1.0" encoding="UTF-8" standalone="yes"?>
<Relationships xmlns="http://schemas.openxmlformats.org/package/2006/relationships"><Relationship Id="rId3" Type="http://schemas.openxmlformats.org/officeDocument/2006/relationships/tags" Target="../tags/tag516.xml"/><Relationship Id="rId4" Type="http://schemas.openxmlformats.org/officeDocument/2006/relationships/slideMaster" Target="../slideMasters/slideMaster33.xml"/><Relationship Id="rId1" Type="http://schemas.openxmlformats.org/officeDocument/2006/relationships/tags" Target="../tags/tag514.xml"/><Relationship Id="rId2" Type="http://schemas.openxmlformats.org/officeDocument/2006/relationships/tags" Target="../tags/tag515.xml"/></Relationships>
</file>

<file path=ppt/slideLayouts/_rels/slideLayout376.xml.rels><?xml version="1.0" encoding="UTF-8" standalone="yes"?>
<Relationships xmlns="http://schemas.openxmlformats.org/package/2006/relationships"><Relationship Id="rId3" Type="http://schemas.openxmlformats.org/officeDocument/2006/relationships/tags" Target="../tags/tag519.xml"/><Relationship Id="rId4" Type="http://schemas.openxmlformats.org/officeDocument/2006/relationships/slideMaster" Target="../slideMasters/slideMaster33.xml"/><Relationship Id="rId1" Type="http://schemas.openxmlformats.org/officeDocument/2006/relationships/tags" Target="../tags/tag517.xml"/><Relationship Id="rId2" Type="http://schemas.openxmlformats.org/officeDocument/2006/relationships/tags" Target="../tags/tag518.xml"/></Relationships>
</file>

<file path=ppt/slideLayouts/_rels/slideLayout377.xml.rels><?xml version="1.0" encoding="UTF-8" standalone="yes"?>
<Relationships xmlns="http://schemas.openxmlformats.org/package/2006/relationships"><Relationship Id="rId3" Type="http://schemas.openxmlformats.org/officeDocument/2006/relationships/tags" Target="../tags/tag522.xml"/><Relationship Id="rId4" Type="http://schemas.openxmlformats.org/officeDocument/2006/relationships/slideMaster" Target="../slideMasters/slideMaster33.xml"/><Relationship Id="rId1" Type="http://schemas.openxmlformats.org/officeDocument/2006/relationships/tags" Target="../tags/tag520.xml"/><Relationship Id="rId2" Type="http://schemas.openxmlformats.org/officeDocument/2006/relationships/tags" Target="../tags/tag521.xml"/></Relationships>
</file>

<file path=ppt/slideLayouts/_rels/slideLayout378.xml.rels><?xml version="1.0" encoding="UTF-8" standalone="yes"?>
<Relationships xmlns="http://schemas.openxmlformats.org/package/2006/relationships"><Relationship Id="rId3" Type="http://schemas.openxmlformats.org/officeDocument/2006/relationships/tags" Target="../tags/tag528.xml"/><Relationship Id="rId4" Type="http://schemas.openxmlformats.org/officeDocument/2006/relationships/slideMaster" Target="../slideMasters/slideMaster34.xml"/><Relationship Id="rId1" Type="http://schemas.openxmlformats.org/officeDocument/2006/relationships/tags" Target="../tags/tag526.xml"/><Relationship Id="rId2" Type="http://schemas.openxmlformats.org/officeDocument/2006/relationships/tags" Target="../tags/tag527.xml"/></Relationships>
</file>

<file path=ppt/slideLayouts/_rels/slideLayout379.xml.rels><?xml version="1.0" encoding="UTF-8" standalone="yes"?>
<Relationships xmlns="http://schemas.openxmlformats.org/package/2006/relationships"><Relationship Id="rId3" Type="http://schemas.openxmlformats.org/officeDocument/2006/relationships/tags" Target="../tags/tag531.xml"/><Relationship Id="rId4" Type="http://schemas.openxmlformats.org/officeDocument/2006/relationships/slideMaster" Target="../slideMasters/slideMaster34.xml"/><Relationship Id="rId1" Type="http://schemas.openxmlformats.org/officeDocument/2006/relationships/tags" Target="../tags/tag529.xml"/><Relationship Id="rId2" Type="http://schemas.openxmlformats.org/officeDocument/2006/relationships/tags" Target="../tags/tag530.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0.xml.rels><?xml version="1.0" encoding="UTF-8" standalone="yes"?>
<Relationships xmlns="http://schemas.openxmlformats.org/package/2006/relationships"><Relationship Id="rId3" Type="http://schemas.openxmlformats.org/officeDocument/2006/relationships/tags" Target="../tags/tag534.xml"/><Relationship Id="rId4" Type="http://schemas.openxmlformats.org/officeDocument/2006/relationships/slideMaster" Target="../slideMasters/slideMaster34.xml"/><Relationship Id="rId1" Type="http://schemas.openxmlformats.org/officeDocument/2006/relationships/tags" Target="../tags/tag532.xml"/><Relationship Id="rId2" Type="http://schemas.openxmlformats.org/officeDocument/2006/relationships/tags" Target="../tags/tag533.xml"/></Relationships>
</file>

<file path=ppt/slideLayouts/_rels/slideLayout381.xml.rels><?xml version="1.0" encoding="UTF-8" standalone="yes"?>
<Relationships xmlns="http://schemas.openxmlformats.org/package/2006/relationships"><Relationship Id="rId3" Type="http://schemas.openxmlformats.org/officeDocument/2006/relationships/tags" Target="../tags/tag537.xml"/><Relationship Id="rId4" Type="http://schemas.openxmlformats.org/officeDocument/2006/relationships/slideMaster" Target="../slideMasters/slideMaster34.xml"/><Relationship Id="rId1" Type="http://schemas.openxmlformats.org/officeDocument/2006/relationships/tags" Target="../tags/tag535.xml"/><Relationship Id="rId2" Type="http://schemas.openxmlformats.org/officeDocument/2006/relationships/tags" Target="../tags/tag536.xml"/></Relationships>
</file>

<file path=ppt/slideLayouts/_rels/slideLayout382.xml.rels><?xml version="1.0" encoding="UTF-8" standalone="yes"?>
<Relationships xmlns="http://schemas.openxmlformats.org/package/2006/relationships"><Relationship Id="rId3" Type="http://schemas.openxmlformats.org/officeDocument/2006/relationships/tags" Target="../tags/tag540.xml"/><Relationship Id="rId4" Type="http://schemas.openxmlformats.org/officeDocument/2006/relationships/slideMaster" Target="../slideMasters/slideMaster34.xml"/><Relationship Id="rId1" Type="http://schemas.openxmlformats.org/officeDocument/2006/relationships/tags" Target="../tags/tag538.xml"/><Relationship Id="rId2" Type="http://schemas.openxmlformats.org/officeDocument/2006/relationships/tags" Target="../tags/tag539.xml"/></Relationships>
</file>

<file path=ppt/slideLayouts/_rels/slideLayout383.xml.rels><?xml version="1.0" encoding="UTF-8" standalone="yes"?>
<Relationships xmlns="http://schemas.openxmlformats.org/package/2006/relationships"><Relationship Id="rId3" Type="http://schemas.openxmlformats.org/officeDocument/2006/relationships/tags" Target="../tags/tag543.xml"/><Relationship Id="rId4" Type="http://schemas.openxmlformats.org/officeDocument/2006/relationships/slideMaster" Target="../slideMasters/slideMaster34.xml"/><Relationship Id="rId1" Type="http://schemas.openxmlformats.org/officeDocument/2006/relationships/tags" Target="../tags/tag541.xml"/><Relationship Id="rId2" Type="http://schemas.openxmlformats.org/officeDocument/2006/relationships/tags" Target="../tags/tag542.xml"/></Relationships>
</file>

<file path=ppt/slideLayouts/_rels/slideLayout384.xml.rels><?xml version="1.0" encoding="UTF-8" standalone="yes"?>
<Relationships xmlns="http://schemas.openxmlformats.org/package/2006/relationships"><Relationship Id="rId3" Type="http://schemas.openxmlformats.org/officeDocument/2006/relationships/tags" Target="../tags/tag546.xml"/><Relationship Id="rId4" Type="http://schemas.openxmlformats.org/officeDocument/2006/relationships/slideMaster" Target="../slideMasters/slideMaster34.xml"/><Relationship Id="rId1" Type="http://schemas.openxmlformats.org/officeDocument/2006/relationships/tags" Target="../tags/tag544.xml"/><Relationship Id="rId2" Type="http://schemas.openxmlformats.org/officeDocument/2006/relationships/tags" Target="../tags/tag545.xml"/></Relationships>
</file>

<file path=ppt/slideLayouts/_rels/slideLayout385.xml.rels><?xml version="1.0" encoding="UTF-8" standalone="yes"?>
<Relationships xmlns="http://schemas.openxmlformats.org/package/2006/relationships"><Relationship Id="rId3" Type="http://schemas.openxmlformats.org/officeDocument/2006/relationships/tags" Target="../tags/tag549.xml"/><Relationship Id="rId4" Type="http://schemas.openxmlformats.org/officeDocument/2006/relationships/slideMaster" Target="../slideMasters/slideMaster34.xml"/><Relationship Id="rId1" Type="http://schemas.openxmlformats.org/officeDocument/2006/relationships/tags" Target="../tags/tag547.xml"/><Relationship Id="rId2" Type="http://schemas.openxmlformats.org/officeDocument/2006/relationships/tags" Target="../tags/tag548.xml"/></Relationships>
</file>

<file path=ppt/slideLayouts/_rels/slideLayout386.xml.rels><?xml version="1.0" encoding="UTF-8" standalone="yes"?>
<Relationships xmlns="http://schemas.openxmlformats.org/package/2006/relationships"><Relationship Id="rId3" Type="http://schemas.openxmlformats.org/officeDocument/2006/relationships/tags" Target="../tags/tag552.xml"/><Relationship Id="rId4" Type="http://schemas.openxmlformats.org/officeDocument/2006/relationships/slideMaster" Target="../slideMasters/slideMaster34.xml"/><Relationship Id="rId1" Type="http://schemas.openxmlformats.org/officeDocument/2006/relationships/tags" Target="../tags/tag550.xml"/><Relationship Id="rId2" Type="http://schemas.openxmlformats.org/officeDocument/2006/relationships/tags" Target="../tags/tag551.xml"/></Relationships>
</file>

<file path=ppt/slideLayouts/_rels/slideLayout387.xml.rels><?xml version="1.0" encoding="UTF-8" standalone="yes"?>
<Relationships xmlns="http://schemas.openxmlformats.org/package/2006/relationships"><Relationship Id="rId3" Type="http://schemas.openxmlformats.org/officeDocument/2006/relationships/tags" Target="../tags/tag555.xml"/><Relationship Id="rId4" Type="http://schemas.openxmlformats.org/officeDocument/2006/relationships/slideMaster" Target="../slideMasters/slideMaster34.xml"/><Relationship Id="rId1" Type="http://schemas.openxmlformats.org/officeDocument/2006/relationships/tags" Target="../tags/tag553.xml"/><Relationship Id="rId2" Type="http://schemas.openxmlformats.org/officeDocument/2006/relationships/tags" Target="../tags/tag554.xml"/></Relationships>
</file>

<file path=ppt/slideLayouts/_rels/slideLayout388.xml.rels><?xml version="1.0" encoding="UTF-8" standalone="yes"?>
<Relationships xmlns="http://schemas.openxmlformats.org/package/2006/relationships"><Relationship Id="rId3" Type="http://schemas.openxmlformats.org/officeDocument/2006/relationships/tags" Target="../tags/tag558.xml"/><Relationship Id="rId4" Type="http://schemas.openxmlformats.org/officeDocument/2006/relationships/slideMaster" Target="../slideMasters/slideMaster34.xml"/><Relationship Id="rId1" Type="http://schemas.openxmlformats.org/officeDocument/2006/relationships/tags" Target="../tags/tag556.xml"/><Relationship Id="rId2" Type="http://schemas.openxmlformats.org/officeDocument/2006/relationships/tags" Target="../tags/tag557.xml"/></Relationships>
</file>

<file path=ppt/slideLayouts/_rels/slideLayout389.xml.rels><?xml version="1.0" encoding="UTF-8" standalone="yes"?>
<Relationships xmlns="http://schemas.openxmlformats.org/package/2006/relationships"><Relationship Id="rId3" Type="http://schemas.openxmlformats.org/officeDocument/2006/relationships/tags" Target="../tags/tag566.xml"/><Relationship Id="rId4" Type="http://schemas.openxmlformats.org/officeDocument/2006/relationships/slideMaster" Target="../slideMasters/slideMaster35.xml"/><Relationship Id="rId1" Type="http://schemas.openxmlformats.org/officeDocument/2006/relationships/tags" Target="../tags/tag564.xml"/><Relationship Id="rId2" Type="http://schemas.openxmlformats.org/officeDocument/2006/relationships/tags" Target="../tags/tag56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0.xml.rels><?xml version="1.0" encoding="UTF-8" standalone="yes"?>
<Relationships xmlns="http://schemas.openxmlformats.org/package/2006/relationships"><Relationship Id="rId3" Type="http://schemas.openxmlformats.org/officeDocument/2006/relationships/tags" Target="../tags/tag569.xml"/><Relationship Id="rId4" Type="http://schemas.openxmlformats.org/officeDocument/2006/relationships/slideMaster" Target="../slideMasters/slideMaster35.xml"/><Relationship Id="rId1" Type="http://schemas.openxmlformats.org/officeDocument/2006/relationships/tags" Target="../tags/tag567.xml"/><Relationship Id="rId2" Type="http://schemas.openxmlformats.org/officeDocument/2006/relationships/tags" Target="../tags/tag568.xml"/></Relationships>
</file>

<file path=ppt/slideLayouts/_rels/slideLayout391.xml.rels><?xml version="1.0" encoding="UTF-8" standalone="yes"?>
<Relationships xmlns="http://schemas.openxmlformats.org/package/2006/relationships"><Relationship Id="rId3" Type="http://schemas.openxmlformats.org/officeDocument/2006/relationships/tags" Target="../tags/tag572.xml"/><Relationship Id="rId4" Type="http://schemas.openxmlformats.org/officeDocument/2006/relationships/slideMaster" Target="../slideMasters/slideMaster35.xml"/><Relationship Id="rId1" Type="http://schemas.openxmlformats.org/officeDocument/2006/relationships/tags" Target="../tags/tag570.xml"/><Relationship Id="rId2" Type="http://schemas.openxmlformats.org/officeDocument/2006/relationships/tags" Target="../tags/tag571.xml"/></Relationships>
</file>

<file path=ppt/slideLayouts/_rels/slideLayout392.xml.rels><?xml version="1.0" encoding="UTF-8" standalone="yes"?>
<Relationships xmlns="http://schemas.openxmlformats.org/package/2006/relationships"><Relationship Id="rId3" Type="http://schemas.openxmlformats.org/officeDocument/2006/relationships/tags" Target="../tags/tag575.xml"/><Relationship Id="rId4" Type="http://schemas.openxmlformats.org/officeDocument/2006/relationships/slideMaster" Target="../slideMasters/slideMaster35.xml"/><Relationship Id="rId1" Type="http://schemas.openxmlformats.org/officeDocument/2006/relationships/tags" Target="../tags/tag573.xml"/><Relationship Id="rId2" Type="http://schemas.openxmlformats.org/officeDocument/2006/relationships/tags" Target="../tags/tag574.xml"/></Relationships>
</file>

<file path=ppt/slideLayouts/_rels/slideLayout393.xml.rels><?xml version="1.0" encoding="UTF-8" standalone="yes"?>
<Relationships xmlns="http://schemas.openxmlformats.org/package/2006/relationships"><Relationship Id="rId3" Type="http://schemas.openxmlformats.org/officeDocument/2006/relationships/tags" Target="../tags/tag578.xml"/><Relationship Id="rId4" Type="http://schemas.openxmlformats.org/officeDocument/2006/relationships/slideMaster" Target="../slideMasters/slideMaster35.xml"/><Relationship Id="rId1" Type="http://schemas.openxmlformats.org/officeDocument/2006/relationships/tags" Target="../tags/tag576.xml"/><Relationship Id="rId2" Type="http://schemas.openxmlformats.org/officeDocument/2006/relationships/tags" Target="../tags/tag577.xml"/></Relationships>
</file>

<file path=ppt/slideLayouts/_rels/slideLayout394.xml.rels><?xml version="1.0" encoding="UTF-8" standalone="yes"?>
<Relationships xmlns="http://schemas.openxmlformats.org/package/2006/relationships"><Relationship Id="rId3" Type="http://schemas.openxmlformats.org/officeDocument/2006/relationships/tags" Target="../tags/tag581.xml"/><Relationship Id="rId4" Type="http://schemas.openxmlformats.org/officeDocument/2006/relationships/slideMaster" Target="../slideMasters/slideMaster35.xml"/><Relationship Id="rId1" Type="http://schemas.openxmlformats.org/officeDocument/2006/relationships/tags" Target="../tags/tag579.xml"/><Relationship Id="rId2" Type="http://schemas.openxmlformats.org/officeDocument/2006/relationships/tags" Target="../tags/tag580.xml"/></Relationships>
</file>

<file path=ppt/slideLayouts/_rels/slideLayout395.xml.rels><?xml version="1.0" encoding="UTF-8" standalone="yes"?>
<Relationships xmlns="http://schemas.openxmlformats.org/package/2006/relationships"><Relationship Id="rId3" Type="http://schemas.openxmlformats.org/officeDocument/2006/relationships/tags" Target="../tags/tag584.xml"/><Relationship Id="rId4" Type="http://schemas.openxmlformats.org/officeDocument/2006/relationships/slideMaster" Target="../slideMasters/slideMaster35.xml"/><Relationship Id="rId1" Type="http://schemas.openxmlformats.org/officeDocument/2006/relationships/tags" Target="../tags/tag582.xml"/><Relationship Id="rId2" Type="http://schemas.openxmlformats.org/officeDocument/2006/relationships/tags" Target="../tags/tag583.xml"/></Relationships>
</file>

<file path=ppt/slideLayouts/_rels/slideLayout396.xml.rels><?xml version="1.0" encoding="UTF-8" standalone="yes"?>
<Relationships xmlns="http://schemas.openxmlformats.org/package/2006/relationships"><Relationship Id="rId3" Type="http://schemas.openxmlformats.org/officeDocument/2006/relationships/tags" Target="../tags/tag587.xml"/><Relationship Id="rId4" Type="http://schemas.openxmlformats.org/officeDocument/2006/relationships/slideMaster" Target="../slideMasters/slideMaster35.xml"/><Relationship Id="rId1" Type="http://schemas.openxmlformats.org/officeDocument/2006/relationships/tags" Target="../tags/tag585.xml"/><Relationship Id="rId2" Type="http://schemas.openxmlformats.org/officeDocument/2006/relationships/tags" Target="../tags/tag586.xml"/></Relationships>
</file>

<file path=ppt/slideLayouts/_rels/slideLayout397.xml.rels><?xml version="1.0" encoding="UTF-8" standalone="yes"?>
<Relationships xmlns="http://schemas.openxmlformats.org/package/2006/relationships"><Relationship Id="rId3" Type="http://schemas.openxmlformats.org/officeDocument/2006/relationships/tags" Target="../tags/tag590.xml"/><Relationship Id="rId4" Type="http://schemas.openxmlformats.org/officeDocument/2006/relationships/slideMaster" Target="../slideMasters/slideMaster35.xml"/><Relationship Id="rId1" Type="http://schemas.openxmlformats.org/officeDocument/2006/relationships/tags" Target="../tags/tag588.xml"/><Relationship Id="rId2" Type="http://schemas.openxmlformats.org/officeDocument/2006/relationships/tags" Target="../tags/tag589.xml"/></Relationships>
</file>

<file path=ppt/slideLayouts/_rels/slideLayout398.xml.rels><?xml version="1.0" encoding="UTF-8" standalone="yes"?>
<Relationships xmlns="http://schemas.openxmlformats.org/package/2006/relationships"><Relationship Id="rId3" Type="http://schemas.openxmlformats.org/officeDocument/2006/relationships/tags" Target="../tags/tag593.xml"/><Relationship Id="rId4" Type="http://schemas.openxmlformats.org/officeDocument/2006/relationships/slideMaster" Target="../slideMasters/slideMaster35.xml"/><Relationship Id="rId1" Type="http://schemas.openxmlformats.org/officeDocument/2006/relationships/tags" Target="../tags/tag591.xml"/><Relationship Id="rId2" Type="http://schemas.openxmlformats.org/officeDocument/2006/relationships/tags" Target="../tags/tag592.xml"/></Relationships>
</file>

<file path=ppt/slideLayouts/_rels/slideLayout399.xml.rels><?xml version="1.0" encoding="UTF-8" standalone="yes"?>
<Relationships xmlns="http://schemas.openxmlformats.org/package/2006/relationships"><Relationship Id="rId3" Type="http://schemas.openxmlformats.org/officeDocument/2006/relationships/tags" Target="../tags/tag596.xml"/><Relationship Id="rId4" Type="http://schemas.openxmlformats.org/officeDocument/2006/relationships/slideMaster" Target="../slideMasters/slideMaster35.xml"/><Relationship Id="rId1" Type="http://schemas.openxmlformats.org/officeDocument/2006/relationships/tags" Target="../tags/tag594.xml"/><Relationship Id="rId2" Type="http://schemas.openxmlformats.org/officeDocument/2006/relationships/tags" Target="../tags/tag59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0.xml.rels><?xml version="1.0" encoding="UTF-8" standalone="yes"?>
<Relationships xmlns="http://schemas.openxmlformats.org/package/2006/relationships"><Relationship Id="rId3" Type="http://schemas.openxmlformats.org/officeDocument/2006/relationships/tags" Target="../tags/tag604.xml"/><Relationship Id="rId4" Type="http://schemas.openxmlformats.org/officeDocument/2006/relationships/slideMaster" Target="../slideMasters/slideMaster36.xml"/><Relationship Id="rId1" Type="http://schemas.openxmlformats.org/officeDocument/2006/relationships/tags" Target="../tags/tag602.xml"/><Relationship Id="rId2" Type="http://schemas.openxmlformats.org/officeDocument/2006/relationships/tags" Target="../tags/tag603.xml"/></Relationships>
</file>

<file path=ppt/slideLayouts/_rels/slideLayout401.xml.rels><?xml version="1.0" encoding="UTF-8" standalone="yes"?>
<Relationships xmlns="http://schemas.openxmlformats.org/package/2006/relationships"><Relationship Id="rId3" Type="http://schemas.openxmlformats.org/officeDocument/2006/relationships/tags" Target="../tags/tag607.xml"/><Relationship Id="rId4" Type="http://schemas.openxmlformats.org/officeDocument/2006/relationships/slideMaster" Target="../slideMasters/slideMaster36.xml"/><Relationship Id="rId1" Type="http://schemas.openxmlformats.org/officeDocument/2006/relationships/tags" Target="../tags/tag605.xml"/><Relationship Id="rId2" Type="http://schemas.openxmlformats.org/officeDocument/2006/relationships/tags" Target="../tags/tag606.xml"/></Relationships>
</file>

<file path=ppt/slideLayouts/_rels/slideLayout402.xml.rels><?xml version="1.0" encoding="UTF-8" standalone="yes"?>
<Relationships xmlns="http://schemas.openxmlformats.org/package/2006/relationships"><Relationship Id="rId3" Type="http://schemas.openxmlformats.org/officeDocument/2006/relationships/tags" Target="../tags/tag610.xml"/><Relationship Id="rId4" Type="http://schemas.openxmlformats.org/officeDocument/2006/relationships/slideMaster" Target="../slideMasters/slideMaster36.xml"/><Relationship Id="rId1" Type="http://schemas.openxmlformats.org/officeDocument/2006/relationships/tags" Target="../tags/tag608.xml"/><Relationship Id="rId2" Type="http://schemas.openxmlformats.org/officeDocument/2006/relationships/tags" Target="../tags/tag609.xml"/></Relationships>
</file>

<file path=ppt/slideLayouts/_rels/slideLayout403.xml.rels><?xml version="1.0" encoding="UTF-8" standalone="yes"?>
<Relationships xmlns="http://schemas.openxmlformats.org/package/2006/relationships"><Relationship Id="rId3" Type="http://schemas.openxmlformats.org/officeDocument/2006/relationships/tags" Target="../tags/tag613.xml"/><Relationship Id="rId4" Type="http://schemas.openxmlformats.org/officeDocument/2006/relationships/slideMaster" Target="../slideMasters/slideMaster36.xml"/><Relationship Id="rId1" Type="http://schemas.openxmlformats.org/officeDocument/2006/relationships/tags" Target="../tags/tag611.xml"/><Relationship Id="rId2" Type="http://schemas.openxmlformats.org/officeDocument/2006/relationships/tags" Target="../tags/tag612.xml"/></Relationships>
</file>

<file path=ppt/slideLayouts/_rels/slideLayout404.xml.rels><?xml version="1.0" encoding="UTF-8" standalone="yes"?>
<Relationships xmlns="http://schemas.openxmlformats.org/package/2006/relationships"><Relationship Id="rId3" Type="http://schemas.openxmlformats.org/officeDocument/2006/relationships/tags" Target="../tags/tag616.xml"/><Relationship Id="rId4" Type="http://schemas.openxmlformats.org/officeDocument/2006/relationships/slideMaster" Target="../slideMasters/slideMaster36.xml"/><Relationship Id="rId1" Type="http://schemas.openxmlformats.org/officeDocument/2006/relationships/tags" Target="../tags/tag614.xml"/><Relationship Id="rId2" Type="http://schemas.openxmlformats.org/officeDocument/2006/relationships/tags" Target="../tags/tag615.xml"/></Relationships>
</file>

<file path=ppt/slideLayouts/_rels/slideLayout405.xml.rels><?xml version="1.0" encoding="UTF-8" standalone="yes"?>
<Relationships xmlns="http://schemas.openxmlformats.org/package/2006/relationships"><Relationship Id="rId3" Type="http://schemas.openxmlformats.org/officeDocument/2006/relationships/tags" Target="../tags/tag619.xml"/><Relationship Id="rId4" Type="http://schemas.openxmlformats.org/officeDocument/2006/relationships/slideMaster" Target="../slideMasters/slideMaster36.xml"/><Relationship Id="rId1" Type="http://schemas.openxmlformats.org/officeDocument/2006/relationships/tags" Target="../tags/tag617.xml"/><Relationship Id="rId2" Type="http://schemas.openxmlformats.org/officeDocument/2006/relationships/tags" Target="../tags/tag618.xml"/></Relationships>
</file>

<file path=ppt/slideLayouts/_rels/slideLayout406.xml.rels><?xml version="1.0" encoding="UTF-8" standalone="yes"?>
<Relationships xmlns="http://schemas.openxmlformats.org/package/2006/relationships"><Relationship Id="rId3" Type="http://schemas.openxmlformats.org/officeDocument/2006/relationships/tags" Target="../tags/tag622.xml"/><Relationship Id="rId4" Type="http://schemas.openxmlformats.org/officeDocument/2006/relationships/slideMaster" Target="../slideMasters/slideMaster36.xml"/><Relationship Id="rId1" Type="http://schemas.openxmlformats.org/officeDocument/2006/relationships/tags" Target="../tags/tag620.xml"/><Relationship Id="rId2" Type="http://schemas.openxmlformats.org/officeDocument/2006/relationships/tags" Target="../tags/tag621.xml"/></Relationships>
</file>

<file path=ppt/slideLayouts/_rels/slideLayout407.xml.rels><?xml version="1.0" encoding="UTF-8" standalone="yes"?>
<Relationships xmlns="http://schemas.openxmlformats.org/package/2006/relationships"><Relationship Id="rId3" Type="http://schemas.openxmlformats.org/officeDocument/2006/relationships/tags" Target="../tags/tag625.xml"/><Relationship Id="rId4" Type="http://schemas.openxmlformats.org/officeDocument/2006/relationships/slideMaster" Target="../slideMasters/slideMaster36.xml"/><Relationship Id="rId1" Type="http://schemas.openxmlformats.org/officeDocument/2006/relationships/tags" Target="../tags/tag623.xml"/><Relationship Id="rId2" Type="http://schemas.openxmlformats.org/officeDocument/2006/relationships/tags" Target="../tags/tag624.xml"/></Relationships>
</file>

<file path=ppt/slideLayouts/_rels/slideLayout408.xml.rels><?xml version="1.0" encoding="UTF-8" standalone="yes"?>
<Relationships xmlns="http://schemas.openxmlformats.org/package/2006/relationships"><Relationship Id="rId3" Type="http://schemas.openxmlformats.org/officeDocument/2006/relationships/tags" Target="../tags/tag628.xml"/><Relationship Id="rId4" Type="http://schemas.openxmlformats.org/officeDocument/2006/relationships/slideMaster" Target="../slideMasters/slideMaster36.xml"/><Relationship Id="rId1" Type="http://schemas.openxmlformats.org/officeDocument/2006/relationships/tags" Target="../tags/tag626.xml"/><Relationship Id="rId2" Type="http://schemas.openxmlformats.org/officeDocument/2006/relationships/tags" Target="../tags/tag627.xml"/></Relationships>
</file>

<file path=ppt/slideLayouts/_rels/slideLayout409.xml.rels><?xml version="1.0" encoding="UTF-8" standalone="yes"?>
<Relationships xmlns="http://schemas.openxmlformats.org/package/2006/relationships"><Relationship Id="rId3" Type="http://schemas.openxmlformats.org/officeDocument/2006/relationships/tags" Target="../tags/tag631.xml"/><Relationship Id="rId4" Type="http://schemas.openxmlformats.org/officeDocument/2006/relationships/slideMaster" Target="../slideMasters/slideMaster36.xml"/><Relationship Id="rId1" Type="http://schemas.openxmlformats.org/officeDocument/2006/relationships/tags" Target="../tags/tag629.xml"/><Relationship Id="rId2" Type="http://schemas.openxmlformats.org/officeDocument/2006/relationships/tags" Target="../tags/tag630.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0.xml.rels><?xml version="1.0" encoding="UTF-8" standalone="yes"?>
<Relationships xmlns="http://schemas.openxmlformats.org/package/2006/relationships"><Relationship Id="rId3" Type="http://schemas.openxmlformats.org/officeDocument/2006/relationships/tags" Target="../tags/tag634.xml"/><Relationship Id="rId4" Type="http://schemas.openxmlformats.org/officeDocument/2006/relationships/slideMaster" Target="../slideMasters/slideMaster36.xml"/><Relationship Id="rId1" Type="http://schemas.openxmlformats.org/officeDocument/2006/relationships/tags" Target="../tags/tag632.xml"/><Relationship Id="rId2" Type="http://schemas.openxmlformats.org/officeDocument/2006/relationships/tags" Target="../tags/tag633.xml"/></Relationships>
</file>

<file path=ppt/slideLayouts/_rels/slideLayout411.xml.rels><?xml version="1.0" encoding="UTF-8" standalone="yes"?>
<Relationships xmlns="http://schemas.openxmlformats.org/package/2006/relationships"><Relationship Id="rId1" Type="http://schemas.openxmlformats.org/officeDocument/2006/relationships/tags" Target="../tags/tag640.xml"/><Relationship Id="rId2" Type="http://schemas.openxmlformats.org/officeDocument/2006/relationships/slideMaster" Target="../slideMasters/slideMaster37.xml"/></Relationships>
</file>

<file path=ppt/slideLayouts/_rels/slideLayout412.xml.rels><?xml version="1.0" encoding="UTF-8" standalone="yes"?>
<Relationships xmlns="http://schemas.openxmlformats.org/package/2006/relationships"><Relationship Id="rId1" Type="http://schemas.openxmlformats.org/officeDocument/2006/relationships/tags" Target="../tags/tag641.xml"/><Relationship Id="rId2" Type="http://schemas.openxmlformats.org/officeDocument/2006/relationships/slideMaster" Target="../slideMasters/slideMaster37.xml"/></Relationships>
</file>

<file path=ppt/slideLayouts/_rels/slideLayout413.xml.rels><?xml version="1.0" encoding="UTF-8" standalone="yes"?>
<Relationships xmlns="http://schemas.openxmlformats.org/package/2006/relationships"><Relationship Id="rId1" Type="http://schemas.openxmlformats.org/officeDocument/2006/relationships/tags" Target="../tags/tag642.xml"/><Relationship Id="rId2" Type="http://schemas.openxmlformats.org/officeDocument/2006/relationships/slideMaster" Target="../slideMasters/slideMaster37.xml"/></Relationships>
</file>

<file path=ppt/slideLayouts/_rels/slideLayout414.xml.rels><?xml version="1.0" encoding="UTF-8" standalone="yes"?>
<Relationships xmlns="http://schemas.openxmlformats.org/package/2006/relationships"><Relationship Id="rId1" Type="http://schemas.openxmlformats.org/officeDocument/2006/relationships/tags" Target="../tags/tag643.xml"/><Relationship Id="rId2" Type="http://schemas.openxmlformats.org/officeDocument/2006/relationships/slideMaster" Target="../slideMasters/slideMaster37.xml"/></Relationships>
</file>

<file path=ppt/slideLayouts/_rels/slideLayout415.xml.rels><?xml version="1.0" encoding="UTF-8" standalone="yes"?>
<Relationships xmlns="http://schemas.openxmlformats.org/package/2006/relationships"><Relationship Id="rId1" Type="http://schemas.openxmlformats.org/officeDocument/2006/relationships/tags" Target="../tags/tag644.xml"/><Relationship Id="rId2" Type="http://schemas.openxmlformats.org/officeDocument/2006/relationships/slideMaster" Target="../slideMasters/slideMaster37.xml"/></Relationships>
</file>

<file path=ppt/slideLayouts/_rels/slideLayout416.xml.rels><?xml version="1.0" encoding="UTF-8" standalone="yes"?>
<Relationships xmlns="http://schemas.openxmlformats.org/package/2006/relationships"><Relationship Id="rId1" Type="http://schemas.openxmlformats.org/officeDocument/2006/relationships/tags" Target="../tags/tag645.xml"/><Relationship Id="rId2" Type="http://schemas.openxmlformats.org/officeDocument/2006/relationships/slideMaster" Target="../slideMasters/slideMaster37.xml"/></Relationships>
</file>

<file path=ppt/slideLayouts/_rels/slideLayout417.xml.rels><?xml version="1.0" encoding="UTF-8" standalone="yes"?>
<Relationships xmlns="http://schemas.openxmlformats.org/package/2006/relationships"><Relationship Id="rId1" Type="http://schemas.openxmlformats.org/officeDocument/2006/relationships/tags" Target="../tags/tag646.xml"/><Relationship Id="rId2" Type="http://schemas.openxmlformats.org/officeDocument/2006/relationships/slideMaster" Target="../slideMasters/slideMaster37.xml"/></Relationships>
</file>

<file path=ppt/slideLayouts/_rels/slideLayout418.xml.rels><?xml version="1.0" encoding="UTF-8" standalone="yes"?>
<Relationships xmlns="http://schemas.openxmlformats.org/package/2006/relationships"><Relationship Id="rId1" Type="http://schemas.openxmlformats.org/officeDocument/2006/relationships/tags" Target="../tags/tag647.xml"/><Relationship Id="rId2" Type="http://schemas.openxmlformats.org/officeDocument/2006/relationships/slideMaster" Target="../slideMasters/slideMaster37.xml"/></Relationships>
</file>

<file path=ppt/slideLayouts/_rels/slideLayout419.xml.rels><?xml version="1.0" encoding="UTF-8" standalone="yes"?>
<Relationships xmlns="http://schemas.openxmlformats.org/package/2006/relationships"><Relationship Id="rId1" Type="http://schemas.openxmlformats.org/officeDocument/2006/relationships/tags" Target="../tags/tag648.xml"/><Relationship Id="rId2" Type="http://schemas.openxmlformats.org/officeDocument/2006/relationships/slideMaster" Target="../slideMasters/slideMaster37.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0.xml.rels><?xml version="1.0" encoding="UTF-8" standalone="yes"?>
<Relationships xmlns="http://schemas.openxmlformats.org/package/2006/relationships"><Relationship Id="rId1" Type="http://schemas.openxmlformats.org/officeDocument/2006/relationships/tags" Target="../tags/tag649.xml"/><Relationship Id="rId2" Type="http://schemas.openxmlformats.org/officeDocument/2006/relationships/slideMaster" Target="../slideMasters/slideMaster37.xml"/></Relationships>
</file>

<file path=ppt/slideLayouts/_rels/slideLayout421.xml.rels><?xml version="1.0" encoding="UTF-8" standalone="yes"?>
<Relationships xmlns="http://schemas.openxmlformats.org/package/2006/relationships"><Relationship Id="rId1" Type="http://schemas.openxmlformats.org/officeDocument/2006/relationships/tags" Target="../tags/tag650.xml"/><Relationship Id="rId2" Type="http://schemas.openxmlformats.org/officeDocument/2006/relationships/slideMaster" Target="../slideMasters/slideMaster37.xml"/></Relationships>
</file>

<file path=ppt/slideLayouts/_rels/slideLayout422.xml.rels><?xml version="1.0" encoding="UTF-8" standalone="yes"?>
<Relationships xmlns="http://schemas.openxmlformats.org/package/2006/relationships"><Relationship Id="rId1" Type="http://schemas.openxmlformats.org/officeDocument/2006/relationships/tags" Target="../tags/tag651.xml"/><Relationship Id="rId2" Type="http://schemas.openxmlformats.org/officeDocument/2006/relationships/slideMaster" Target="../slideMasters/slideMaster37.xml"/></Relationships>
</file>

<file path=ppt/slideLayouts/_rels/slideLayout423.xml.rels><?xml version="1.0" encoding="UTF-8" standalone="yes"?>
<Relationships xmlns="http://schemas.openxmlformats.org/package/2006/relationships"><Relationship Id="rId1" Type="http://schemas.openxmlformats.org/officeDocument/2006/relationships/tags" Target="../tags/tag652.xml"/><Relationship Id="rId2" Type="http://schemas.openxmlformats.org/officeDocument/2006/relationships/slideMaster" Target="../slideMasters/slideMaster37.xml"/></Relationships>
</file>

<file path=ppt/slideLayouts/_rels/slideLayout424.xml.rels><?xml version="1.0" encoding="UTF-8" standalone="yes"?>
<Relationships xmlns="http://schemas.openxmlformats.org/package/2006/relationships"><Relationship Id="rId1" Type="http://schemas.openxmlformats.org/officeDocument/2006/relationships/tags" Target="../tags/tag653.xml"/><Relationship Id="rId2" Type="http://schemas.openxmlformats.org/officeDocument/2006/relationships/slideMaster" Target="../slideMasters/slideMaster37.xml"/></Relationships>
</file>

<file path=ppt/slideLayouts/_rels/slideLayout425.xml.rels><?xml version="1.0" encoding="UTF-8" standalone="yes"?>
<Relationships xmlns="http://schemas.openxmlformats.org/package/2006/relationships"><Relationship Id="rId3" Type="http://schemas.openxmlformats.org/officeDocument/2006/relationships/tags" Target="../tags/tag661.xml"/><Relationship Id="rId4" Type="http://schemas.openxmlformats.org/officeDocument/2006/relationships/slideMaster" Target="../slideMasters/slideMaster38.xml"/><Relationship Id="rId1" Type="http://schemas.openxmlformats.org/officeDocument/2006/relationships/tags" Target="../tags/tag659.xml"/><Relationship Id="rId2" Type="http://schemas.openxmlformats.org/officeDocument/2006/relationships/tags" Target="../tags/tag660.xml"/></Relationships>
</file>

<file path=ppt/slideLayouts/_rels/slideLayout426.xml.rels><?xml version="1.0" encoding="UTF-8" standalone="yes"?>
<Relationships xmlns="http://schemas.openxmlformats.org/package/2006/relationships"><Relationship Id="rId3" Type="http://schemas.openxmlformats.org/officeDocument/2006/relationships/tags" Target="../tags/tag664.xml"/><Relationship Id="rId4" Type="http://schemas.openxmlformats.org/officeDocument/2006/relationships/slideMaster" Target="../slideMasters/slideMaster38.xml"/><Relationship Id="rId1" Type="http://schemas.openxmlformats.org/officeDocument/2006/relationships/tags" Target="../tags/tag662.xml"/><Relationship Id="rId2" Type="http://schemas.openxmlformats.org/officeDocument/2006/relationships/tags" Target="../tags/tag663.xml"/></Relationships>
</file>

<file path=ppt/slideLayouts/_rels/slideLayout427.xml.rels><?xml version="1.0" encoding="UTF-8" standalone="yes"?>
<Relationships xmlns="http://schemas.openxmlformats.org/package/2006/relationships"><Relationship Id="rId3" Type="http://schemas.openxmlformats.org/officeDocument/2006/relationships/tags" Target="../tags/tag667.xml"/><Relationship Id="rId4" Type="http://schemas.openxmlformats.org/officeDocument/2006/relationships/slideMaster" Target="../slideMasters/slideMaster38.xml"/><Relationship Id="rId1" Type="http://schemas.openxmlformats.org/officeDocument/2006/relationships/tags" Target="../tags/tag665.xml"/><Relationship Id="rId2" Type="http://schemas.openxmlformats.org/officeDocument/2006/relationships/tags" Target="../tags/tag666.xml"/></Relationships>
</file>

<file path=ppt/slideLayouts/_rels/slideLayout428.xml.rels><?xml version="1.0" encoding="UTF-8" standalone="yes"?>
<Relationships xmlns="http://schemas.openxmlformats.org/package/2006/relationships"><Relationship Id="rId3" Type="http://schemas.openxmlformats.org/officeDocument/2006/relationships/tags" Target="../tags/tag670.xml"/><Relationship Id="rId4" Type="http://schemas.openxmlformats.org/officeDocument/2006/relationships/slideMaster" Target="../slideMasters/slideMaster38.xml"/><Relationship Id="rId1" Type="http://schemas.openxmlformats.org/officeDocument/2006/relationships/tags" Target="../tags/tag668.xml"/><Relationship Id="rId2" Type="http://schemas.openxmlformats.org/officeDocument/2006/relationships/tags" Target="../tags/tag669.xml"/></Relationships>
</file>

<file path=ppt/slideLayouts/_rels/slideLayout429.xml.rels><?xml version="1.0" encoding="UTF-8" standalone="yes"?>
<Relationships xmlns="http://schemas.openxmlformats.org/package/2006/relationships"><Relationship Id="rId3" Type="http://schemas.openxmlformats.org/officeDocument/2006/relationships/tags" Target="../tags/tag673.xml"/><Relationship Id="rId4" Type="http://schemas.openxmlformats.org/officeDocument/2006/relationships/slideMaster" Target="../slideMasters/slideMaster38.xml"/><Relationship Id="rId1" Type="http://schemas.openxmlformats.org/officeDocument/2006/relationships/tags" Target="../tags/tag671.xml"/><Relationship Id="rId2" Type="http://schemas.openxmlformats.org/officeDocument/2006/relationships/tags" Target="../tags/tag67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0.xml.rels><?xml version="1.0" encoding="UTF-8" standalone="yes"?>
<Relationships xmlns="http://schemas.openxmlformats.org/package/2006/relationships"><Relationship Id="rId3" Type="http://schemas.openxmlformats.org/officeDocument/2006/relationships/tags" Target="../tags/tag676.xml"/><Relationship Id="rId4" Type="http://schemas.openxmlformats.org/officeDocument/2006/relationships/slideMaster" Target="../slideMasters/slideMaster38.xml"/><Relationship Id="rId1" Type="http://schemas.openxmlformats.org/officeDocument/2006/relationships/tags" Target="../tags/tag674.xml"/><Relationship Id="rId2" Type="http://schemas.openxmlformats.org/officeDocument/2006/relationships/tags" Target="../tags/tag675.xml"/></Relationships>
</file>

<file path=ppt/slideLayouts/_rels/slideLayout431.xml.rels><?xml version="1.0" encoding="UTF-8" standalone="yes"?>
<Relationships xmlns="http://schemas.openxmlformats.org/package/2006/relationships"><Relationship Id="rId3" Type="http://schemas.openxmlformats.org/officeDocument/2006/relationships/tags" Target="../tags/tag679.xml"/><Relationship Id="rId4" Type="http://schemas.openxmlformats.org/officeDocument/2006/relationships/slideMaster" Target="../slideMasters/slideMaster38.xml"/><Relationship Id="rId1" Type="http://schemas.openxmlformats.org/officeDocument/2006/relationships/tags" Target="../tags/tag677.xml"/><Relationship Id="rId2" Type="http://schemas.openxmlformats.org/officeDocument/2006/relationships/tags" Target="../tags/tag678.xml"/></Relationships>
</file>

<file path=ppt/slideLayouts/_rels/slideLayout432.xml.rels><?xml version="1.0" encoding="UTF-8" standalone="yes"?>
<Relationships xmlns="http://schemas.openxmlformats.org/package/2006/relationships"><Relationship Id="rId3" Type="http://schemas.openxmlformats.org/officeDocument/2006/relationships/tags" Target="../tags/tag682.xml"/><Relationship Id="rId4" Type="http://schemas.openxmlformats.org/officeDocument/2006/relationships/slideMaster" Target="../slideMasters/slideMaster38.xml"/><Relationship Id="rId1" Type="http://schemas.openxmlformats.org/officeDocument/2006/relationships/tags" Target="../tags/tag680.xml"/><Relationship Id="rId2" Type="http://schemas.openxmlformats.org/officeDocument/2006/relationships/tags" Target="../tags/tag681.xml"/></Relationships>
</file>

<file path=ppt/slideLayouts/_rels/slideLayout433.xml.rels><?xml version="1.0" encoding="UTF-8" standalone="yes"?>
<Relationships xmlns="http://schemas.openxmlformats.org/package/2006/relationships"><Relationship Id="rId3" Type="http://schemas.openxmlformats.org/officeDocument/2006/relationships/tags" Target="../tags/tag685.xml"/><Relationship Id="rId4" Type="http://schemas.openxmlformats.org/officeDocument/2006/relationships/slideMaster" Target="../slideMasters/slideMaster38.xml"/><Relationship Id="rId1" Type="http://schemas.openxmlformats.org/officeDocument/2006/relationships/tags" Target="../tags/tag683.xml"/><Relationship Id="rId2" Type="http://schemas.openxmlformats.org/officeDocument/2006/relationships/tags" Target="../tags/tag684.xml"/></Relationships>
</file>

<file path=ppt/slideLayouts/_rels/slideLayout434.xml.rels><?xml version="1.0" encoding="UTF-8" standalone="yes"?>
<Relationships xmlns="http://schemas.openxmlformats.org/package/2006/relationships"><Relationship Id="rId3" Type="http://schemas.openxmlformats.org/officeDocument/2006/relationships/tags" Target="../tags/tag688.xml"/><Relationship Id="rId4" Type="http://schemas.openxmlformats.org/officeDocument/2006/relationships/slideMaster" Target="../slideMasters/slideMaster38.xml"/><Relationship Id="rId1" Type="http://schemas.openxmlformats.org/officeDocument/2006/relationships/tags" Target="../tags/tag686.xml"/><Relationship Id="rId2" Type="http://schemas.openxmlformats.org/officeDocument/2006/relationships/tags" Target="../tags/tag687.xml"/></Relationships>
</file>

<file path=ppt/slideLayouts/_rels/slideLayout435.xml.rels><?xml version="1.0" encoding="UTF-8" standalone="yes"?>
<Relationships xmlns="http://schemas.openxmlformats.org/package/2006/relationships"><Relationship Id="rId3" Type="http://schemas.openxmlformats.org/officeDocument/2006/relationships/tags" Target="../tags/tag691.xml"/><Relationship Id="rId4" Type="http://schemas.openxmlformats.org/officeDocument/2006/relationships/slideMaster" Target="../slideMasters/slideMaster38.xml"/><Relationship Id="rId1" Type="http://schemas.openxmlformats.org/officeDocument/2006/relationships/tags" Target="../tags/tag689.xml"/><Relationship Id="rId2" Type="http://schemas.openxmlformats.org/officeDocument/2006/relationships/tags" Target="../tags/tag690.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27.xml.rels><?xml version="1.0" encoding="UTF-8" standalone="yes"?>
<Relationships xmlns="http://schemas.openxmlformats.org/package/2006/relationships"><Relationship Id="rId3" Type="http://schemas.openxmlformats.org/officeDocument/2006/relationships/tags" Target="../tags/tag715.xml"/><Relationship Id="rId4" Type="http://schemas.openxmlformats.org/officeDocument/2006/relationships/slideMaster" Target="../slideMasters/slideMaster45.xml"/><Relationship Id="rId1" Type="http://schemas.openxmlformats.org/officeDocument/2006/relationships/tags" Target="../tags/tag713.xml"/><Relationship Id="rId2" Type="http://schemas.openxmlformats.org/officeDocument/2006/relationships/tags" Target="../tags/tag714.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3.xml.rels><?xml version="1.0" encoding="UTF-8" standalone="yes"?>
<Relationships xmlns="http://schemas.openxmlformats.org/package/2006/relationships"><Relationship Id="rId1" Type="http://schemas.openxmlformats.org/officeDocument/2006/relationships/tags" Target="../tags/tag57.xml"/><Relationship Id="rId2" Type="http://schemas.openxmlformats.org/officeDocument/2006/relationships/slideMaster" Target="../slideMasters/slideMaster4.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4.xml.rels><?xml version="1.0" encoding="UTF-8" standalone="yes"?>
<Relationships xmlns="http://schemas.openxmlformats.org/package/2006/relationships"><Relationship Id="rId3" Type="http://schemas.openxmlformats.org/officeDocument/2006/relationships/tags" Target="../tags/tag60.xml"/><Relationship Id="rId4" Type="http://schemas.openxmlformats.org/officeDocument/2006/relationships/slideMaster" Target="../slideMasters/slideMaster4.xml"/><Relationship Id="rId1" Type="http://schemas.openxmlformats.org/officeDocument/2006/relationships/tags" Target="../tags/tag58.xml"/><Relationship Id="rId2" Type="http://schemas.openxmlformats.org/officeDocument/2006/relationships/tags" Target="../tags/tag59.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54.xml.rels><?xml version="1.0" encoding="UTF-8" standalone="yes"?>
<Relationships xmlns="http://schemas.openxmlformats.org/package/2006/relationships"><Relationship Id="rId3" Type="http://schemas.openxmlformats.org/officeDocument/2006/relationships/tags" Target="../tags/tag724.xml"/><Relationship Id="rId4" Type="http://schemas.openxmlformats.org/officeDocument/2006/relationships/slideMaster" Target="../slideMasters/slideMaster47.xml"/><Relationship Id="rId1" Type="http://schemas.openxmlformats.org/officeDocument/2006/relationships/tags" Target="../tags/tag722.xml"/><Relationship Id="rId2" Type="http://schemas.openxmlformats.org/officeDocument/2006/relationships/tags" Target="../tags/tag723.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6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6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71.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7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7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7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7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76.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77.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7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7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8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8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8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8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8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8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87.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8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8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9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9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9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9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9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9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97.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98.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99.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00.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60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602.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603.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60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60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60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60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0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09.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0.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11.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1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13.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14.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15.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16.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1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1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19.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0.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21.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22.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23.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24.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25.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26.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27.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28.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29.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0.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31.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32.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33.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34.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35.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36.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37.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38.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39.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0.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41.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42.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43.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44.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45.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46.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47.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48.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49.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0.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51.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52.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53.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54.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55.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56.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57.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58.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59.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0.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61.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62.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63.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64.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65.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66.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67.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68.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69.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0.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71.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72.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73.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74.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75.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76.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77.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78.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79.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8.xml.rels><?xml version="1.0" encoding="UTF-8" standalone="yes"?>
<Relationships xmlns="http://schemas.openxmlformats.org/package/2006/relationships"><Relationship Id="rId3" Type="http://schemas.openxmlformats.org/officeDocument/2006/relationships/tags" Target="../tags/tag66.xml"/><Relationship Id="rId4" Type="http://schemas.openxmlformats.org/officeDocument/2006/relationships/slideMaster" Target="../slideMasters/slideMaster5.xml"/><Relationship Id="rId1" Type="http://schemas.openxmlformats.org/officeDocument/2006/relationships/tags" Target="../tags/tag64.xml"/><Relationship Id="rId2" Type="http://schemas.openxmlformats.org/officeDocument/2006/relationships/tags" Target="../tags/tag65.xml"/></Relationships>
</file>

<file path=ppt/slideLayouts/_rels/slideLayout680.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81.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82.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83.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84.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85.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86.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87.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88.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89.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0.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91.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92.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93.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94.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95.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96.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97.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98.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99.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00.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701.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702.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703.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704.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705.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706.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707.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708.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709.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0.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711.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712.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713.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714.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715.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716.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717.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718.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719.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0.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721.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722.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723.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724.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725.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726.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727.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728.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729.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0.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731.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732.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33.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34.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35.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36.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37.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38.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39.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0.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41.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42.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43.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44.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45.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46.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47.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48.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49.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0.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51.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52.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53.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54.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55.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56.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57.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58.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59.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0.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61.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62.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63.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64.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65.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66.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67.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68.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69.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0.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71.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72.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73.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74.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75.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76.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77.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78.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79.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0.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81.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82.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83.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84.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85.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86.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87.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88.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89.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0.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91.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92.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93.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94.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95.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96.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97.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98.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99.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00.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801.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3" Type="http://schemas.openxmlformats.org/officeDocument/2006/relationships/tags" Target="../tags/tag72.xml"/><Relationship Id="rId4" Type="http://schemas.openxmlformats.org/officeDocument/2006/relationships/slideMaster" Target="../slideMasters/slideMaster6.xml"/><Relationship Id="rId1" Type="http://schemas.openxmlformats.org/officeDocument/2006/relationships/tags" Target="../tags/tag70.xml"/><Relationship Id="rId2" Type="http://schemas.openxmlformats.org/officeDocument/2006/relationships/tags" Target="../tags/tag71.xml"/></Relationships>
</file>

<file path=ppt/slideLayouts/_rels/slideLayout83.xml.rels><?xml version="1.0" encoding="UTF-8" standalone="yes"?>
<Relationships xmlns="http://schemas.openxmlformats.org/package/2006/relationships"><Relationship Id="rId3" Type="http://schemas.openxmlformats.org/officeDocument/2006/relationships/tags" Target="../tags/tag75.xml"/><Relationship Id="rId4" Type="http://schemas.openxmlformats.org/officeDocument/2006/relationships/slideMaster" Target="../slideMasters/slideMaster6.xml"/><Relationship Id="rId1" Type="http://schemas.openxmlformats.org/officeDocument/2006/relationships/tags" Target="../tags/tag73.xml"/><Relationship Id="rId2" Type="http://schemas.openxmlformats.org/officeDocument/2006/relationships/tags" Target="../tags/tag7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5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174" indent="0" algn="ctr">
              <a:buNone/>
              <a:defRPr/>
            </a:lvl2pPr>
            <a:lvl3pPr marL="914349" indent="0" algn="ctr">
              <a:buNone/>
              <a:defRPr/>
            </a:lvl3pPr>
            <a:lvl4pPr marL="1371523" indent="0" algn="ctr">
              <a:buNone/>
              <a:defRPr/>
            </a:lvl4pPr>
            <a:lvl5pPr marL="1828698" indent="0" algn="ctr">
              <a:buNone/>
              <a:defRPr/>
            </a:lvl5pPr>
            <a:lvl6pPr marL="2285872" indent="0" algn="ctr">
              <a:buNone/>
              <a:defRPr/>
            </a:lvl6pPr>
            <a:lvl7pPr marL="2743046" indent="0" algn="ctr">
              <a:buNone/>
              <a:defRPr/>
            </a:lvl7pPr>
            <a:lvl8pPr marL="3200220" indent="0" algn="ctr">
              <a:buNone/>
              <a:defRPr/>
            </a:lvl8pPr>
            <a:lvl9pPr marL="3657396"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070865011"/>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42368189"/>
      </p:ext>
    </p:extLst>
  </p:cSld>
  <p:clrMapOvr>
    <a:masterClrMapping/>
  </p:clrMapOvr>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5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5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36145281"/>
      </p:ext>
    </p:extLst>
  </p:cSld>
  <p:clrMapOvr>
    <a:masterClrMapping/>
  </p:clrMapOvr>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0" indent="0">
              <a:buNone/>
              <a:defRPr sz="2000" b="1"/>
            </a:lvl2pPr>
            <a:lvl3pPr marL="914340" indent="0">
              <a:buNone/>
              <a:defRPr sz="1800" b="1"/>
            </a:lvl3pPr>
            <a:lvl4pPr marL="1371511" indent="0">
              <a:buNone/>
              <a:defRPr sz="1600" b="1"/>
            </a:lvl4pPr>
            <a:lvl5pPr marL="1828680" indent="0">
              <a:buNone/>
              <a:defRPr sz="1600" b="1"/>
            </a:lvl5pPr>
            <a:lvl6pPr marL="2285850" indent="0">
              <a:buNone/>
              <a:defRPr sz="1600" b="1"/>
            </a:lvl6pPr>
            <a:lvl7pPr marL="2743019" indent="0">
              <a:buNone/>
              <a:defRPr sz="1600" b="1"/>
            </a:lvl7pPr>
            <a:lvl8pPr marL="3200188" indent="0">
              <a:buNone/>
              <a:defRPr sz="1600" b="1"/>
            </a:lvl8pPr>
            <a:lvl9pPr marL="3657358"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3" y="1535113"/>
            <a:ext cx="4041775" cy="639762"/>
          </a:xfrm>
        </p:spPr>
        <p:txBody>
          <a:bodyPr anchor="b"/>
          <a:lstStyle>
            <a:lvl1pPr marL="0" indent="0">
              <a:buNone/>
              <a:defRPr sz="2400" b="1"/>
            </a:lvl1pPr>
            <a:lvl2pPr marL="457170" indent="0">
              <a:buNone/>
              <a:defRPr sz="2000" b="1"/>
            </a:lvl2pPr>
            <a:lvl3pPr marL="914340" indent="0">
              <a:buNone/>
              <a:defRPr sz="1800" b="1"/>
            </a:lvl3pPr>
            <a:lvl4pPr marL="1371511" indent="0">
              <a:buNone/>
              <a:defRPr sz="1600" b="1"/>
            </a:lvl4pPr>
            <a:lvl5pPr marL="1828680" indent="0">
              <a:buNone/>
              <a:defRPr sz="1600" b="1"/>
            </a:lvl5pPr>
            <a:lvl6pPr marL="2285850" indent="0">
              <a:buNone/>
              <a:defRPr sz="1600" b="1"/>
            </a:lvl6pPr>
            <a:lvl7pPr marL="2743019" indent="0">
              <a:buNone/>
              <a:defRPr sz="1600" b="1"/>
            </a:lvl7pPr>
            <a:lvl8pPr marL="3200188" indent="0">
              <a:buNone/>
              <a:defRPr sz="1600" b="1"/>
            </a:lvl8pPr>
            <a:lvl9pPr marL="365735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52951588"/>
      </p:ext>
    </p:extLst>
  </p:cSld>
  <p:clrMapOvr>
    <a:masterClrMapping/>
  </p:clrMapOvr>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444665130"/>
      </p:ext>
    </p:extLst>
  </p:cSld>
  <p:clrMapOvr>
    <a:masterClrMapping/>
  </p:clrMapOvr>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7873458"/>
      </p:ext>
    </p:extLst>
  </p:cSld>
  <p:clrMapOvr>
    <a:masterClrMapping/>
  </p:clrMapOvr>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70" indent="0">
              <a:buNone/>
              <a:defRPr sz="1200"/>
            </a:lvl2pPr>
            <a:lvl3pPr marL="914340" indent="0">
              <a:buNone/>
              <a:defRPr sz="1000"/>
            </a:lvl3pPr>
            <a:lvl4pPr marL="1371511" indent="0">
              <a:buNone/>
              <a:defRPr sz="900"/>
            </a:lvl4pPr>
            <a:lvl5pPr marL="1828680" indent="0">
              <a:buNone/>
              <a:defRPr sz="900"/>
            </a:lvl5pPr>
            <a:lvl6pPr marL="2285850" indent="0">
              <a:buNone/>
              <a:defRPr sz="900"/>
            </a:lvl6pPr>
            <a:lvl7pPr marL="2743019" indent="0">
              <a:buNone/>
              <a:defRPr sz="900"/>
            </a:lvl7pPr>
            <a:lvl8pPr marL="3200188" indent="0">
              <a:buNone/>
              <a:defRPr sz="900"/>
            </a:lvl8pPr>
            <a:lvl9pPr marL="3657358" indent="0">
              <a:buNone/>
              <a:defRPr sz="900"/>
            </a:lvl9pPr>
          </a:lstStyle>
          <a:p>
            <a:pPr lvl="0"/>
            <a:r>
              <a:rPr lang="en-US" smtClean="0"/>
              <a:t>Click to edit Master text styles</a:t>
            </a:r>
          </a:p>
        </p:txBody>
      </p:sp>
    </p:spTree>
    <p:extLst>
      <p:ext uri="{BB962C8B-B14F-4D97-AF65-F5344CB8AC3E}">
        <p14:creationId xmlns:p14="http://schemas.microsoft.com/office/powerpoint/2010/main" val="3257379306"/>
      </p:ext>
    </p:extLst>
  </p:cSld>
  <p:clrMapOvr>
    <a:masterClrMapping/>
  </p:clrMapOvr>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0" indent="0">
              <a:buNone/>
              <a:defRPr sz="2800"/>
            </a:lvl2pPr>
            <a:lvl3pPr marL="914340" indent="0">
              <a:buNone/>
              <a:defRPr sz="2400"/>
            </a:lvl3pPr>
            <a:lvl4pPr marL="1371511" indent="0">
              <a:buNone/>
              <a:defRPr sz="2000"/>
            </a:lvl4pPr>
            <a:lvl5pPr marL="1828680" indent="0">
              <a:buNone/>
              <a:defRPr sz="2000"/>
            </a:lvl5pPr>
            <a:lvl6pPr marL="2285850" indent="0">
              <a:buNone/>
              <a:defRPr sz="2000"/>
            </a:lvl6pPr>
            <a:lvl7pPr marL="2743019" indent="0">
              <a:buNone/>
              <a:defRPr sz="2000"/>
            </a:lvl7pPr>
            <a:lvl8pPr marL="3200188" indent="0">
              <a:buNone/>
              <a:defRPr sz="2000"/>
            </a:lvl8pPr>
            <a:lvl9pPr marL="3657358"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170" indent="0">
              <a:buNone/>
              <a:defRPr sz="1200"/>
            </a:lvl2pPr>
            <a:lvl3pPr marL="914340" indent="0">
              <a:buNone/>
              <a:defRPr sz="1000"/>
            </a:lvl3pPr>
            <a:lvl4pPr marL="1371511" indent="0">
              <a:buNone/>
              <a:defRPr sz="900"/>
            </a:lvl4pPr>
            <a:lvl5pPr marL="1828680" indent="0">
              <a:buNone/>
              <a:defRPr sz="900"/>
            </a:lvl5pPr>
            <a:lvl6pPr marL="2285850" indent="0">
              <a:buNone/>
              <a:defRPr sz="900"/>
            </a:lvl6pPr>
            <a:lvl7pPr marL="2743019" indent="0">
              <a:buNone/>
              <a:defRPr sz="900"/>
            </a:lvl7pPr>
            <a:lvl8pPr marL="3200188" indent="0">
              <a:buNone/>
              <a:defRPr sz="900"/>
            </a:lvl8pPr>
            <a:lvl9pPr marL="3657358" indent="0">
              <a:buNone/>
              <a:defRPr sz="900"/>
            </a:lvl9pPr>
          </a:lstStyle>
          <a:p>
            <a:pPr lvl="0"/>
            <a:r>
              <a:rPr lang="en-US" smtClean="0"/>
              <a:t>Click to edit Master text styles</a:t>
            </a:r>
          </a:p>
        </p:txBody>
      </p:sp>
    </p:spTree>
    <p:extLst>
      <p:ext uri="{BB962C8B-B14F-4D97-AF65-F5344CB8AC3E}">
        <p14:creationId xmlns:p14="http://schemas.microsoft.com/office/powerpoint/2010/main" val="618375469"/>
      </p:ext>
    </p:extLst>
  </p:cSld>
  <p:clrMapOvr>
    <a:masterClrMapping/>
  </p:clrMapOvr>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39092133"/>
      </p:ext>
    </p:extLst>
  </p:cSld>
  <p:clrMapOvr>
    <a:masterClrMapping/>
  </p:clrMapOvr>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1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023605"/>
      </p:ext>
    </p:extLst>
  </p:cSld>
  <p:clrMapOvr>
    <a:masterClrMapping/>
  </p:clrMapOvr>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5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5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64290673"/>
      </p:ext>
    </p:extLst>
  </p:cSld>
  <p:clrMapOvr>
    <a:masterClrMapping/>
  </p:clrMapOvr>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30250796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84342520"/>
      </p:ext>
    </p:extLst>
  </p:cSld>
  <p:clrMapOvr>
    <a:masterClrMapping/>
  </p:clrMapOvr>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5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7170" indent="0" algn="ctr">
              <a:buNone/>
              <a:defRPr/>
            </a:lvl2pPr>
            <a:lvl3pPr marL="914340" indent="0" algn="ctr">
              <a:buNone/>
              <a:defRPr/>
            </a:lvl3pPr>
            <a:lvl4pPr marL="1371511" indent="0" algn="ctr">
              <a:buNone/>
              <a:defRPr/>
            </a:lvl4pPr>
            <a:lvl5pPr marL="1828680" indent="0" algn="ctr">
              <a:buNone/>
              <a:defRPr/>
            </a:lvl5pPr>
            <a:lvl6pPr marL="2285850" indent="0" algn="ctr">
              <a:buNone/>
              <a:defRPr/>
            </a:lvl6pPr>
            <a:lvl7pPr marL="2743019" indent="0" algn="ctr">
              <a:buNone/>
              <a:defRPr/>
            </a:lvl7pPr>
            <a:lvl8pPr marL="3200188" indent="0" algn="ctr">
              <a:buNone/>
              <a:defRPr/>
            </a:lvl8pPr>
            <a:lvl9pPr marL="3657358"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621063"/>
      </p:ext>
    </p:extLst>
  </p:cSld>
  <p:clrMapOvr>
    <a:masterClrMapping/>
  </p:clrMapOvr>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30470660"/>
      </p:ext>
    </p:extLst>
  </p:cSld>
  <p:clrMapOvr>
    <a:masterClrMapping/>
  </p:clrMapOvr>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3"/>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3"/>
            <a:ext cx="7772400" cy="1500187"/>
          </a:xfrm>
        </p:spPr>
        <p:txBody>
          <a:bodyPr anchor="b"/>
          <a:lstStyle>
            <a:lvl1pPr marL="0" indent="0">
              <a:buNone/>
              <a:defRPr sz="2000"/>
            </a:lvl1pPr>
            <a:lvl2pPr marL="457170" indent="0">
              <a:buNone/>
              <a:defRPr sz="1800"/>
            </a:lvl2pPr>
            <a:lvl3pPr marL="914340" indent="0">
              <a:buNone/>
              <a:defRPr sz="1600"/>
            </a:lvl3pPr>
            <a:lvl4pPr marL="1371511" indent="0">
              <a:buNone/>
              <a:defRPr sz="1400"/>
            </a:lvl4pPr>
            <a:lvl5pPr marL="1828680" indent="0">
              <a:buNone/>
              <a:defRPr sz="1400"/>
            </a:lvl5pPr>
            <a:lvl6pPr marL="2285850" indent="0">
              <a:buNone/>
              <a:defRPr sz="1400"/>
            </a:lvl6pPr>
            <a:lvl7pPr marL="2743019" indent="0">
              <a:buNone/>
              <a:defRPr sz="1400"/>
            </a:lvl7pPr>
            <a:lvl8pPr marL="3200188" indent="0">
              <a:buNone/>
              <a:defRPr sz="1400"/>
            </a:lvl8pPr>
            <a:lvl9pPr marL="3657358" indent="0">
              <a:buNone/>
              <a:defRPr sz="1400"/>
            </a:lvl9pPr>
          </a:lstStyle>
          <a:p>
            <a:pPr lvl="0"/>
            <a:r>
              <a:rPr lang="en-US" smtClean="0"/>
              <a:t>Click to edit Master text styles</a:t>
            </a:r>
          </a:p>
        </p:txBody>
      </p:sp>
    </p:spTree>
    <p:extLst>
      <p:ext uri="{BB962C8B-B14F-4D97-AF65-F5344CB8AC3E}">
        <p14:creationId xmlns:p14="http://schemas.microsoft.com/office/powerpoint/2010/main" val="2016959386"/>
      </p:ext>
    </p:extLst>
  </p:cSld>
  <p:clrMapOvr>
    <a:masterClrMapping/>
  </p:clrMapOvr>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5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5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26929681"/>
      </p:ext>
    </p:extLst>
  </p:cSld>
  <p:clrMapOvr>
    <a:masterClrMapping/>
  </p:clrMapOvr>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0" indent="0">
              <a:buNone/>
              <a:defRPr sz="2000" b="1"/>
            </a:lvl2pPr>
            <a:lvl3pPr marL="914340" indent="0">
              <a:buNone/>
              <a:defRPr sz="1800" b="1"/>
            </a:lvl3pPr>
            <a:lvl4pPr marL="1371511" indent="0">
              <a:buNone/>
              <a:defRPr sz="1600" b="1"/>
            </a:lvl4pPr>
            <a:lvl5pPr marL="1828680" indent="0">
              <a:buNone/>
              <a:defRPr sz="1600" b="1"/>
            </a:lvl5pPr>
            <a:lvl6pPr marL="2285850" indent="0">
              <a:buNone/>
              <a:defRPr sz="1600" b="1"/>
            </a:lvl6pPr>
            <a:lvl7pPr marL="2743019" indent="0">
              <a:buNone/>
              <a:defRPr sz="1600" b="1"/>
            </a:lvl7pPr>
            <a:lvl8pPr marL="3200188" indent="0">
              <a:buNone/>
              <a:defRPr sz="1600" b="1"/>
            </a:lvl8pPr>
            <a:lvl9pPr marL="3657358"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3" y="1535113"/>
            <a:ext cx="4041775" cy="639762"/>
          </a:xfrm>
        </p:spPr>
        <p:txBody>
          <a:bodyPr anchor="b"/>
          <a:lstStyle>
            <a:lvl1pPr marL="0" indent="0">
              <a:buNone/>
              <a:defRPr sz="2400" b="1"/>
            </a:lvl1pPr>
            <a:lvl2pPr marL="457170" indent="0">
              <a:buNone/>
              <a:defRPr sz="2000" b="1"/>
            </a:lvl2pPr>
            <a:lvl3pPr marL="914340" indent="0">
              <a:buNone/>
              <a:defRPr sz="1800" b="1"/>
            </a:lvl3pPr>
            <a:lvl4pPr marL="1371511" indent="0">
              <a:buNone/>
              <a:defRPr sz="1600" b="1"/>
            </a:lvl4pPr>
            <a:lvl5pPr marL="1828680" indent="0">
              <a:buNone/>
              <a:defRPr sz="1600" b="1"/>
            </a:lvl5pPr>
            <a:lvl6pPr marL="2285850" indent="0">
              <a:buNone/>
              <a:defRPr sz="1600" b="1"/>
            </a:lvl6pPr>
            <a:lvl7pPr marL="2743019" indent="0">
              <a:buNone/>
              <a:defRPr sz="1600" b="1"/>
            </a:lvl7pPr>
            <a:lvl8pPr marL="3200188" indent="0">
              <a:buNone/>
              <a:defRPr sz="1600" b="1"/>
            </a:lvl8pPr>
            <a:lvl9pPr marL="365735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08487913"/>
      </p:ext>
    </p:extLst>
  </p:cSld>
  <p:clrMapOvr>
    <a:masterClrMapping/>
  </p:clrMapOvr>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75323963"/>
      </p:ext>
    </p:extLst>
  </p:cSld>
  <p:clrMapOvr>
    <a:masterClrMapping/>
  </p:clrMapOvr>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20656538"/>
      </p:ext>
    </p:extLst>
  </p:cSld>
  <p:clrMapOvr>
    <a:masterClrMapping/>
  </p:clrMapOvr>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70" indent="0">
              <a:buNone/>
              <a:defRPr sz="1200"/>
            </a:lvl2pPr>
            <a:lvl3pPr marL="914340" indent="0">
              <a:buNone/>
              <a:defRPr sz="1000"/>
            </a:lvl3pPr>
            <a:lvl4pPr marL="1371511" indent="0">
              <a:buNone/>
              <a:defRPr sz="900"/>
            </a:lvl4pPr>
            <a:lvl5pPr marL="1828680" indent="0">
              <a:buNone/>
              <a:defRPr sz="900"/>
            </a:lvl5pPr>
            <a:lvl6pPr marL="2285850" indent="0">
              <a:buNone/>
              <a:defRPr sz="900"/>
            </a:lvl6pPr>
            <a:lvl7pPr marL="2743019" indent="0">
              <a:buNone/>
              <a:defRPr sz="900"/>
            </a:lvl7pPr>
            <a:lvl8pPr marL="3200188" indent="0">
              <a:buNone/>
              <a:defRPr sz="900"/>
            </a:lvl8pPr>
            <a:lvl9pPr marL="3657358" indent="0">
              <a:buNone/>
              <a:defRPr sz="900"/>
            </a:lvl9pPr>
          </a:lstStyle>
          <a:p>
            <a:pPr lvl="0"/>
            <a:r>
              <a:rPr lang="en-US" smtClean="0"/>
              <a:t>Click to edit Master text styles</a:t>
            </a:r>
          </a:p>
        </p:txBody>
      </p:sp>
    </p:spTree>
    <p:extLst>
      <p:ext uri="{BB962C8B-B14F-4D97-AF65-F5344CB8AC3E}">
        <p14:creationId xmlns:p14="http://schemas.microsoft.com/office/powerpoint/2010/main" val="173952374"/>
      </p:ext>
    </p:extLst>
  </p:cSld>
  <p:clrMapOvr>
    <a:masterClrMapping/>
  </p:clrMapOvr>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0" indent="0">
              <a:buNone/>
              <a:defRPr sz="2800"/>
            </a:lvl2pPr>
            <a:lvl3pPr marL="914340" indent="0">
              <a:buNone/>
              <a:defRPr sz="2400"/>
            </a:lvl3pPr>
            <a:lvl4pPr marL="1371511" indent="0">
              <a:buNone/>
              <a:defRPr sz="2000"/>
            </a:lvl4pPr>
            <a:lvl5pPr marL="1828680" indent="0">
              <a:buNone/>
              <a:defRPr sz="2000"/>
            </a:lvl5pPr>
            <a:lvl6pPr marL="2285850" indent="0">
              <a:buNone/>
              <a:defRPr sz="2000"/>
            </a:lvl6pPr>
            <a:lvl7pPr marL="2743019" indent="0">
              <a:buNone/>
              <a:defRPr sz="2000"/>
            </a:lvl7pPr>
            <a:lvl8pPr marL="3200188" indent="0">
              <a:buNone/>
              <a:defRPr sz="2000"/>
            </a:lvl8pPr>
            <a:lvl9pPr marL="3657358"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170" indent="0">
              <a:buNone/>
              <a:defRPr sz="1200"/>
            </a:lvl2pPr>
            <a:lvl3pPr marL="914340" indent="0">
              <a:buNone/>
              <a:defRPr sz="1000"/>
            </a:lvl3pPr>
            <a:lvl4pPr marL="1371511" indent="0">
              <a:buNone/>
              <a:defRPr sz="900"/>
            </a:lvl4pPr>
            <a:lvl5pPr marL="1828680" indent="0">
              <a:buNone/>
              <a:defRPr sz="900"/>
            </a:lvl5pPr>
            <a:lvl6pPr marL="2285850" indent="0">
              <a:buNone/>
              <a:defRPr sz="900"/>
            </a:lvl6pPr>
            <a:lvl7pPr marL="2743019" indent="0">
              <a:buNone/>
              <a:defRPr sz="900"/>
            </a:lvl7pPr>
            <a:lvl8pPr marL="3200188" indent="0">
              <a:buNone/>
              <a:defRPr sz="900"/>
            </a:lvl8pPr>
            <a:lvl9pPr marL="3657358" indent="0">
              <a:buNone/>
              <a:defRPr sz="900"/>
            </a:lvl9pPr>
          </a:lstStyle>
          <a:p>
            <a:pPr lvl="0"/>
            <a:r>
              <a:rPr lang="en-US" smtClean="0"/>
              <a:t>Click to edit Master text styles</a:t>
            </a:r>
          </a:p>
        </p:txBody>
      </p:sp>
    </p:spTree>
    <p:extLst>
      <p:ext uri="{BB962C8B-B14F-4D97-AF65-F5344CB8AC3E}">
        <p14:creationId xmlns:p14="http://schemas.microsoft.com/office/powerpoint/2010/main" val="1528316159"/>
      </p:ext>
    </p:extLst>
  </p:cSld>
  <p:clrMapOvr>
    <a:masterClrMapping/>
  </p:clrMapOvr>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35094232"/>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52"/>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12114698"/>
      </p:ext>
    </p:extLst>
  </p:cSld>
  <p:clrMapOvr>
    <a:masterClrMapping/>
  </p:clrMapOvr>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1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86208499"/>
      </p:ext>
    </p:extLst>
  </p:cSld>
  <p:clrMapOvr>
    <a:masterClrMapping/>
  </p:clrMapOvr>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5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5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52629471"/>
      </p:ext>
    </p:extLst>
  </p:cSld>
  <p:clrMapOvr>
    <a:masterClrMapping/>
  </p:clrMapOvr>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633945489"/>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5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7170" indent="0" algn="ctr">
              <a:buNone/>
              <a:defRPr/>
            </a:lvl2pPr>
            <a:lvl3pPr marL="914340" indent="0" algn="ctr">
              <a:buNone/>
              <a:defRPr/>
            </a:lvl3pPr>
            <a:lvl4pPr marL="1371511" indent="0" algn="ctr">
              <a:buNone/>
              <a:defRPr/>
            </a:lvl4pPr>
            <a:lvl5pPr marL="1828680" indent="0" algn="ctr">
              <a:buNone/>
              <a:defRPr/>
            </a:lvl5pPr>
            <a:lvl6pPr marL="2285850" indent="0" algn="ctr">
              <a:buNone/>
              <a:defRPr/>
            </a:lvl6pPr>
            <a:lvl7pPr marL="2743019" indent="0" algn="ctr">
              <a:buNone/>
              <a:defRPr/>
            </a:lvl7pPr>
            <a:lvl8pPr marL="3200188" indent="0" algn="ctr">
              <a:buNone/>
              <a:defRPr/>
            </a:lvl8pPr>
            <a:lvl9pPr marL="3657358"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041251973"/>
      </p:ext>
    </p:extLst>
  </p:cSld>
  <p:clrMapOvr>
    <a:masterClrMapping/>
  </p:clrMapOvr>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79693726"/>
      </p:ext>
    </p:extLst>
  </p:cSld>
  <p:clrMapOvr>
    <a:masterClrMapping/>
  </p:clrMapOvr>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3"/>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3"/>
            <a:ext cx="7772400" cy="1500187"/>
          </a:xfrm>
        </p:spPr>
        <p:txBody>
          <a:bodyPr anchor="b"/>
          <a:lstStyle>
            <a:lvl1pPr marL="0" indent="0">
              <a:buNone/>
              <a:defRPr sz="2000"/>
            </a:lvl1pPr>
            <a:lvl2pPr marL="457170" indent="0">
              <a:buNone/>
              <a:defRPr sz="1800"/>
            </a:lvl2pPr>
            <a:lvl3pPr marL="914340" indent="0">
              <a:buNone/>
              <a:defRPr sz="1600"/>
            </a:lvl3pPr>
            <a:lvl4pPr marL="1371511" indent="0">
              <a:buNone/>
              <a:defRPr sz="1400"/>
            </a:lvl4pPr>
            <a:lvl5pPr marL="1828680" indent="0">
              <a:buNone/>
              <a:defRPr sz="1400"/>
            </a:lvl5pPr>
            <a:lvl6pPr marL="2285850" indent="0">
              <a:buNone/>
              <a:defRPr sz="1400"/>
            </a:lvl6pPr>
            <a:lvl7pPr marL="2743019" indent="0">
              <a:buNone/>
              <a:defRPr sz="1400"/>
            </a:lvl7pPr>
            <a:lvl8pPr marL="3200188" indent="0">
              <a:buNone/>
              <a:defRPr sz="1400"/>
            </a:lvl8pPr>
            <a:lvl9pPr marL="3657358" indent="0">
              <a:buNone/>
              <a:defRPr sz="1400"/>
            </a:lvl9pPr>
          </a:lstStyle>
          <a:p>
            <a:pPr lvl="0"/>
            <a:r>
              <a:rPr lang="en-US" smtClean="0"/>
              <a:t>Click to edit Master text styles</a:t>
            </a:r>
          </a:p>
        </p:txBody>
      </p:sp>
    </p:spTree>
    <p:extLst>
      <p:ext uri="{BB962C8B-B14F-4D97-AF65-F5344CB8AC3E}">
        <p14:creationId xmlns:p14="http://schemas.microsoft.com/office/powerpoint/2010/main" val="80043129"/>
      </p:ext>
    </p:extLst>
  </p:cSld>
  <p:clrMapOvr>
    <a:masterClrMapping/>
  </p:clrMapOvr>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5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5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60087627"/>
      </p:ext>
    </p:extLst>
  </p:cSld>
  <p:clrMapOvr>
    <a:masterClrMapping/>
  </p:clrMapOvr>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0" indent="0">
              <a:buNone/>
              <a:defRPr sz="2000" b="1"/>
            </a:lvl2pPr>
            <a:lvl3pPr marL="914340" indent="0">
              <a:buNone/>
              <a:defRPr sz="1800" b="1"/>
            </a:lvl3pPr>
            <a:lvl4pPr marL="1371511" indent="0">
              <a:buNone/>
              <a:defRPr sz="1600" b="1"/>
            </a:lvl4pPr>
            <a:lvl5pPr marL="1828680" indent="0">
              <a:buNone/>
              <a:defRPr sz="1600" b="1"/>
            </a:lvl5pPr>
            <a:lvl6pPr marL="2285850" indent="0">
              <a:buNone/>
              <a:defRPr sz="1600" b="1"/>
            </a:lvl6pPr>
            <a:lvl7pPr marL="2743019" indent="0">
              <a:buNone/>
              <a:defRPr sz="1600" b="1"/>
            </a:lvl7pPr>
            <a:lvl8pPr marL="3200188" indent="0">
              <a:buNone/>
              <a:defRPr sz="1600" b="1"/>
            </a:lvl8pPr>
            <a:lvl9pPr marL="3657358"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3" y="1535113"/>
            <a:ext cx="4041775" cy="639762"/>
          </a:xfrm>
        </p:spPr>
        <p:txBody>
          <a:bodyPr anchor="b"/>
          <a:lstStyle>
            <a:lvl1pPr marL="0" indent="0">
              <a:buNone/>
              <a:defRPr sz="2400" b="1"/>
            </a:lvl1pPr>
            <a:lvl2pPr marL="457170" indent="0">
              <a:buNone/>
              <a:defRPr sz="2000" b="1"/>
            </a:lvl2pPr>
            <a:lvl3pPr marL="914340" indent="0">
              <a:buNone/>
              <a:defRPr sz="1800" b="1"/>
            </a:lvl3pPr>
            <a:lvl4pPr marL="1371511" indent="0">
              <a:buNone/>
              <a:defRPr sz="1600" b="1"/>
            </a:lvl4pPr>
            <a:lvl5pPr marL="1828680" indent="0">
              <a:buNone/>
              <a:defRPr sz="1600" b="1"/>
            </a:lvl5pPr>
            <a:lvl6pPr marL="2285850" indent="0">
              <a:buNone/>
              <a:defRPr sz="1600" b="1"/>
            </a:lvl6pPr>
            <a:lvl7pPr marL="2743019" indent="0">
              <a:buNone/>
              <a:defRPr sz="1600" b="1"/>
            </a:lvl7pPr>
            <a:lvl8pPr marL="3200188" indent="0">
              <a:buNone/>
              <a:defRPr sz="1600" b="1"/>
            </a:lvl8pPr>
            <a:lvl9pPr marL="365735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0552940"/>
      </p:ext>
    </p:extLst>
  </p:cSld>
  <p:clrMapOvr>
    <a:masterClrMapping/>
  </p:clrMapOvr>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920132776"/>
      </p:ext>
    </p:extLst>
  </p:cSld>
  <p:clrMapOvr>
    <a:masterClrMapping/>
  </p:clrMapOvr>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6056833"/>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2773810696"/>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70" indent="0">
              <a:buNone/>
              <a:defRPr sz="1200"/>
            </a:lvl2pPr>
            <a:lvl3pPr marL="914340" indent="0">
              <a:buNone/>
              <a:defRPr sz="1000"/>
            </a:lvl3pPr>
            <a:lvl4pPr marL="1371511" indent="0">
              <a:buNone/>
              <a:defRPr sz="900"/>
            </a:lvl4pPr>
            <a:lvl5pPr marL="1828680" indent="0">
              <a:buNone/>
              <a:defRPr sz="900"/>
            </a:lvl5pPr>
            <a:lvl6pPr marL="2285850" indent="0">
              <a:buNone/>
              <a:defRPr sz="900"/>
            </a:lvl6pPr>
            <a:lvl7pPr marL="2743019" indent="0">
              <a:buNone/>
              <a:defRPr sz="900"/>
            </a:lvl7pPr>
            <a:lvl8pPr marL="3200188" indent="0">
              <a:buNone/>
              <a:defRPr sz="900"/>
            </a:lvl8pPr>
            <a:lvl9pPr marL="3657358" indent="0">
              <a:buNone/>
              <a:defRPr sz="900"/>
            </a:lvl9pPr>
          </a:lstStyle>
          <a:p>
            <a:pPr lvl="0"/>
            <a:r>
              <a:rPr lang="en-US" smtClean="0"/>
              <a:t>Click to edit Master text styles</a:t>
            </a:r>
          </a:p>
        </p:txBody>
      </p:sp>
    </p:spTree>
    <p:extLst>
      <p:ext uri="{BB962C8B-B14F-4D97-AF65-F5344CB8AC3E}">
        <p14:creationId xmlns:p14="http://schemas.microsoft.com/office/powerpoint/2010/main" val="2236989990"/>
      </p:ext>
    </p:extLst>
  </p:cSld>
  <p:clrMapOvr>
    <a:masterClrMapping/>
  </p:clrMapOvr>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0" indent="0">
              <a:buNone/>
              <a:defRPr sz="2800"/>
            </a:lvl2pPr>
            <a:lvl3pPr marL="914340" indent="0">
              <a:buNone/>
              <a:defRPr sz="2400"/>
            </a:lvl3pPr>
            <a:lvl4pPr marL="1371511" indent="0">
              <a:buNone/>
              <a:defRPr sz="2000"/>
            </a:lvl4pPr>
            <a:lvl5pPr marL="1828680" indent="0">
              <a:buNone/>
              <a:defRPr sz="2000"/>
            </a:lvl5pPr>
            <a:lvl6pPr marL="2285850" indent="0">
              <a:buNone/>
              <a:defRPr sz="2000"/>
            </a:lvl6pPr>
            <a:lvl7pPr marL="2743019" indent="0">
              <a:buNone/>
              <a:defRPr sz="2000"/>
            </a:lvl7pPr>
            <a:lvl8pPr marL="3200188" indent="0">
              <a:buNone/>
              <a:defRPr sz="2000"/>
            </a:lvl8pPr>
            <a:lvl9pPr marL="3657358"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170" indent="0">
              <a:buNone/>
              <a:defRPr sz="1200"/>
            </a:lvl2pPr>
            <a:lvl3pPr marL="914340" indent="0">
              <a:buNone/>
              <a:defRPr sz="1000"/>
            </a:lvl3pPr>
            <a:lvl4pPr marL="1371511" indent="0">
              <a:buNone/>
              <a:defRPr sz="900"/>
            </a:lvl4pPr>
            <a:lvl5pPr marL="1828680" indent="0">
              <a:buNone/>
              <a:defRPr sz="900"/>
            </a:lvl5pPr>
            <a:lvl6pPr marL="2285850" indent="0">
              <a:buNone/>
              <a:defRPr sz="900"/>
            </a:lvl6pPr>
            <a:lvl7pPr marL="2743019" indent="0">
              <a:buNone/>
              <a:defRPr sz="900"/>
            </a:lvl7pPr>
            <a:lvl8pPr marL="3200188" indent="0">
              <a:buNone/>
              <a:defRPr sz="900"/>
            </a:lvl8pPr>
            <a:lvl9pPr marL="3657358" indent="0">
              <a:buNone/>
              <a:defRPr sz="900"/>
            </a:lvl9pPr>
          </a:lstStyle>
          <a:p>
            <a:pPr lvl="0"/>
            <a:r>
              <a:rPr lang="en-US" smtClean="0"/>
              <a:t>Click to edit Master text styles</a:t>
            </a:r>
          </a:p>
        </p:txBody>
      </p:sp>
    </p:spTree>
    <p:extLst>
      <p:ext uri="{BB962C8B-B14F-4D97-AF65-F5344CB8AC3E}">
        <p14:creationId xmlns:p14="http://schemas.microsoft.com/office/powerpoint/2010/main" val="2925573909"/>
      </p:ext>
    </p:extLst>
  </p:cSld>
  <p:clrMapOvr>
    <a:masterClrMapping/>
  </p:clrMapOvr>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00880121"/>
      </p:ext>
    </p:extLst>
  </p:cSld>
  <p:clrMapOvr>
    <a:masterClrMapping/>
  </p:clrMapOvr>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1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50117190"/>
      </p:ext>
    </p:extLst>
  </p:cSld>
  <p:clrMapOvr>
    <a:masterClrMapping/>
  </p:clrMapOvr>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5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5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09363756"/>
      </p:ext>
    </p:extLst>
  </p:cSld>
  <p:clrMapOvr>
    <a:masterClrMapping/>
  </p:clrMapOvr>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979047585"/>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5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7170" indent="0" algn="ctr">
              <a:buNone/>
              <a:defRPr/>
            </a:lvl2pPr>
            <a:lvl3pPr marL="914340" indent="0" algn="ctr">
              <a:buNone/>
              <a:defRPr/>
            </a:lvl3pPr>
            <a:lvl4pPr marL="1371511" indent="0" algn="ctr">
              <a:buNone/>
              <a:defRPr/>
            </a:lvl4pPr>
            <a:lvl5pPr marL="1828680" indent="0" algn="ctr">
              <a:buNone/>
              <a:defRPr/>
            </a:lvl5pPr>
            <a:lvl6pPr marL="2285850" indent="0" algn="ctr">
              <a:buNone/>
              <a:defRPr/>
            </a:lvl6pPr>
            <a:lvl7pPr marL="2743019" indent="0" algn="ctr">
              <a:buNone/>
              <a:defRPr/>
            </a:lvl7pPr>
            <a:lvl8pPr marL="3200188" indent="0" algn="ctr">
              <a:buNone/>
              <a:defRPr/>
            </a:lvl8pPr>
            <a:lvl9pPr marL="3657358"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540097736"/>
      </p:ext>
    </p:extLst>
  </p:cSld>
  <p:clrMapOvr>
    <a:masterClrMapping/>
  </p:clrMapOvr>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661745"/>
      </p:ext>
    </p:extLst>
  </p:cSld>
  <p:clrMapOvr>
    <a:masterClrMapping/>
  </p:clrMapOvr>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3"/>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3"/>
            <a:ext cx="7772400" cy="1500187"/>
          </a:xfrm>
        </p:spPr>
        <p:txBody>
          <a:bodyPr anchor="b"/>
          <a:lstStyle>
            <a:lvl1pPr marL="0" indent="0">
              <a:buNone/>
              <a:defRPr sz="2000"/>
            </a:lvl1pPr>
            <a:lvl2pPr marL="457170" indent="0">
              <a:buNone/>
              <a:defRPr sz="1800"/>
            </a:lvl2pPr>
            <a:lvl3pPr marL="914340" indent="0">
              <a:buNone/>
              <a:defRPr sz="1600"/>
            </a:lvl3pPr>
            <a:lvl4pPr marL="1371511" indent="0">
              <a:buNone/>
              <a:defRPr sz="1400"/>
            </a:lvl4pPr>
            <a:lvl5pPr marL="1828680" indent="0">
              <a:buNone/>
              <a:defRPr sz="1400"/>
            </a:lvl5pPr>
            <a:lvl6pPr marL="2285850" indent="0">
              <a:buNone/>
              <a:defRPr sz="1400"/>
            </a:lvl6pPr>
            <a:lvl7pPr marL="2743019" indent="0">
              <a:buNone/>
              <a:defRPr sz="1400"/>
            </a:lvl7pPr>
            <a:lvl8pPr marL="3200188" indent="0">
              <a:buNone/>
              <a:defRPr sz="1400"/>
            </a:lvl8pPr>
            <a:lvl9pPr marL="3657358" indent="0">
              <a:buNone/>
              <a:defRPr sz="1400"/>
            </a:lvl9pPr>
          </a:lstStyle>
          <a:p>
            <a:pPr lvl="0"/>
            <a:r>
              <a:rPr lang="en-US" smtClean="0"/>
              <a:t>Click to edit Master text styles</a:t>
            </a:r>
          </a:p>
        </p:txBody>
      </p:sp>
    </p:spTree>
    <p:extLst>
      <p:ext uri="{BB962C8B-B14F-4D97-AF65-F5344CB8AC3E}">
        <p14:creationId xmlns:p14="http://schemas.microsoft.com/office/powerpoint/2010/main" val="1259580531"/>
      </p:ext>
    </p:extLst>
  </p:cSld>
  <p:clrMapOvr>
    <a:masterClrMapping/>
  </p:clrMapOvr>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5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5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27168336"/>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7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174" indent="0" algn="ctr">
              <a:buNone/>
              <a:defRPr>
                <a:solidFill>
                  <a:schemeClr val="tx1">
                    <a:tint val="75000"/>
                  </a:schemeClr>
                </a:solidFill>
              </a:defRPr>
            </a:lvl2pPr>
            <a:lvl3pPr marL="914349" indent="0" algn="ctr">
              <a:buNone/>
              <a:defRPr>
                <a:solidFill>
                  <a:schemeClr val="tx1">
                    <a:tint val="75000"/>
                  </a:schemeClr>
                </a:solidFill>
              </a:defRPr>
            </a:lvl3pPr>
            <a:lvl4pPr marL="1371523" indent="0" algn="ctr">
              <a:buNone/>
              <a:defRPr>
                <a:solidFill>
                  <a:schemeClr val="tx1">
                    <a:tint val="75000"/>
                  </a:schemeClr>
                </a:solidFill>
              </a:defRPr>
            </a:lvl4pPr>
            <a:lvl5pPr marL="1828698" indent="0" algn="ctr">
              <a:buNone/>
              <a:defRPr>
                <a:solidFill>
                  <a:schemeClr val="tx1">
                    <a:tint val="75000"/>
                  </a:schemeClr>
                </a:solidFill>
              </a:defRPr>
            </a:lvl5pPr>
            <a:lvl6pPr marL="2285872" indent="0" algn="ctr">
              <a:buNone/>
              <a:defRPr>
                <a:solidFill>
                  <a:schemeClr val="tx1">
                    <a:tint val="75000"/>
                  </a:schemeClr>
                </a:solidFill>
              </a:defRPr>
            </a:lvl6pPr>
            <a:lvl7pPr marL="2743046" indent="0" algn="ctr">
              <a:buNone/>
              <a:defRPr>
                <a:solidFill>
                  <a:schemeClr val="tx1">
                    <a:tint val="75000"/>
                  </a:schemeClr>
                </a:solidFill>
              </a:defRPr>
            </a:lvl7pPr>
            <a:lvl8pPr marL="3200220" indent="0" algn="ctr">
              <a:buNone/>
              <a:defRPr>
                <a:solidFill>
                  <a:schemeClr val="tx1">
                    <a:tint val="75000"/>
                  </a:schemeClr>
                </a:solidFill>
              </a:defRPr>
            </a:lvl8pPr>
            <a:lvl9pPr marL="3657396"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custDataLst>
              <p:tags r:id="rId1"/>
            </p:custDataLst>
          </p:nvPr>
        </p:nvSpPr>
        <p:spPr/>
        <p:txBody>
          <a:bodyPr/>
          <a:lstStyle>
            <a:lvl1pPr>
              <a:defRPr/>
            </a:lvl1pPr>
          </a:lstStyle>
          <a:p>
            <a:pPr>
              <a:defRPr/>
            </a:pPr>
            <a:fld id="{45CCD1B7-A977-F34D-9142-6925293F04C2}" type="datetime1">
              <a:rPr lang="en-US"/>
              <a:pPr>
                <a:defRPr/>
              </a:pPr>
              <a:t>10/19/16</a:t>
            </a:fld>
            <a:endParaRPr lang="en-US"/>
          </a:p>
        </p:txBody>
      </p:sp>
      <p:sp>
        <p:nvSpPr>
          <p:cNvPr id="5"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a:defRPr/>
            </a:lvl1pPr>
          </a:lstStyle>
          <a:p>
            <a:pPr>
              <a:defRPr/>
            </a:pPr>
            <a:fld id="{3DD85EF3-B229-DD4F-929A-C8AE853D9C29}" type="slidenum">
              <a:rPr lang="en-US"/>
              <a:pPr>
                <a:defRPr/>
              </a:pPr>
              <a:t>‹#›</a:t>
            </a:fld>
            <a:endParaRPr lang="en-US"/>
          </a:p>
        </p:txBody>
      </p:sp>
    </p:spTree>
    <p:extLst>
      <p:ext uri="{BB962C8B-B14F-4D97-AF65-F5344CB8AC3E}">
        <p14:creationId xmlns:p14="http://schemas.microsoft.com/office/powerpoint/2010/main" val="1656662445"/>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0" indent="0">
              <a:buNone/>
              <a:defRPr sz="2000" b="1"/>
            </a:lvl2pPr>
            <a:lvl3pPr marL="914340" indent="0">
              <a:buNone/>
              <a:defRPr sz="1800" b="1"/>
            </a:lvl3pPr>
            <a:lvl4pPr marL="1371511" indent="0">
              <a:buNone/>
              <a:defRPr sz="1600" b="1"/>
            </a:lvl4pPr>
            <a:lvl5pPr marL="1828680" indent="0">
              <a:buNone/>
              <a:defRPr sz="1600" b="1"/>
            </a:lvl5pPr>
            <a:lvl6pPr marL="2285850" indent="0">
              <a:buNone/>
              <a:defRPr sz="1600" b="1"/>
            </a:lvl6pPr>
            <a:lvl7pPr marL="2743019" indent="0">
              <a:buNone/>
              <a:defRPr sz="1600" b="1"/>
            </a:lvl7pPr>
            <a:lvl8pPr marL="3200188" indent="0">
              <a:buNone/>
              <a:defRPr sz="1600" b="1"/>
            </a:lvl8pPr>
            <a:lvl9pPr marL="3657358"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3" y="1535113"/>
            <a:ext cx="4041775" cy="639762"/>
          </a:xfrm>
        </p:spPr>
        <p:txBody>
          <a:bodyPr anchor="b"/>
          <a:lstStyle>
            <a:lvl1pPr marL="0" indent="0">
              <a:buNone/>
              <a:defRPr sz="2400" b="1"/>
            </a:lvl1pPr>
            <a:lvl2pPr marL="457170" indent="0">
              <a:buNone/>
              <a:defRPr sz="2000" b="1"/>
            </a:lvl2pPr>
            <a:lvl3pPr marL="914340" indent="0">
              <a:buNone/>
              <a:defRPr sz="1800" b="1"/>
            </a:lvl3pPr>
            <a:lvl4pPr marL="1371511" indent="0">
              <a:buNone/>
              <a:defRPr sz="1600" b="1"/>
            </a:lvl4pPr>
            <a:lvl5pPr marL="1828680" indent="0">
              <a:buNone/>
              <a:defRPr sz="1600" b="1"/>
            </a:lvl5pPr>
            <a:lvl6pPr marL="2285850" indent="0">
              <a:buNone/>
              <a:defRPr sz="1600" b="1"/>
            </a:lvl6pPr>
            <a:lvl7pPr marL="2743019" indent="0">
              <a:buNone/>
              <a:defRPr sz="1600" b="1"/>
            </a:lvl7pPr>
            <a:lvl8pPr marL="3200188" indent="0">
              <a:buNone/>
              <a:defRPr sz="1600" b="1"/>
            </a:lvl8pPr>
            <a:lvl9pPr marL="365735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7841499"/>
      </p:ext>
    </p:extLst>
  </p:cSld>
  <p:clrMapOvr>
    <a:masterClrMapping/>
  </p:clrMapOvr>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315468638"/>
      </p:ext>
    </p:extLst>
  </p:cSld>
  <p:clrMapOvr>
    <a:masterClrMapping/>
  </p:clrMapOvr>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1866350"/>
      </p:ext>
    </p:extLst>
  </p:cSld>
  <p:clrMapOvr>
    <a:masterClrMapping/>
  </p:clrMapOvr>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70" indent="0">
              <a:buNone/>
              <a:defRPr sz="1200"/>
            </a:lvl2pPr>
            <a:lvl3pPr marL="914340" indent="0">
              <a:buNone/>
              <a:defRPr sz="1000"/>
            </a:lvl3pPr>
            <a:lvl4pPr marL="1371511" indent="0">
              <a:buNone/>
              <a:defRPr sz="900"/>
            </a:lvl4pPr>
            <a:lvl5pPr marL="1828680" indent="0">
              <a:buNone/>
              <a:defRPr sz="900"/>
            </a:lvl5pPr>
            <a:lvl6pPr marL="2285850" indent="0">
              <a:buNone/>
              <a:defRPr sz="900"/>
            </a:lvl6pPr>
            <a:lvl7pPr marL="2743019" indent="0">
              <a:buNone/>
              <a:defRPr sz="900"/>
            </a:lvl7pPr>
            <a:lvl8pPr marL="3200188" indent="0">
              <a:buNone/>
              <a:defRPr sz="900"/>
            </a:lvl8pPr>
            <a:lvl9pPr marL="3657358" indent="0">
              <a:buNone/>
              <a:defRPr sz="900"/>
            </a:lvl9pPr>
          </a:lstStyle>
          <a:p>
            <a:pPr lvl="0"/>
            <a:r>
              <a:rPr lang="en-US" smtClean="0"/>
              <a:t>Click to edit Master text styles</a:t>
            </a:r>
          </a:p>
        </p:txBody>
      </p:sp>
    </p:spTree>
    <p:extLst>
      <p:ext uri="{BB962C8B-B14F-4D97-AF65-F5344CB8AC3E}">
        <p14:creationId xmlns:p14="http://schemas.microsoft.com/office/powerpoint/2010/main" val="4221261831"/>
      </p:ext>
    </p:extLst>
  </p:cSld>
  <p:clrMapOvr>
    <a:masterClrMapping/>
  </p:clrMapOvr>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0" indent="0">
              <a:buNone/>
              <a:defRPr sz="2800"/>
            </a:lvl2pPr>
            <a:lvl3pPr marL="914340" indent="0">
              <a:buNone/>
              <a:defRPr sz="2400"/>
            </a:lvl3pPr>
            <a:lvl4pPr marL="1371511" indent="0">
              <a:buNone/>
              <a:defRPr sz="2000"/>
            </a:lvl4pPr>
            <a:lvl5pPr marL="1828680" indent="0">
              <a:buNone/>
              <a:defRPr sz="2000"/>
            </a:lvl5pPr>
            <a:lvl6pPr marL="2285850" indent="0">
              <a:buNone/>
              <a:defRPr sz="2000"/>
            </a:lvl6pPr>
            <a:lvl7pPr marL="2743019" indent="0">
              <a:buNone/>
              <a:defRPr sz="2000"/>
            </a:lvl7pPr>
            <a:lvl8pPr marL="3200188" indent="0">
              <a:buNone/>
              <a:defRPr sz="2000"/>
            </a:lvl8pPr>
            <a:lvl9pPr marL="3657358"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170" indent="0">
              <a:buNone/>
              <a:defRPr sz="1200"/>
            </a:lvl2pPr>
            <a:lvl3pPr marL="914340" indent="0">
              <a:buNone/>
              <a:defRPr sz="1000"/>
            </a:lvl3pPr>
            <a:lvl4pPr marL="1371511" indent="0">
              <a:buNone/>
              <a:defRPr sz="900"/>
            </a:lvl4pPr>
            <a:lvl5pPr marL="1828680" indent="0">
              <a:buNone/>
              <a:defRPr sz="900"/>
            </a:lvl5pPr>
            <a:lvl6pPr marL="2285850" indent="0">
              <a:buNone/>
              <a:defRPr sz="900"/>
            </a:lvl6pPr>
            <a:lvl7pPr marL="2743019" indent="0">
              <a:buNone/>
              <a:defRPr sz="900"/>
            </a:lvl7pPr>
            <a:lvl8pPr marL="3200188" indent="0">
              <a:buNone/>
              <a:defRPr sz="900"/>
            </a:lvl8pPr>
            <a:lvl9pPr marL="3657358" indent="0">
              <a:buNone/>
              <a:defRPr sz="900"/>
            </a:lvl9pPr>
          </a:lstStyle>
          <a:p>
            <a:pPr lvl="0"/>
            <a:r>
              <a:rPr lang="en-US" smtClean="0"/>
              <a:t>Click to edit Master text styles</a:t>
            </a:r>
          </a:p>
        </p:txBody>
      </p:sp>
    </p:spTree>
    <p:extLst>
      <p:ext uri="{BB962C8B-B14F-4D97-AF65-F5344CB8AC3E}">
        <p14:creationId xmlns:p14="http://schemas.microsoft.com/office/powerpoint/2010/main" val="3554900013"/>
      </p:ext>
    </p:extLst>
  </p:cSld>
  <p:clrMapOvr>
    <a:masterClrMapping/>
  </p:clrMapOvr>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79312194"/>
      </p:ext>
    </p:extLst>
  </p:cSld>
  <p:clrMapOvr>
    <a:masterClrMapping/>
  </p:clrMapOvr>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1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76035267"/>
      </p:ext>
    </p:extLst>
  </p:cSld>
  <p:clrMapOvr>
    <a:masterClrMapping/>
  </p:clrMapOvr>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5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5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05351872"/>
      </p:ext>
    </p:extLst>
  </p:cSld>
  <p:clrMapOvr>
    <a:masterClrMapping/>
  </p:clrMapOvr>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592064135"/>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926466" name="Rectangle 2"/>
          <p:cNvSpPr>
            <a:spLocks noGrp="1" noChangeArrowheads="1"/>
          </p:cNvSpPr>
          <p:nvPr>
            <p:ph type="ctrTitle"/>
          </p:nvPr>
        </p:nvSpPr>
        <p:spPr>
          <a:xfrm>
            <a:off x="685800" y="2130477"/>
            <a:ext cx="7772400" cy="1470025"/>
          </a:xfrm>
        </p:spPr>
        <p:txBody>
          <a:bodyPr/>
          <a:lstStyle>
            <a:lvl1pPr>
              <a:defRPr/>
            </a:lvl1pPr>
          </a:lstStyle>
          <a:p>
            <a:r>
              <a:rPr lang="en-US" smtClean="0"/>
              <a:t>Click to edit Master title style</a:t>
            </a:r>
            <a:endParaRPr lang="en-US"/>
          </a:p>
        </p:txBody>
      </p:sp>
      <p:sp>
        <p:nvSpPr>
          <p:cNvPr id="4926467" name="Rectangle 3"/>
          <p:cNvSpPr>
            <a:spLocks noGrp="1" noChangeArrowheads="1"/>
          </p:cNvSpPr>
          <p:nvPr>
            <p:ph type="subTitle" idx="1"/>
          </p:nvPr>
        </p:nvSpPr>
        <p:spPr>
          <a:xfrm>
            <a:off x="1371600" y="3886200"/>
            <a:ext cx="6400800" cy="1752600"/>
          </a:xfrm>
        </p:spPr>
        <p:txBody>
          <a:bodyPr/>
          <a:lstStyle>
            <a:lvl1pPr marL="0" indent="0" algn="ctr">
              <a:buFont typeface="Times New Roman" pitchFamily="-65" charset="0"/>
              <a:buNone/>
              <a:defRPr/>
            </a:lvl1pPr>
          </a:lstStyle>
          <a:p>
            <a:r>
              <a:rPr lang="en-US" smtClean="0"/>
              <a:t>Click to edit Master subtitle style</a:t>
            </a:r>
            <a:endParaRPr lang="en-US"/>
          </a:p>
        </p:txBody>
      </p:sp>
      <p:sp>
        <p:nvSpPr>
          <p:cNvPr id="4" name="Rectangle 3"/>
          <p:cNvSpPr>
            <a:spLocks noGrp="1" noChangeArrowheads="1"/>
          </p:cNvSpPr>
          <p:nvPr>
            <p:ph type="dt" sz="half" idx="10"/>
            <p:custDataLst>
              <p:tags r:id="rId1"/>
            </p:custDataLst>
          </p:nvPr>
        </p:nvSpPr>
        <p:spPr/>
        <p:txBody>
          <a:bodyPr/>
          <a:lstStyle>
            <a:lvl1pPr>
              <a:defRPr>
                <a:solidFill>
                  <a:prstClr val="black">
                    <a:tint val="75000"/>
                  </a:prstClr>
                </a:solidFill>
                <a:latin typeface="Calibri"/>
              </a:defRPr>
            </a:lvl1pPr>
          </a:lstStyle>
          <a:p>
            <a:pPr>
              <a:defRPr/>
            </a:pPr>
            <a:fld id="{8D385D55-34A5-EE4F-90AA-8922219634B2}" type="datetimeFigureOut">
              <a:rPr lang="en-US"/>
              <a:pPr>
                <a:defRPr/>
              </a:pPr>
              <a:t>10/19/16</a:t>
            </a:fld>
            <a:endParaRPr lang="en-US"/>
          </a:p>
        </p:txBody>
      </p:sp>
      <p:sp>
        <p:nvSpPr>
          <p:cNvPr id="5" name="Rectangle 4"/>
          <p:cNvSpPr>
            <a:spLocks noGrp="1" noChangeArrowheads="1"/>
          </p:cNvSpPr>
          <p:nvPr>
            <p:ph type="ftr" sz="quarter" idx="11"/>
            <p:custDataLst>
              <p:tags r:id="rId2"/>
            </p:custDataLst>
          </p:nvPr>
        </p:nvSpPr>
        <p:spPr/>
        <p:txBody>
          <a:bodyPr/>
          <a:lstStyle>
            <a:lvl1pPr>
              <a:defRPr>
                <a:solidFill>
                  <a:prstClr val="black">
                    <a:tint val="75000"/>
                  </a:prstClr>
                </a:solidFill>
                <a:latin typeface="Calibri"/>
              </a:defRPr>
            </a:lvl1pPr>
          </a:lstStyle>
          <a:p>
            <a:pPr>
              <a:defRPr/>
            </a:pPr>
            <a:endParaRPr lang="en-US"/>
          </a:p>
        </p:txBody>
      </p:sp>
      <p:sp>
        <p:nvSpPr>
          <p:cNvPr id="6" name="Rectangle 5"/>
          <p:cNvSpPr>
            <a:spLocks noGrp="1" noChangeArrowheads="1"/>
          </p:cNvSpPr>
          <p:nvPr>
            <p:ph type="sldNum" sz="quarter" idx="12"/>
            <p:custDataLst>
              <p:tags r:id="rId3"/>
            </p:custDataLst>
          </p:nvPr>
        </p:nvSpPr>
        <p:spPr/>
        <p:txBody>
          <a:bodyPr/>
          <a:lstStyle>
            <a:lvl1pPr>
              <a:defRPr>
                <a:solidFill>
                  <a:prstClr val="black">
                    <a:tint val="75000"/>
                  </a:prstClr>
                </a:solidFill>
                <a:latin typeface="Calibri"/>
              </a:defRPr>
            </a:lvl1pPr>
          </a:lstStyle>
          <a:p>
            <a:pPr>
              <a:defRPr/>
            </a:pPr>
            <a:fld id="{3C8DC3C8-7399-7F4E-8016-84DA8739982D}" type="slidenum">
              <a:rPr lang="en-US"/>
              <a:pPr>
                <a:defRPr/>
              </a:pPr>
              <a:t>‹#›</a:t>
            </a:fld>
            <a:endParaRPr lang="en-US"/>
          </a:p>
        </p:txBody>
      </p:sp>
    </p:spTree>
    <p:extLst>
      <p:ext uri="{BB962C8B-B14F-4D97-AF65-F5344CB8AC3E}">
        <p14:creationId xmlns:p14="http://schemas.microsoft.com/office/powerpoint/2010/main" val="18230044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custDataLst>
              <p:tags r:id="rId1"/>
            </p:custDataLst>
          </p:nvPr>
        </p:nvSpPr>
        <p:spPr/>
        <p:txBody>
          <a:bodyPr/>
          <a:lstStyle>
            <a:lvl1pPr>
              <a:defRPr/>
            </a:lvl1pPr>
          </a:lstStyle>
          <a:p>
            <a:pPr>
              <a:defRPr/>
            </a:pPr>
            <a:fld id="{D8793AF7-BA0C-6A46-B8BA-EE9E17EF01EC}" type="datetime1">
              <a:rPr lang="en-US"/>
              <a:pPr>
                <a:defRPr/>
              </a:pPr>
              <a:t>10/19/16</a:t>
            </a:fld>
            <a:endParaRPr lang="en-US"/>
          </a:p>
        </p:txBody>
      </p:sp>
      <p:sp>
        <p:nvSpPr>
          <p:cNvPr id="5"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a:defRPr/>
            </a:lvl1pPr>
          </a:lstStyle>
          <a:p>
            <a:pPr>
              <a:defRPr/>
            </a:pPr>
            <a:fld id="{076E31D1-0FFD-284E-B05A-E74428D4024F}" type="slidenum">
              <a:rPr lang="en-US"/>
              <a:pPr>
                <a:defRPr/>
              </a:pPr>
              <a:t>‹#›</a:t>
            </a:fld>
            <a:endParaRPr lang="en-US"/>
          </a:p>
        </p:txBody>
      </p:sp>
    </p:spTree>
    <p:extLst>
      <p:ext uri="{BB962C8B-B14F-4D97-AF65-F5344CB8AC3E}">
        <p14:creationId xmlns:p14="http://schemas.microsoft.com/office/powerpoint/2010/main" val="3360748357"/>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sz="half" idx="10"/>
            <p:custDataLst>
              <p:tags r:id="rId1"/>
            </p:custDataLst>
          </p:nvPr>
        </p:nvSpPr>
        <p:spPr/>
        <p:txBody>
          <a:bodyPr/>
          <a:lstStyle>
            <a:lvl1pPr>
              <a:defRPr>
                <a:solidFill>
                  <a:prstClr val="black">
                    <a:tint val="75000"/>
                  </a:prstClr>
                </a:solidFill>
                <a:latin typeface="Calibri"/>
              </a:defRPr>
            </a:lvl1pPr>
          </a:lstStyle>
          <a:p>
            <a:pPr>
              <a:defRPr/>
            </a:pPr>
            <a:fld id="{8D385D55-34A5-EE4F-90AA-8922219634B2}" type="datetimeFigureOut">
              <a:rPr lang="en-US"/>
              <a:pPr>
                <a:defRPr/>
              </a:pPr>
              <a:t>10/19/16</a:t>
            </a:fld>
            <a:endParaRPr lang="en-US"/>
          </a:p>
        </p:txBody>
      </p:sp>
      <p:sp>
        <p:nvSpPr>
          <p:cNvPr id="5" name="Rectangle 4"/>
          <p:cNvSpPr>
            <a:spLocks noGrp="1" noChangeArrowheads="1"/>
          </p:cNvSpPr>
          <p:nvPr>
            <p:ph type="ftr" sz="quarter" idx="11"/>
            <p:custDataLst>
              <p:tags r:id="rId2"/>
            </p:custDataLst>
          </p:nvPr>
        </p:nvSpPr>
        <p:spPr/>
        <p:txBody>
          <a:bodyPr/>
          <a:lstStyle>
            <a:lvl1pPr>
              <a:defRPr>
                <a:solidFill>
                  <a:prstClr val="black">
                    <a:tint val="75000"/>
                  </a:prstClr>
                </a:solidFill>
                <a:latin typeface="Calibri"/>
              </a:defRPr>
            </a:lvl1pPr>
          </a:lstStyle>
          <a:p>
            <a:pPr>
              <a:defRPr/>
            </a:pPr>
            <a:endParaRPr lang="en-US"/>
          </a:p>
        </p:txBody>
      </p:sp>
      <p:sp>
        <p:nvSpPr>
          <p:cNvPr id="6" name="Rectangle 5"/>
          <p:cNvSpPr>
            <a:spLocks noGrp="1" noChangeArrowheads="1"/>
          </p:cNvSpPr>
          <p:nvPr>
            <p:ph type="sldNum" sz="quarter" idx="12"/>
            <p:custDataLst>
              <p:tags r:id="rId3"/>
            </p:custDataLst>
          </p:nvPr>
        </p:nvSpPr>
        <p:spPr/>
        <p:txBody>
          <a:bodyPr/>
          <a:lstStyle>
            <a:lvl1pPr>
              <a:defRPr>
                <a:solidFill>
                  <a:prstClr val="black">
                    <a:tint val="75000"/>
                  </a:prstClr>
                </a:solidFill>
                <a:latin typeface="Calibri"/>
              </a:defRPr>
            </a:lvl1pPr>
          </a:lstStyle>
          <a:p>
            <a:pPr>
              <a:defRPr/>
            </a:pPr>
            <a:fld id="{13039932-28A6-AA4F-8462-F2FBA1DF2DFE}" type="slidenum">
              <a:rPr lang="en-US"/>
              <a:pPr>
                <a:defRPr/>
              </a:pPr>
              <a:t>‹#›</a:t>
            </a:fld>
            <a:endParaRPr lang="en-US"/>
          </a:p>
        </p:txBody>
      </p:sp>
    </p:spTree>
    <p:extLst>
      <p:ext uri="{BB962C8B-B14F-4D97-AF65-F5344CB8AC3E}">
        <p14:creationId xmlns:p14="http://schemas.microsoft.com/office/powerpoint/2010/main" val="586573999"/>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3"/>
            <a:ext cx="7772400" cy="1500187"/>
          </a:xfrm>
        </p:spPr>
        <p:txBody>
          <a:bodyPr anchor="b"/>
          <a:lstStyle>
            <a:lvl1pPr marL="0" indent="0">
              <a:buNone/>
              <a:defRPr sz="2000"/>
            </a:lvl1pPr>
            <a:lvl2pPr marL="457101" indent="0">
              <a:buNone/>
              <a:defRPr sz="1800"/>
            </a:lvl2pPr>
            <a:lvl3pPr marL="914202" indent="0">
              <a:buNone/>
              <a:defRPr sz="1600"/>
            </a:lvl3pPr>
            <a:lvl4pPr marL="1371304" indent="0">
              <a:buNone/>
              <a:defRPr sz="1400"/>
            </a:lvl4pPr>
            <a:lvl5pPr marL="1828405" indent="0">
              <a:buNone/>
              <a:defRPr sz="1400"/>
            </a:lvl5pPr>
            <a:lvl6pPr marL="2285506" indent="0">
              <a:buNone/>
              <a:defRPr sz="1400"/>
            </a:lvl6pPr>
            <a:lvl7pPr marL="2742607" indent="0">
              <a:buNone/>
              <a:defRPr sz="1400"/>
            </a:lvl7pPr>
            <a:lvl8pPr marL="3199708" indent="0">
              <a:buNone/>
              <a:defRPr sz="1400"/>
            </a:lvl8pPr>
            <a:lvl9pPr marL="3656811" indent="0">
              <a:buNone/>
              <a:defRPr sz="1400"/>
            </a:lvl9pPr>
          </a:lstStyle>
          <a:p>
            <a:pPr lvl="0"/>
            <a:r>
              <a:rPr lang="en-US" smtClean="0"/>
              <a:t>Click to edit Master text styles</a:t>
            </a:r>
          </a:p>
        </p:txBody>
      </p:sp>
      <p:sp>
        <p:nvSpPr>
          <p:cNvPr id="4" name="Rectangle 3"/>
          <p:cNvSpPr>
            <a:spLocks noGrp="1" noChangeArrowheads="1"/>
          </p:cNvSpPr>
          <p:nvPr>
            <p:ph type="dt" sz="half" idx="10"/>
            <p:custDataLst>
              <p:tags r:id="rId1"/>
            </p:custDataLst>
          </p:nvPr>
        </p:nvSpPr>
        <p:spPr/>
        <p:txBody>
          <a:bodyPr/>
          <a:lstStyle>
            <a:lvl1pPr>
              <a:defRPr>
                <a:solidFill>
                  <a:prstClr val="black">
                    <a:tint val="75000"/>
                  </a:prstClr>
                </a:solidFill>
                <a:latin typeface="Calibri"/>
              </a:defRPr>
            </a:lvl1pPr>
          </a:lstStyle>
          <a:p>
            <a:pPr>
              <a:defRPr/>
            </a:pPr>
            <a:fld id="{8D385D55-34A5-EE4F-90AA-8922219634B2}" type="datetimeFigureOut">
              <a:rPr lang="en-US"/>
              <a:pPr>
                <a:defRPr/>
              </a:pPr>
              <a:t>10/19/16</a:t>
            </a:fld>
            <a:endParaRPr lang="en-US"/>
          </a:p>
        </p:txBody>
      </p:sp>
      <p:sp>
        <p:nvSpPr>
          <p:cNvPr id="5" name="Rectangle 4"/>
          <p:cNvSpPr>
            <a:spLocks noGrp="1" noChangeArrowheads="1"/>
          </p:cNvSpPr>
          <p:nvPr>
            <p:ph type="ftr" sz="quarter" idx="11"/>
            <p:custDataLst>
              <p:tags r:id="rId2"/>
            </p:custDataLst>
          </p:nvPr>
        </p:nvSpPr>
        <p:spPr/>
        <p:txBody>
          <a:bodyPr/>
          <a:lstStyle>
            <a:lvl1pPr>
              <a:defRPr>
                <a:solidFill>
                  <a:prstClr val="black">
                    <a:tint val="75000"/>
                  </a:prstClr>
                </a:solidFill>
                <a:latin typeface="Calibri"/>
              </a:defRPr>
            </a:lvl1pPr>
          </a:lstStyle>
          <a:p>
            <a:pPr>
              <a:defRPr/>
            </a:pPr>
            <a:endParaRPr lang="en-US"/>
          </a:p>
        </p:txBody>
      </p:sp>
      <p:sp>
        <p:nvSpPr>
          <p:cNvPr id="6" name="Rectangle 5"/>
          <p:cNvSpPr>
            <a:spLocks noGrp="1" noChangeArrowheads="1"/>
          </p:cNvSpPr>
          <p:nvPr>
            <p:ph type="sldNum" sz="quarter" idx="12"/>
            <p:custDataLst>
              <p:tags r:id="rId3"/>
            </p:custDataLst>
          </p:nvPr>
        </p:nvSpPr>
        <p:spPr/>
        <p:txBody>
          <a:bodyPr/>
          <a:lstStyle>
            <a:lvl1pPr>
              <a:defRPr>
                <a:solidFill>
                  <a:prstClr val="black">
                    <a:tint val="75000"/>
                  </a:prstClr>
                </a:solidFill>
                <a:latin typeface="Calibri"/>
              </a:defRPr>
            </a:lvl1pPr>
          </a:lstStyle>
          <a:p>
            <a:pPr>
              <a:defRPr/>
            </a:pPr>
            <a:fld id="{A6F6403E-28D5-CC43-840D-8DF7399203FA}" type="slidenum">
              <a:rPr lang="en-US"/>
              <a:pPr>
                <a:defRPr/>
              </a:pPr>
              <a:t>‹#›</a:t>
            </a:fld>
            <a:endParaRPr lang="en-US"/>
          </a:p>
        </p:txBody>
      </p:sp>
    </p:spTree>
    <p:extLst>
      <p:ext uri="{BB962C8B-B14F-4D97-AF65-F5344CB8AC3E}">
        <p14:creationId xmlns:p14="http://schemas.microsoft.com/office/powerpoint/2010/main" val="276070670"/>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143006"/>
            <a:ext cx="4038600" cy="49831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143006"/>
            <a:ext cx="4038600" cy="49831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
          <p:cNvSpPr>
            <a:spLocks noGrp="1" noChangeArrowheads="1"/>
          </p:cNvSpPr>
          <p:nvPr>
            <p:ph type="dt" sz="half" idx="10"/>
            <p:custDataLst>
              <p:tags r:id="rId1"/>
            </p:custDataLst>
          </p:nvPr>
        </p:nvSpPr>
        <p:spPr/>
        <p:txBody>
          <a:bodyPr/>
          <a:lstStyle>
            <a:lvl1pPr>
              <a:defRPr>
                <a:solidFill>
                  <a:prstClr val="black">
                    <a:tint val="75000"/>
                  </a:prstClr>
                </a:solidFill>
                <a:latin typeface="Calibri"/>
              </a:defRPr>
            </a:lvl1pPr>
          </a:lstStyle>
          <a:p>
            <a:pPr>
              <a:defRPr/>
            </a:pPr>
            <a:fld id="{8D385D55-34A5-EE4F-90AA-8922219634B2}" type="datetimeFigureOut">
              <a:rPr lang="en-US"/>
              <a:pPr>
                <a:defRPr/>
              </a:pPr>
              <a:t>10/19/16</a:t>
            </a:fld>
            <a:endParaRPr lang="en-US"/>
          </a:p>
        </p:txBody>
      </p:sp>
      <p:sp>
        <p:nvSpPr>
          <p:cNvPr id="6" name="Rectangle 4"/>
          <p:cNvSpPr>
            <a:spLocks noGrp="1" noChangeArrowheads="1"/>
          </p:cNvSpPr>
          <p:nvPr>
            <p:ph type="ftr" sz="quarter" idx="11"/>
            <p:custDataLst>
              <p:tags r:id="rId2"/>
            </p:custDataLst>
          </p:nvPr>
        </p:nvSpPr>
        <p:spPr/>
        <p:txBody>
          <a:bodyPr/>
          <a:lstStyle>
            <a:lvl1pPr>
              <a:defRPr>
                <a:solidFill>
                  <a:prstClr val="black">
                    <a:tint val="75000"/>
                  </a:prstClr>
                </a:solidFill>
                <a:latin typeface="Calibri"/>
              </a:defRPr>
            </a:lvl1pPr>
          </a:lstStyle>
          <a:p>
            <a:pPr>
              <a:defRPr/>
            </a:pPr>
            <a:endParaRPr lang="en-US"/>
          </a:p>
        </p:txBody>
      </p:sp>
      <p:sp>
        <p:nvSpPr>
          <p:cNvPr id="7" name="Rectangle 5"/>
          <p:cNvSpPr>
            <a:spLocks noGrp="1" noChangeArrowheads="1"/>
          </p:cNvSpPr>
          <p:nvPr>
            <p:ph type="sldNum" sz="quarter" idx="12"/>
            <p:custDataLst>
              <p:tags r:id="rId3"/>
            </p:custDataLst>
          </p:nvPr>
        </p:nvSpPr>
        <p:spPr/>
        <p:txBody>
          <a:bodyPr/>
          <a:lstStyle>
            <a:lvl1pPr>
              <a:defRPr>
                <a:solidFill>
                  <a:prstClr val="black">
                    <a:tint val="75000"/>
                  </a:prstClr>
                </a:solidFill>
                <a:latin typeface="Calibri"/>
              </a:defRPr>
            </a:lvl1pPr>
          </a:lstStyle>
          <a:p>
            <a:pPr>
              <a:defRPr/>
            </a:pPr>
            <a:fld id="{512C1E74-E5E6-C949-8A25-7E0C3EAAFD1C}" type="slidenum">
              <a:rPr lang="en-US"/>
              <a:pPr>
                <a:defRPr/>
              </a:pPr>
              <a:t>‹#›</a:t>
            </a:fld>
            <a:endParaRPr lang="en-US"/>
          </a:p>
        </p:txBody>
      </p:sp>
    </p:spTree>
    <p:extLst>
      <p:ext uri="{BB962C8B-B14F-4D97-AF65-F5344CB8AC3E}">
        <p14:creationId xmlns:p14="http://schemas.microsoft.com/office/powerpoint/2010/main" val="2984882802"/>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01" indent="0">
              <a:buNone/>
              <a:defRPr sz="2000" b="1"/>
            </a:lvl2pPr>
            <a:lvl3pPr marL="914202" indent="0">
              <a:buNone/>
              <a:defRPr sz="1800" b="1"/>
            </a:lvl3pPr>
            <a:lvl4pPr marL="1371304" indent="0">
              <a:buNone/>
              <a:defRPr sz="1600" b="1"/>
            </a:lvl4pPr>
            <a:lvl5pPr marL="1828405" indent="0">
              <a:buNone/>
              <a:defRPr sz="1600" b="1"/>
            </a:lvl5pPr>
            <a:lvl6pPr marL="2285506" indent="0">
              <a:buNone/>
              <a:defRPr sz="1600" b="1"/>
            </a:lvl6pPr>
            <a:lvl7pPr marL="2742607" indent="0">
              <a:buNone/>
              <a:defRPr sz="1600" b="1"/>
            </a:lvl7pPr>
            <a:lvl8pPr marL="3199708" indent="0">
              <a:buNone/>
              <a:defRPr sz="1600" b="1"/>
            </a:lvl8pPr>
            <a:lvl9pPr marL="365681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2" y="1535113"/>
            <a:ext cx="4041775" cy="639762"/>
          </a:xfrm>
        </p:spPr>
        <p:txBody>
          <a:bodyPr anchor="b"/>
          <a:lstStyle>
            <a:lvl1pPr marL="0" indent="0">
              <a:buNone/>
              <a:defRPr sz="2400" b="1"/>
            </a:lvl1pPr>
            <a:lvl2pPr marL="457101" indent="0">
              <a:buNone/>
              <a:defRPr sz="2000" b="1"/>
            </a:lvl2pPr>
            <a:lvl3pPr marL="914202" indent="0">
              <a:buNone/>
              <a:defRPr sz="1800" b="1"/>
            </a:lvl3pPr>
            <a:lvl4pPr marL="1371304" indent="0">
              <a:buNone/>
              <a:defRPr sz="1600" b="1"/>
            </a:lvl4pPr>
            <a:lvl5pPr marL="1828405" indent="0">
              <a:buNone/>
              <a:defRPr sz="1600" b="1"/>
            </a:lvl5pPr>
            <a:lvl6pPr marL="2285506" indent="0">
              <a:buNone/>
              <a:defRPr sz="1600" b="1"/>
            </a:lvl6pPr>
            <a:lvl7pPr marL="2742607" indent="0">
              <a:buNone/>
              <a:defRPr sz="1600" b="1"/>
            </a:lvl7pPr>
            <a:lvl8pPr marL="3199708" indent="0">
              <a:buNone/>
              <a:defRPr sz="1600" b="1"/>
            </a:lvl8pPr>
            <a:lvl9pPr marL="365681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3"/>
          <p:cNvSpPr>
            <a:spLocks noGrp="1" noChangeArrowheads="1"/>
          </p:cNvSpPr>
          <p:nvPr>
            <p:ph type="dt" sz="half" idx="10"/>
            <p:custDataLst>
              <p:tags r:id="rId1"/>
            </p:custDataLst>
          </p:nvPr>
        </p:nvSpPr>
        <p:spPr/>
        <p:txBody>
          <a:bodyPr/>
          <a:lstStyle>
            <a:lvl1pPr>
              <a:defRPr>
                <a:solidFill>
                  <a:prstClr val="black">
                    <a:tint val="75000"/>
                  </a:prstClr>
                </a:solidFill>
                <a:latin typeface="Calibri"/>
              </a:defRPr>
            </a:lvl1pPr>
          </a:lstStyle>
          <a:p>
            <a:pPr>
              <a:defRPr/>
            </a:pPr>
            <a:fld id="{8D385D55-34A5-EE4F-90AA-8922219634B2}" type="datetimeFigureOut">
              <a:rPr lang="en-US"/>
              <a:pPr>
                <a:defRPr/>
              </a:pPr>
              <a:t>10/19/16</a:t>
            </a:fld>
            <a:endParaRPr lang="en-US"/>
          </a:p>
        </p:txBody>
      </p:sp>
      <p:sp>
        <p:nvSpPr>
          <p:cNvPr id="8" name="Rectangle 4"/>
          <p:cNvSpPr>
            <a:spLocks noGrp="1" noChangeArrowheads="1"/>
          </p:cNvSpPr>
          <p:nvPr>
            <p:ph type="ftr" sz="quarter" idx="11"/>
            <p:custDataLst>
              <p:tags r:id="rId2"/>
            </p:custDataLst>
          </p:nvPr>
        </p:nvSpPr>
        <p:spPr/>
        <p:txBody>
          <a:bodyPr/>
          <a:lstStyle>
            <a:lvl1pPr>
              <a:defRPr>
                <a:solidFill>
                  <a:prstClr val="black">
                    <a:tint val="75000"/>
                  </a:prstClr>
                </a:solidFill>
                <a:latin typeface="Calibri"/>
              </a:defRPr>
            </a:lvl1pPr>
          </a:lstStyle>
          <a:p>
            <a:pPr>
              <a:defRPr/>
            </a:pPr>
            <a:endParaRPr lang="en-US"/>
          </a:p>
        </p:txBody>
      </p:sp>
      <p:sp>
        <p:nvSpPr>
          <p:cNvPr id="9" name="Rectangle 5"/>
          <p:cNvSpPr>
            <a:spLocks noGrp="1" noChangeArrowheads="1"/>
          </p:cNvSpPr>
          <p:nvPr>
            <p:ph type="sldNum" sz="quarter" idx="12"/>
            <p:custDataLst>
              <p:tags r:id="rId3"/>
            </p:custDataLst>
          </p:nvPr>
        </p:nvSpPr>
        <p:spPr/>
        <p:txBody>
          <a:bodyPr/>
          <a:lstStyle>
            <a:lvl1pPr>
              <a:defRPr>
                <a:solidFill>
                  <a:prstClr val="black">
                    <a:tint val="75000"/>
                  </a:prstClr>
                </a:solidFill>
                <a:latin typeface="Calibri"/>
              </a:defRPr>
            </a:lvl1pPr>
          </a:lstStyle>
          <a:p>
            <a:pPr>
              <a:defRPr/>
            </a:pPr>
            <a:fld id="{22EE57E8-8DCE-B649-904E-F8182486E9F9}" type="slidenum">
              <a:rPr lang="en-US"/>
              <a:pPr>
                <a:defRPr/>
              </a:pPr>
              <a:t>‹#›</a:t>
            </a:fld>
            <a:endParaRPr lang="en-US"/>
          </a:p>
        </p:txBody>
      </p:sp>
    </p:spTree>
    <p:extLst>
      <p:ext uri="{BB962C8B-B14F-4D97-AF65-F5344CB8AC3E}">
        <p14:creationId xmlns:p14="http://schemas.microsoft.com/office/powerpoint/2010/main" val="2314337937"/>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3"/>
          <p:cNvSpPr>
            <a:spLocks noGrp="1" noChangeArrowheads="1"/>
          </p:cNvSpPr>
          <p:nvPr>
            <p:ph type="dt" sz="half" idx="10"/>
            <p:custDataLst>
              <p:tags r:id="rId1"/>
            </p:custDataLst>
          </p:nvPr>
        </p:nvSpPr>
        <p:spPr/>
        <p:txBody>
          <a:bodyPr/>
          <a:lstStyle>
            <a:lvl1pPr>
              <a:defRPr>
                <a:solidFill>
                  <a:prstClr val="black">
                    <a:tint val="75000"/>
                  </a:prstClr>
                </a:solidFill>
                <a:latin typeface="Calibri"/>
              </a:defRPr>
            </a:lvl1pPr>
          </a:lstStyle>
          <a:p>
            <a:pPr>
              <a:defRPr/>
            </a:pPr>
            <a:fld id="{8D385D55-34A5-EE4F-90AA-8922219634B2}" type="datetimeFigureOut">
              <a:rPr lang="en-US"/>
              <a:pPr>
                <a:defRPr/>
              </a:pPr>
              <a:t>10/19/16</a:t>
            </a:fld>
            <a:endParaRPr lang="en-US"/>
          </a:p>
        </p:txBody>
      </p:sp>
      <p:sp>
        <p:nvSpPr>
          <p:cNvPr id="4" name="Rectangle 4"/>
          <p:cNvSpPr>
            <a:spLocks noGrp="1" noChangeArrowheads="1"/>
          </p:cNvSpPr>
          <p:nvPr>
            <p:ph type="ftr" sz="quarter" idx="11"/>
            <p:custDataLst>
              <p:tags r:id="rId2"/>
            </p:custDataLst>
          </p:nvPr>
        </p:nvSpPr>
        <p:spPr/>
        <p:txBody>
          <a:bodyPr/>
          <a:lstStyle>
            <a:lvl1pPr>
              <a:defRPr>
                <a:solidFill>
                  <a:prstClr val="black">
                    <a:tint val="75000"/>
                  </a:prstClr>
                </a:solidFill>
                <a:latin typeface="Calibri"/>
              </a:defRPr>
            </a:lvl1pPr>
          </a:lstStyle>
          <a:p>
            <a:pPr>
              <a:defRPr/>
            </a:pPr>
            <a:endParaRPr lang="en-US"/>
          </a:p>
        </p:txBody>
      </p:sp>
      <p:sp>
        <p:nvSpPr>
          <p:cNvPr id="5" name="Rectangle 5"/>
          <p:cNvSpPr>
            <a:spLocks noGrp="1" noChangeArrowheads="1"/>
          </p:cNvSpPr>
          <p:nvPr>
            <p:ph type="sldNum" sz="quarter" idx="12"/>
            <p:custDataLst>
              <p:tags r:id="rId3"/>
            </p:custDataLst>
          </p:nvPr>
        </p:nvSpPr>
        <p:spPr/>
        <p:txBody>
          <a:bodyPr/>
          <a:lstStyle>
            <a:lvl1pPr>
              <a:defRPr>
                <a:solidFill>
                  <a:prstClr val="black">
                    <a:tint val="75000"/>
                  </a:prstClr>
                </a:solidFill>
                <a:latin typeface="Calibri"/>
              </a:defRPr>
            </a:lvl1pPr>
          </a:lstStyle>
          <a:p>
            <a:pPr>
              <a:defRPr/>
            </a:pPr>
            <a:fld id="{48EDF713-9EE7-FB4D-B8E7-2EC96645C3DB}" type="slidenum">
              <a:rPr lang="en-US"/>
              <a:pPr>
                <a:defRPr/>
              </a:pPr>
              <a:t>‹#›</a:t>
            </a:fld>
            <a:endParaRPr lang="en-US"/>
          </a:p>
        </p:txBody>
      </p:sp>
    </p:spTree>
    <p:extLst>
      <p:ext uri="{BB962C8B-B14F-4D97-AF65-F5344CB8AC3E}">
        <p14:creationId xmlns:p14="http://schemas.microsoft.com/office/powerpoint/2010/main" val="2268361492"/>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custDataLst>
              <p:tags r:id="rId1"/>
            </p:custDataLst>
          </p:nvPr>
        </p:nvSpPr>
        <p:spPr/>
        <p:txBody>
          <a:bodyPr/>
          <a:lstStyle>
            <a:lvl1pPr>
              <a:defRPr>
                <a:solidFill>
                  <a:prstClr val="black">
                    <a:tint val="75000"/>
                  </a:prstClr>
                </a:solidFill>
                <a:latin typeface="Calibri"/>
              </a:defRPr>
            </a:lvl1pPr>
          </a:lstStyle>
          <a:p>
            <a:pPr>
              <a:defRPr/>
            </a:pPr>
            <a:fld id="{8D385D55-34A5-EE4F-90AA-8922219634B2}" type="datetimeFigureOut">
              <a:rPr lang="en-US"/>
              <a:pPr>
                <a:defRPr/>
              </a:pPr>
              <a:t>10/19/16</a:t>
            </a:fld>
            <a:endParaRPr lang="en-US"/>
          </a:p>
        </p:txBody>
      </p:sp>
      <p:sp>
        <p:nvSpPr>
          <p:cNvPr id="3" name="Rectangle 4"/>
          <p:cNvSpPr>
            <a:spLocks noGrp="1" noChangeArrowheads="1"/>
          </p:cNvSpPr>
          <p:nvPr>
            <p:ph type="ftr" sz="quarter" idx="11"/>
            <p:custDataLst>
              <p:tags r:id="rId2"/>
            </p:custDataLst>
          </p:nvPr>
        </p:nvSpPr>
        <p:spPr/>
        <p:txBody>
          <a:bodyPr/>
          <a:lstStyle>
            <a:lvl1pPr>
              <a:defRPr>
                <a:solidFill>
                  <a:prstClr val="black">
                    <a:tint val="75000"/>
                  </a:prstClr>
                </a:solidFill>
                <a:latin typeface="Calibri"/>
              </a:defRPr>
            </a:lvl1pPr>
          </a:lstStyle>
          <a:p>
            <a:pPr>
              <a:defRPr/>
            </a:pPr>
            <a:endParaRPr lang="en-US"/>
          </a:p>
        </p:txBody>
      </p:sp>
      <p:sp>
        <p:nvSpPr>
          <p:cNvPr id="4" name="Rectangle 5"/>
          <p:cNvSpPr>
            <a:spLocks noGrp="1" noChangeArrowheads="1"/>
          </p:cNvSpPr>
          <p:nvPr>
            <p:ph type="sldNum" sz="quarter" idx="12"/>
            <p:custDataLst>
              <p:tags r:id="rId3"/>
            </p:custDataLst>
          </p:nvPr>
        </p:nvSpPr>
        <p:spPr/>
        <p:txBody>
          <a:bodyPr/>
          <a:lstStyle>
            <a:lvl1pPr>
              <a:defRPr>
                <a:solidFill>
                  <a:prstClr val="black">
                    <a:tint val="75000"/>
                  </a:prstClr>
                </a:solidFill>
                <a:latin typeface="Calibri"/>
              </a:defRPr>
            </a:lvl1pPr>
          </a:lstStyle>
          <a:p>
            <a:pPr>
              <a:defRPr/>
            </a:pPr>
            <a:fld id="{72261ADC-B1C2-6946-B070-F4C0692DE5E0}" type="slidenum">
              <a:rPr lang="en-US"/>
              <a:pPr>
                <a:defRPr/>
              </a:pPr>
              <a:t>‹#›</a:t>
            </a:fld>
            <a:endParaRPr lang="en-US"/>
          </a:p>
        </p:txBody>
      </p:sp>
    </p:spTree>
    <p:extLst>
      <p:ext uri="{BB962C8B-B14F-4D97-AF65-F5344CB8AC3E}">
        <p14:creationId xmlns:p14="http://schemas.microsoft.com/office/powerpoint/2010/main" val="1012068555"/>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01" indent="0">
              <a:buNone/>
              <a:defRPr sz="1200"/>
            </a:lvl2pPr>
            <a:lvl3pPr marL="914202" indent="0">
              <a:buNone/>
              <a:defRPr sz="1000"/>
            </a:lvl3pPr>
            <a:lvl4pPr marL="1371304" indent="0">
              <a:buNone/>
              <a:defRPr sz="900"/>
            </a:lvl4pPr>
            <a:lvl5pPr marL="1828405" indent="0">
              <a:buNone/>
              <a:defRPr sz="900"/>
            </a:lvl5pPr>
            <a:lvl6pPr marL="2285506" indent="0">
              <a:buNone/>
              <a:defRPr sz="900"/>
            </a:lvl6pPr>
            <a:lvl7pPr marL="2742607" indent="0">
              <a:buNone/>
              <a:defRPr sz="900"/>
            </a:lvl7pPr>
            <a:lvl8pPr marL="3199708" indent="0">
              <a:buNone/>
              <a:defRPr sz="900"/>
            </a:lvl8pPr>
            <a:lvl9pPr marL="3656811" indent="0">
              <a:buNone/>
              <a:defRPr sz="900"/>
            </a:lvl9pPr>
          </a:lstStyle>
          <a:p>
            <a:pPr lvl="0"/>
            <a:r>
              <a:rPr lang="en-US" smtClean="0"/>
              <a:t>Click to edit Master text styles</a:t>
            </a:r>
          </a:p>
        </p:txBody>
      </p:sp>
      <p:sp>
        <p:nvSpPr>
          <p:cNvPr id="5" name="Rectangle 3"/>
          <p:cNvSpPr>
            <a:spLocks noGrp="1" noChangeArrowheads="1"/>
          </p:cNvSpPr>
          <p:nvPr>
            <p:ph type="dt" sz="half" idx="10"/>
            <p:custDataLst>
              <p:tags r:id="rId1"/>
            </p:custDataLst>
          </p:nvPr>
        </p:nvSpPr>
        <p:spPr/>
        <p:txBody>
          <a:bodyPr/>
          <a:lstStyle>
            <a:lvl1pPr>
              <a:defRPr>
                <a:solidFill>
                  <a:prstClr val="black">
                    <a:tint val="75000"/>
                  </a:prstClr>
                </a:solidFill>
                <a:latin typeface="Calibri"/>
              </a:defRPr>
            </a:lvl1pPr>
          </a:lstStyle>
          <a:p>
            <a:pPr>
              <a:defRPr/>
            </a:pPr>
            <a:fld id="{8D385D55-34A5-EE4F-90AA-8922219634B2}" type="datetimeFigureOut">
              <a:rPr lang="en-US"/>
              <a:pPr>
                <a:defRPr/>
              </a:pPr>
              <a:t>10/19/16</a:t>
            </a:fld>
            <a:endParaRPr lang="en-US"/>
          </a:p>
        </p:txBody>
      </p:sp>
      <p:sp>
        <p:nvSpPr>
          <p:cNvPr id="6" name="Rectangle 4"/>
          <p:cNvSpPr>
            <a:spLocks noGrp="1" noChangeArrowheads="1"/>
          </p:cNvSpPr>
          <p:nvPr>
            <p:ph type="ftr" sz="quarter" idx="11"/>
            <p:custDataLst>
              <p:tags r:id="rId2"/>
            </p:custDataLst>
          </p:nvPr>
        </p:nvSpPr>
        <p:spPr/>
        <p:txBody>
          <a:bodyPr/>
          <a:lstStyle>
            <a:lvl1pPr>
              <a:defRPr>
                <a:solidFill>
                  <a:prstClr val="black">
                    <a:tint val="75000"/>
                  </a:prstClr>
                </a:solidFill>
                <a:latin typeface="Calibri"/>
              </a:defRPr>
            </a:lvl1pPr>
          </a:lstStyle>
          <a:p>
            <a:pPr>
              <a:defRPr/>
            </a:pPr>
            <a:endParaRPr lang="en-US"/>
          </a:p>
        </p:txBody>
      </p:sp>
      <p:sp>
        <p:nvSpPr>
          <p:cNvPr id="7" name="Rectangle 5"/>
          <p:cNvSpPr>
            <a:spLocks noGrp="1" noChangeArrowheads="1"/>
          </p:cNvSpPr>
          <p:nvPr>
            <p:ph type="sldNum" sz="quarter" idx="12"/>
            <p:custDataLst>
              <p:tags r:id="rId3"/>
            </p:custDataLst>
          </p:nvPr>
        </p:nvSpPr>
        <p:spPr/>
        <p:txBody>
          <a:bodyPr/>
          <a:lstStyle>
            <a:lvl1pPr>
              <a:defRPr>
                <a:solidFill>
                  <a:prstClr val="black">
                    <a:tint val="75000"/>
                  </a:prstClr>
                </a:solidFill>
                <a:latin typeface="Calibri"/>
              </a:defRPr>
            </a:lvl1pPr>
          </a:lstStyle>
          <a:p>
            <a:pPr>
              <a:defRPr/>
            </a:pPr>
            <a:fld id="{C7CE3C25-E601-8245-BB27-4F285D1CE379}" type="slidenum">
              <a:rPr lang="en-US"/>
              <a:pPr>
                <a:defRPr/>
              </a:pPr>
              <a:t>‹#›</a:t>
            </a:fld>
            <a:endParaRPr lang="en-US"/>
          </a:p>
        </p:txBody>
      </p:sp>
    </p:spTree>
    <p:extLst>
      <p:ext uri="{BB962C8B-B14F-4D97-AF65-F5344CB8AC3E}">
        <p14:creationId xmlns:p14="http://schemas.microsoft.com/office/powerpoint/2010/main" val="3589582936"/>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01" indent="0">
              <a:buNone/>
              <a:defRPr sz="2800"/>
            </a:lvl2pPr>
            <a:lvl3pPr marL="914202" indent="0">
              <a:buNone/>
              <a:defRPr sz="2400"/>
            </a:lvl3pPr>
            <a:lvl4pPr marL="1371304" indent="0">
              <a:buNone/>
              <a:defRPr sz="2000"/>
            </a:lvl4pPr>
            <a:lvl5pPr marL="1828405" indent="0">
              <a:buNone/>
              <a:defRPr sz="2000"/>
            </a:lvl5pPr>
            <a:lvl6pPr marL="2285506" indent="0">
              <a:buNone/>
              <a:defRPr sz="2000"/>
            </a:lvl6pPr>
            <a:lvl7pPr marL="2742607" indent="0">
              <a:buNone/>
              <a:defRPr sz="2000"/>
            </a:lvl7pPr>
            <a:lvl8pPr marL="3199708" indent="0">
              <a:buNone/>
              <a:defRPr sz="2000"/>
            </a:lvl8pPr>
            <a:lvl9pPr marL="3656811"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01" indent="0">
              <a:buNone/>
              <a:defRPr sz="1200"/>
            </a:lvl2pPr>
            <a:lvl3pPr marL="914202" indent="0">
              <a:buNone/>
              <a:defRPr sz="1000"/>
            </a:lvl3pPr>
            <a:lvl4pPr marL="1371304" indent="0">
              <a:buNone/>
              <a:defRPr sz="900"/>
            </a:lvl4pPr>
            <a:lvl5pPr marL="1828405" indent="0">
              <a:buNone/>
              <a:defRPr sz="900"/>
            </a:lvl5pPr>
            <a:lvl6pPr marL="2285506" indent="0">
              <a:buNone/>
              <a:defRPr sz="900"/>
            </a:lvl6pPr>
            <a:lvl7pPr marL="2742607" indent="0">
              <a:buNone/>
              <a:defRPr sz="900"/>
            </a:lvl7pPr>
            <a:lvl8pPr marL="3199708" indent="0">
              <a:buNone/>
              <a:defRPr sz="900"/>
            </a:lvl8pPr>
            <a:lvl9pPr marL="3656811" indent="0">
              <a:buNone/>
              <a:defRPr sz="900"/>
            </a:lvl9pPr>
          </a:lstStyle>
          <a:p>
            <a:pPr lvl="0"/>
            <a:r>
              <a:rPr lang="en-US" smtClean="0"/>
              <a:t>Click to edit Master text styles</a:t>
            </a:r>
          </a:p>
        </p:txBody>
      </p:sp>
      <p:sp>
        <p:nvSpPr>
          <p:cNvPr id="5" name="Rectangle 3"/>
          <p:cNvSpPr>
            <a:spLocks noGrp="1" noChangeArrowheads="1"/>
          </p:cNvSpPr>
          <p:nvPr>
            <p:ph type="dt" sz="half" idx="10"/>
            <p:custDataLst>
              <p:tags r:id="rId1"/>
            </p:custDataLst>
          </p:nvPr>
        </p:nvSpPr>
        <p:spPr/>
        <p:txBody>
          <a:bodyPr/>
          <a:lstStyle>
            <a:lvl1pPr>
              <a:defRPr>
                <a:solidFill>
                  <a:prstClr val="black">
                    <a:tint val="75000"/>
                  </a:prstClr>
                </a:solidFill>
                <a:latin typeface="Calibri"/>
              </a:defRPr>
            </a:lvl1pPr>
          </a:lstStyle>
          <a:p>
            <a:pPr>
              <a:defRPr/>
            </a:pPr>
            <a:fld id="{8D385D55-34A5-EE4F-90AA-8922219634B2}" type="datetimeFigureOut">
              <a:rPr lang="en-US"/>
              <a:pPr>
                <a:defRPr/>
              </a:pPr>
              <a:t>10/19/16</a:t>
            </a:fld>
            <a:endParaRPr lang="en-US"/>
          </a:p>
        </p:txBody>
      </p:sp>
      <p:sp>
        <p:nvSpPr>
          <p:cNvPr id="6" name="Rectangle 4"/>
          <p:cNvSpPr>
            <a:spLocks noGrp="1" noChangeArrowheads="1"/>
          </p:cNvSpPr>
          <p:nvPr>
            <p:ph type="ftr" sz="quarter" idx="11"/>
            <p:custDataLst>
              <p:tags r:id="rId2"/>
            </p:custDataLst>
          </p:nvPr>
        </p:nvSpPr>
        <p:spPr/>
        <p:txBody>
          <a:bodyPr/>
          <a:lstStyle>
            <a:lvl1pPr>
              <a:defRPr>
                <a:solidFill>
                  <a:prstClr val="black">
                    <a:tint val="75000"/>
                  </a:prstClr>
                </a:solidFill>
                <a:latin typeface="Calibri"/>
              </a:defRPr>
            </a:lvl1pPr>
          </a:lstStyle>
          <a:p>
            <a:pPr>
              <a:defRPr/>
            </a:pPr>
            <a:endParaRPr lang="en-US"/>
          </a:p>
        </p:txBody>
      </p:sp>
      <p:sp>
        <p:nvSpPr>
          <p:cNvPr id="7" name="Rectangle 5"/>
          <p:cNvSpPr>
            <a:spLocks noGrp="1" noChangeArrowheads="1"/>
          </p:cNvSpPr>
          <p:nvPr>
            <p:ph type="sldNum" sz="quarter" idx="12"/>
            <p:custDataLst>
              <p:tags r:id="rId3"/>
            </p:custDataLst>
          </p:nvPr>
        </p:nvSpPr>
        <p:spPr/>
        <p:txBody>
          <a:bodyPr/>
          <a:lstStyle>
            <a:lvl1pPr>
              <a:defRPr>
                <a:solidFill>
                  <a:prstClr val="black">
                    <a:tint val="75000"/>
                  </a:prstClr>
                </a:solidFill>
                <a:latin typeface="Calibri"/>
              </a:defRPr>
            </a:lvl1pPr>
          </a:lstStyle>
          <a:p>
            <a:pPr>
              <a:defRPr/>
            </a:pPr>
            <a:fld id="{0B4F076C-1423-FB40-9119-FE7304811F20}" type="slidenum">
              <a:rPr lang="en-US"/>
              <a:pPr>
                <a:defRPr/>
              </a:pPr>
              <a:t>‹#›</a:t>
            </a:fld>
            <a:endParaRPr lang="en-US"/>
          </a:p>
        </p:txBody>
      </p:sp>
    </p:spTree>
    <p:extLst>
      <p:ext uri="{BB962C8B-B14F-4D97-AF65-F5344CB8AC3E}">
        <p14:creationId xmlns:p14="http://schemas.microsoft.com/office/powerpoint/2010/main" val="2956783899"/>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sz="half" idx="10"/>
            <p:custDataLst>
              <p:tags r:id="rId1"/>
            </p:custDataLst>
          </p:nvPr>
        </p:nvSpPr>
        <p:spPr/>
        <p:txBody>
          <a:bodyPr/>
          <a:lstStyle>
            <a:lvl1pPr>
              <a:defRPr>
                <a:solidFill>
                  <a:prstClr val="black">
                    <a:tint val="75000"/>
                  </a:prstClr>
                </a:solidFill>
                <a:latin typeface="Calibri"/>
              </a:defRPr>
            </a:lvl1pPr>
          </a:lstStyle>
          <a:p>
            <a:pPr>
              <a:defRPr/>
            </a:pPr>
            <a:fld id="{8D385D55-34A5-EE4F-90AA-8922219634B2}" type="datetimeFigureOut">
              <a:rPr lang="en-US"/>
              <a:pPr>
                <a:defRPr/>
              </a:pPr>
              <a:t>10/19/16</a:t>
            </a:fld>
            <a:endParaRPr lang="en-US"/>
          </a:p>
        </p:txBody>
      </p:sp>
      <p:sp>
        <p:nvSpPr>
          <p:cNvPr id="5" name="Rectangle 4"/>
          <p:cNvSpPr>
            <a:spLocks noGrp="1" noChangeArrowheads="1"/>
          </p:cNvSpPr>
          <p:nvPr>
            <p:ph type="ftr" sz="quarter" idx="11"/>
            <p:custDataLst>
              <p:tags r:id="rId2"/>
            </p:custDataLst>
          </p:nvPr>
        </p:nvSpPr>
        <p:spPr/>
        <p:txBody>
          <a:bodyPr/>
          <a:lstStyle>
            <a:lvl1pPr>
              <a:defRPr>
                <a:solidFill>
                  <a:prstClr val="black">
                    <a:tint val="75000"/>
                  </a:prstClr>
                </a:solidFill>
                <a:latin typeface="Calibri"/>
              </a:defRPr>
            </a:lvl1pPr>
          </a:lstStyle>
          <a:p>
            <a:pPr>
              <a:defRPr/>
            </a:pPr>
            <a:endParaRPr lang="en-US"/>
          </a:p>
        </p:txBody>
      </p:sp>
      <p:sp>
        <p:nvSpPr>
          <p:cNvPr id="6" name="Rectangle 5"/>
          <p:cNvSpPr>
            <a:spLocks noGrp="1" noChangeArrowheads="1"/>
          </p:cNvSpPr>
          <p:nvPr>
            <p:ph type="sldNum" sz="quarter" idx="12"/>
            <p:custDataLst>
              <p:tags r:id="rId3"/>
            </p:custDataLst>
          </p:nvPr>
        </p:nvSpPr>
        <p:spPr/>
        <p:txBody>
          <a:bodyPr/>
          <a:lstStyle>
            <a:lvl1pPr>
              <a:defRPr>
                <a:solidFill>
                  <a:prstClr val="black">
                    <a:tint val="75000"/>
                  </a:prstClr>
                </a:solidFill>
                <a:latin typeface="Calibri"/>
              </a:defRPr>
            </a:lvl1pPr>
          </a:lstStyle>
          <a:p>
            <a:pPr>
              <a:defRPr/>
            </a:pPr>
            <a:fld id="{D7BDB996-3F71-D249-9756-CC32F7D26687}" type="slidenum">
              <a:rPr lang="en-US"/>
              <a:pPr>
                <a:defRPr/>
              </a:pPr>
              <a:t>‹#›</a:t>
            </a:fld>
            <a:endParaRPr lang="en-US"/>
          </a:p>
        </p:txBody>
      </p:sp>
    </p:spTree>
    <p:extLst>
      <p:ext uri="{BB962C8B-B14F-4D97-AF65-F5344CB8AC3E}">
        <p14:creationId xmlns:p14="http://schemas.microsoft.com/office/powerpoint/2010/main" val="2309553138"/>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457251"/>
            <a:ext cx="2057400" cy="56689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457251"/>
            <a:ext cx="6019800" cy="56689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sz="half" idx="10"/>
            <p:custDataLst>
              <p:tags r:id="rId1"/>
            </p:custDataLst>
          </p:nvPr>
        </p:nvSpPr>
        <p:spPr/>
        <p:txBody>
          <a:bodyPr/>
          <a:lstStyle>
            <a:lvl1pPr>
              <a:defRPr>
                <a:solidFill>
                  <a:prstClr val="black">
                    <a:tint val="75000"/>
                  </a:prstClr>
                </a:solidFill>
                <a:latin typeface="Calibri"/>
              </a:defRPr>
            </a:lvl1pPr>
          </a:lstStyle>
          <a:p>
            <a:pPr>
              <a:defRPr/>
            </a:pPr>
            <a:fld id="{8D385D55-34A5-EE4F-90AA-8922219634B2}" type="datetimeFigureOut">
              <a:rPr lang="en-US"/>
              <a:pPr>
                <a:defRPr/>
              </a:pPr>
              <a:t>10/19/16</a:t>
            </a:fld>
            <a:endParaRPr lang="en-US"/>
          </a:p>
        </p:txBody>
      </p:sp>
      <p:sp>
        <p:nvSpPr>
          <p:cNvPr id="5" name="Rectangle 4"/>
          <p:cNvSpPr>
            <a:spLocks noGrp="1" noChangeArrowheads="1"/>
          </p:cNvSpPr>
          <p:nvPr>
            <p:ph type="ftr" sz="quarter" idx="11"/>
            <p:custDataLst>
              <p:tags r:id="rId2"/>
            </p:custDataLst>
          </p:nvPr>
        </p:nvSpPr>
        <p:spPr/>
        <p:txBody>
          <a:bodyPr/>
          <a:lstStyle>
            <a:lvl1pPr>
              <a:defRPr>
                <a:solidFill>
                  <a:prstClr val="black">
                    <a:tint val="75000"/>
                  </a:prstClr>
                </a:solidFill>
                <a:latin typeface="Calibri"/>
              </a:defRPr>
            </a:lvl1pPr>
          </a:lstStyle>
          <a:p>
            <a:pPr>
              <a:defRPr/>
            </a:pPr>
            <a:endParaRPr lang="en-US"/>
          </a:p>
        </p:txBody>
      </p:sp>
      <p:sp>
        <p:nvSpPr>
          <p:cNvPr id="6" name="Rectangle 5"/>
          <p:cNvSpPr>
            <a:spLocks noGrp="1" noChangeArrowheads="1"/>
          </p:cNvSpPr>
          <p:nvPr>
            <p:ph type="sldNum" sz="quarter" idx="12"/>
            <p:custDataLst>
              <p:tags r:id="rId3"/>
            </p:custDataLst>
          </p:nvPr>
        </p:nvSpPr>
        <p:spPr/>
        <p:txBody>
          <a:bodyPr/>
          <a:lstStyle>
            <a:lvl1pPr>
              <a:defRPr>
                <a:solidFill>
                  <a:prstClr val="black">
                    <a:tint val="75000"/>
                  </a:prstClr>
                </a:solidFill>
                <a:latin typeface="Calibri"/>
              </a:defRPr>
            </a:lvl1pPr>
          </a:lstStyle>
          <a:p>
            <a:pPr>
              <a:defRPr/>
            </a:pPr>
            <a:fld id="{0C3FCDAF-0435-744D-AAD4-863B59857C56}" type="slidenum">
              <a:rPr lang="en-US"/>
              <a:pPr>
                <a:defRPr/>
              </a:pPr>
              <a:t>‹#›</a:t>
            </a:fld>
            <a:endParaRPr lang="en-US"/>
          </a:p>
        </p:txBody>
      </p:sp>
    </p:spTree>
    <p:extLst>
      <p:ext uri="{BB962C8B-B14F-4D97-AF65-F5344CB8AC3E}">
        <p14:creationId xmlns:p14="http://schemas.microsoft.com/office/powerpoint/2010/main" val="4961396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2"/>
            <a:ext cx="7772400" cy="1500187"/>
          </a:xfrm>
        </p:spPr>
        <p:txBody>
          <a:bodyPr anchor="b"/>
          <a:lstStyle>
            <a:lvl1pPr marL="0" indent="0">
              <a:buNone/>
              <a:defRPr sz="2000">
                <a:solidFill>
                  <a:schemeClr val="tx1">
                    <a:tint val="75000"/>
                  </a:schemeClr>
                </a:solidFill>
              </a:defRPr>
            </a:lvl1pPr>
            <a:lvl2pPr marL="457174" indent="0">
              <a:buNone/>
              <a:defRPr sz="1800">
                <a:solidFill>
                  <a:schemeClr val="tx1">
                    <a:tint val="75000"/>
                  </a:schemeClr>
                </a:solidFill>
              </a:defRPr>
            </a:lvl2pPr>
            <a:lvl3pPr marL="914349" indent="0">
              <a:buNone/>
              <a:defRPr sz="1600">
                <a:solidFill>
                  <a:schemeClr val="tx1">
                    <a:tint val="75000"/>
                  </a:schemeClr>
                </a:solidFill>
              </a:defRPr>
            </a:lvl3pPr>
            <a:lvl4pPr marL="1371523" indent="0">
              <a:buNone/>
              <a:defRPr sz="1400">
                <a:solidFill>
                  <a:schemeClr val="tx1">
                    <a:tint val="75000"/>
                  </a:schemeClr>
                </a:solidFill>
              </a:defRPr>
            </a:lvl4pPr>
            <a:lvl5pPr marL="1828698" indent="0">
              <a:buNone/>
              <a:defRPr sz="1400">
                <a:solidFill>
                  <a:schemeClr val="tx1">
                    <a:tint val="75000"/>
                  </a:schemeClr>
                </a:solidFill>
              </a:defRPr>
            </a:lvl5pPr>
            <a:lvl6pPr marL="2285872" indent="0">
              <a:buNone/>
              <a:defRPr sz="1400">
                <a:solidFill>
                  <a:schemeClr val="tx1">
                    <a:tint val="75000"/>
                  </a:schemeClr>
                </a:solidFill>
              </a:defRPr>
            </a:lvl6pPr>
            <a:lvl7pPr marL="2743046" indent="0">
              <a:buNone/>
              <a:defRPr sz="1400">
                <a:solidFill>
                  <a:schemeClr val="tx1">
                    <a:tint val="75000"/>
                  </a:schemeClr>
                </a:solidFill>
              </a:defRPr>
            </a:lvl7pPr>
            <a:lvl8pPr marL="3200220" indent="0">
              <a:buNone/>
              <a:defRPr sz="1400">
                <a:solidFill>
                  <a:schemeClr val="tx1">
                    <a:tint val="75000"/>
                  </a:schemeClr>
                </a:solidFill>
              </a:defRPr>
            </a:lvl8pPr>
            <a:lvl9pPr marL="3657396"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custDataLst>
              <p:tags r:id="rId1"/>
            </p:custDataLst>
          </p:nvPr>
        </p:nvSpPr>
        <p:spPr/>
        <p:txBody>
          <a:bodyPr/>
          <a:lstStyle>
            <a:lvl1pPr>
              <a:defRPr/>
            </a:lvl1pPr>
          </a:lstStyle>
          <a:p>
            <a:pPr>
              <a:defRPr/>
            </a:pPr>
            <a:fld id="{D9009F79-0F1A-984D-9C1F-DD0BBF0A9061}" type="datetime1">
              <a:rPr lang="en-US"/>
              <a:pPr>
                <a:defRPr/>
              </a:pPr>
              <a:t>10/19/16</a:t>
            </a:fld>
            <a:endParaRPr lang="en-US"/>
          </a:p>
        </p:txBody>
      </p:sp>
      <p:sp>
        <p:nvSpPr>
          <p:cNvPr id="5"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a:defRPr/>
            </a:lvl1pPr>
          </a:lstStyle>
          <a:p>
            <a:pPr>
              <a:defRPr/>
            </a:pPr>
            <a:fld id="{5DC93B56-AAC7-744E-9A33-F40AE0900F2D}" type="slidenum">
              <a:rPr lang="en-US"/>
              <a:pPr>
                <a:defRPr/>
              </a:pPr>
              <a:t>‹#›</a:t>
            </a:fld>
            <a:endParaRPr lang="en-US"/>
          </a:p>
        </p:txBody>
      </p:sp>
    </p:spTree>
    <p:extLst>
      <p:ext uri="{BB962C8B-B14F-4D97-AF65-F5344CB8AC3E}">
        <p14:creationId xmlns:p14="http://schemas.microsoft.com/office/powerpoint/2010/main" val="605613304"/>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7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01" indent="0" algn="ctr">
              <a:buNone/>
              <a:defRPr/>
            </a:lvl2pPr>
            <a:lvl3pPr marL="914202" indent="0" algn="ctr">
              <a:buNone/>
              <a:defRPr/>
            </a:lvl3pPr>
            <a:lvl4pPr marL="1371304" indent="0" algn="ctr">
              <a:buNone/>
              <a:defRPr/>
            </a:lvl4pPr>
            <a:lvl5pPr marL="1828405" indent="0" algn="ctr">
              <a:buNone/>
              <a:defRPr/>
            </a:lvl5pPr>
            <a:lvl6pPr marL="2285506" indent="0" algn="ctr">
              <a:buNone/>
              <a:defRPr/>
            </a:lvl6pPr>
            <a:lvl7pPr marL="2742607" indent="0" algn="ctr">
              <a:buNone/>
              <a:defRPr/>
            </a:lvl7pPr>
            <a:lvl8pPr marL="3199708" indent="0" algn="ctr">
              <a:buNone/>
              <a:defRPr/>
            </a:lvl8pPr>
            <a:lvl9pPr marL="3656811"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EF194FB8-45FD-8B40-A892-6F11F56F37B8}" type="slidenum">
              <a:rPr lang="en-US"/>
              <a:pPr>
                <a:defRPr/>
              </a:pPr>
              <a:t>‹#›</a:t>
            </a:fld>
            <a:endParaRPr lang="en-US"/>
          </a:p>
        </p:txBody>
      </p:sp>
    </p:spTree>
    <p:extLst>
      <p:ext uri="{BB962C8B-B14F-4D97-AF65-F5344CB8AC3E}">
        <p14:creationId xmlns:p14="http://schemas.microsoft.com/office/powerpoint/2010/main" val="2408744430"/>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7C2E396F-26A9-5844-BBD7-76DE31904745}" type="slidenum">
              <a:rPr lang="en-US"/>
              <a:pPr>
                <a:defRPr/>
              </a:pPr>
              <a:t>‹#›</a:t>
            </a:fld>
            <a:endParaRPr lang="en-US"/>
          </a:p>
        </p:txBody>
      </p:sp>
    </p:spTree>
    <p:extLst>
      <p:ext uri="{BB962C8B-B14F-4D97-AF65-F5344CB8AC3E}">
        <p14:creationId xmlns:p14="http://schemas.microsoft.com/office/powerpoint/2010/main" val="2555095777"/>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3"/>
            <a:ext cx="7772400" cy="1500187"/>
          </a:xfrm>
        </p:spPr>
        <p:txBody>
          <a:bodyPr anchor="b"/>
          <a:lstStyle>
            <a:lvl1pPr marL="0" indent="0">
              <a:buNone/>
              <a:defRPr sz="2000"/>
            </a:lvl1pPr>
            <a:lvl2pPr marL="457101" indent="0">
              <a:buNone/>
              <a:defRPr sz="1800"/>
            </a:lvl2pPr>
            <a:lvl3pPr marL="914202" indent="0">
              <a:buNone/>
              <a:defRPr sz="1600"/>
            </a:lvl3pPr>
            <a:lvl4pPr marL="1371304" indent="0">
              <a:buNone/>
              <a:defRPr sz="1400"/>
            </a:lvl4pPr>
            <a:lvl5pPr marL="1828405" indent="0">
              <a:buNone/>
              <a:defRPr sz="1400"/>
            </a:lvl5pPr>
            <a:lvl6pPr marL="2285506" indent="0">
              <a:buNone/>
              <a:defRPr sz="1400"/>
            </a:lvl6pPr>
            <a:lvl7pPr marL="2742607" indent="0">
              <a:buNone/>
              <a:defRPr sz="1400"/>
            </a:lvl7pPr>
            <a:lvl8pPr marL="3199708" indent="0">
              <a:buNone/>
              <a:defRPr sz="1400"/>
            </a:lvl8pPr>
            <a:lvl9pPr marL="3656811" indent="0">
              <a:buNone/>
              <a:defRPr sz="1400"/>
            </a:lvl9pPr>
          </a:lstStyle>
          <a:p>
            <a:pPr lvl="0"/>
            <a:r>
              <a:rPr lang="en-US" smtClean="0"/>
              <a:t>Click to edit Master text styles</a:t>
            </a:r>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39A0C074-A90B-1647-AF03-70BF681EB4DC}" type="slidenum">
              <a:rPr lang="en-US"/>
              <a:pPr>
                <a:defRPr/>
              </a:pPr>
              <a:t>‹#›</a:t>
            </a:fld>
            <a:endParaRPr lang="en-US"/>
          </a:p>
        </p:txBody>
      </p:sp>
    </p:spTree>
    <p:extLst>
      <p:ext uri="{BB962C8B-B14F-4D97-AF65-F5344CB8AC3E}">
        <p14:creationId xmlns:p14="http://schemas.microsoft.com/office/powerpoint/2010/main" val="310608412"/>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6"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custDataLst>
              <p:tags r:id="rId3"/>
            </p:custDataLst>
          </p:nvPr>
        </p:nvSpPr>
        <p:spPr>
          <a:ln/>
        </p:spPr>
        <p:txBody>
          <a:bodyPr/>
          <a:lstStyle>
            <a:lvl1pPr>
              <a:defRPr/>
            </a:lvl1pPr>
          </a:lstStyle>
          <a:p>
            <a:pPr>
              <a:defRPr/>
            </a:pPr>
            <a:fld id="{7E013C7C-1F8D-7848-9322-5A335A5BD68F}" type="slidenum">
              <a:rPr lang="en-US"/>
              <a:pPr>
                <a:defRPr/>
              </a:pPr>
              <a:t>‹#›</a:t>
            </a:fld>
            <a:endParaRPr lang="en-US"/>
          </a:p>
        </p:txBody>
      </p:sp>
    </p:spTree>
    <p:extLst>
      <p:ext uri="{BB962C8B-B14F-4D97-AF65-F5344CB8AC3E}">
        <p14:creationId xmlns:p14="http://schemas.microsoft.com/office/powerpoint/2010/main" val="4148318601"/>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01" indent="0">
              <a:buNone/>
              <a:defRPr sz="2000" b="1"/>
            </a:lvl2pPr>
            <a:lvl3pPr marL="914202" indent="0">
              <a:buNone/>
              <a:defRPr sz="1800" b="1"/>
            </a:lvl3pPr>
            <a:lvl4pPr marL="1371304" indent="0">
              <a:buNone/>
              <a:defRPr sz="1600" b="1"/>
            </a:lvl4pPr>
            <a:lvl5pPr marL="1828405" indent="0">
              <a:buNone/>
              <a:defRPr sz="1600" b="1"/>
            </a:lvl5pPr>
            <a:lvl6pPr marL="2285506" indent="0">
              <a:buNone/>
              <a:defRPr sz="1600" b="1"/>
            </a:lvl6pPr>
            <a:lvl7pPr marL="2742607" indent="0">
              <a:buNone/>
              <a:defRPr sz="1600" b="1"/>
            </a:lvl7pPr>
            <a:lvl8pPr marL="3199708" indent="0">
              <a:buNone/>
              <a:defRPr sz="1600" b="1"/>
            </a:lvl8pPr>
            <a:lvl9pPr marL="365681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2" y="1535113"/>
            <a:ext cx="4041775" cy="639762"/>
          </a:xfrm>
        </p:spPr>
        <p:txBody>
          <a:bodyPr anchor="b"/>
          <a:lstStyle>
            <a:lvl1pPr marL="0" indent="0">
              <a:buNone/>
              <a:defRPr sz="2400" b="1"/>
            </a:lvl1pPr>
            <a:lvl2pPr marL="457101" indent="0">
              <a:buNone/>
              <a:defRPr sz="2000" b="1"/>
            </a:lvl2pPr>
            <a:lvl3pPr marL="914202" indent="0">
              <a:buNone/>
              <a:defRPr sz="1800" b="1"/>
            </a:lvl3pPr>
            <a:lvl4pPr marL="1371304" indent="0">
              <a:buNone/>
              <a:defRPr sz="1600" b="1"/>
            </a:lvl4pPr>
            <a:lvl5pPr marL="1828405" indent="0">
              <a:buNone/>
              <a:defRPr sz="1600" b="1"/>
            </a:lvl5pPr>
            <a:lvl6pPr marL="2285506" indent="0">
              <a:buNone/>
              <a:defRPr sz="1600" b="1"/>
            </a:lvl6pPr>
            <a:lvl7pPr marL="2742607" indent="0">
              <a:buNone/>
              <a:defRPr sz="1600" b="1"/>
            </a:lvl7pPr>
            <a:lvl8pPr marL="3199708" indent="0">
              <a:buNone/>
              <a:defRPr sz="1600" b="1"/>
            </a:lvl8pPr>
            <a:lvl9pPr marL="365681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8"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custDataLst>
              <p:tags r:id="rId3"/>
            </p:custDataLst>
          </p:nvPr>
        </p:nvSpPr>
        <p:spPr>
          <a:ln/>
        </p:spPr>
        <p:txBody>
          <a:bodyPr/>
          <a:lstStyle>
            <a:lvl1pPr>
              <a:defRPr/>
            </a:lvl1pPr>
          </a:lstStyle>
          <a:p>
            <a:pPr>
              <a:defRPr/>
            </a:pPr>
            <a:fld id="{E02FA5AB-E0F4-0147-9EEF-2E6B71BBAA59}" type="slidenum">
              <a:rPr lang="en-US"/>
              <a:pPr>
                <a:defRPr/>
              </a:pPr>
              <a:t>‹#›</a:t>
            </a:fld>
            <a:endParaRPr lang="en-US"/>
          </a:p>
        </p:txBody>
      </p:sp>
    </p:spTree>
    <p:extLst>
      <p:ext uri="{BB962C8B-B14F-4D97-AF65-F5344CB8AC3E}">
        <p14:creationId xmlns:p14="http://schemas.microsoft.com/office/powerpoint/2010/main" val="1944517239"/>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4"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custDataLst>
              <p:tags r:id="rId3"/>
            </p:custDataLst>
          </p:nvPr>
        </p:nvSpPr>
        <p:spPr>
          <a:ln/>
        </p:spPr>
        <p:txBody>
          <a:bodyPr/>
          <a:lstStyle>
            <a:lvl1pPr>
              <a:defRPr/>
            </a:lvl1pPr>
          </a:lstStyle>
          <a:p>
            <a:pPr>
              <a:defRPr/>
            </a:pPr>
            <a:fld id="{239B65CA-F206-8B49-BCE4-984965187DB9}" type="slidenum">
              <a:rPr lang="en-US"/>
              <a:pPr>
                <a:defRPr/>
              </a:pPr>
              <a:t>‹#›</a:t>
            </a:fld>
            <a:endParaRPr lang="en-US"/>
          </a:p>
        </p:txBody>
      </p:sp>
    </p:spTree>
    <p:extLst>
      <p:ext uri="{BB962C8B-B14F-4D97-AF65-F5344CB8AC3E}">
        <p14:creationId xmlns:p14="http://schemas.microsoft.com/office/powerpoint/2010/main" val="883463292"/>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3"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custDataLst>
              <p:tags r:id="rId3"/>
            </p:custDataLst>
          </p:nvPr>
        </p:nvSpPr>
        <p:spPr>
          <a:ln/>
        </p:spPr>
        <p:txBody>
          <a:bodyPr/>
          <a:lstStyle>
            <a:lvl1pPr>
              <a:defRPr/>
            </a:lvl1pPr>
          </a:lstStyle>
          <a:p>
            <a:pPr>
              <a:defRPr/>
            </a:pPr>
            <a:fld id="{BFD0DB7C-AA0A-5D4D-8982-F0D0AC87DA74}" type="slidenum">
              <a:rPr lang="en-US"/>
              <a:pPr>
                <a:defRPr/>
              </a:pPr>
              <a:t>‹#›</a:t>
            </a:fld>
            <a:endParaRPr lang="en-US"/>
          </a:p>
        </p:txBody>
      </p:sp>
    </p:spTree>
    <p:extLst>
      <p:ext uri="{BB962C8B-B14F-4D97-AF65-F5344CB8AC3E}">
        <p14:creationId xmlns:p14="http://schemas.microsoft.com/office/powerpoint/2010/main" val="3006306342"/>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01" indent="0">
              <a:buNone/>
              <a:defRPr sz="1200"/>
            </a:lvl2pPr>
            <a:lvl3pPr marL="914202" indent="0">
              <a:buNone/>
              <a:defRPr sz="1000"/>
            </a:lvl3pPr>
            <a:lvl4pPr marL="1371304" indent="0">
              <a:buNone/>
              <a:defRPr sz="900"/>
            </a:lvl4pPr>
            <a:lvl5pPr marL="1828405" indent="0">
              <a:buNone/>
              <a:defRPr sz="900"/>
            </a:lvl5pPr>
            <a:lvl6pPr marL="2285506" indent="0">
              <a:buNone/>
              <a:defRPr sz="900"/>
            </a:lvl6pPr>
            <a:lvl7pPr marL="2742607" indent="0">
              <a:buNone/>
              <a:defRPr sz="900"/>
            </a:lvl7pPr>
            <a:lvl8pPr marL="3199708" indent="0">
              <a:buNone/>
              <a:defRPr sz="900"/>
            </a:lvl8pPr>
            <a:lvl9pPr marL="3656811" indent="0">
              <a:buNone/>
              <a:defRPr sz="900"/>
            </a:lvl9pPr>
          </a:lstStyle>
          <a:p>
            <a:pPr lvl="0"/>
            <a:r>
              <a:rPr lang="en-US" smtClean="0"/>
              <a:t>Click to edit Master text styles</a:t>
            </a:r>
          </a:p>
        </p:txBody>
      </p:sp>
      <p:sp>
        <p:nvSpPr>
          <p:cNvPr id="5"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6"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custDataLst>
              <p:tags r:id="rId3"/>
            </p:custDataLst>
          </p:nvPr>
        </p:nvSpPr>
        <p:spPr>
          <a:ln/>
        </p:spPr>
        <p:txBody>
          <a:bodyPr/>
          <a:lstStyle>
            <a:lvl1pPr>
              <a:defRPr/>
            </a:lvl1pPr>
          </a:lstStyle>
          <a:p>
            <a:pPr>
              <a:defRPr/>
            </a:pPr>
            <a:fld id="{4CC48320-4389-5447-AB35-038A480F7325}" type="slidenum">
              <a:rPr lang="en-US"/>
              <a:pPr>
                <a:defRPr/>
              </a:pPr>
              <a:t>‹#›</a:t>
            </a:fld>
            <a:endParaRPr lang="en-US"/>
          </a:p>
        </p:txBody>
      </p:sp>
    </p:spTree>
    <p:extLst>
      <p:ext uri="{BB962C8B-B14F-4D97-AF65-F5344CB8AC3E}">
        <p14:creationId xmlns:p14="http://schemas.microsoft.com/office/powerpoint/2010/main" val="1331574443"/>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01" indent="0">
              <a:buNone/>
              <a:defRPr sz="2800"/>
            </a:lvl2pPr>
            <a:lvl3pPr marL="914202" indent="0">
              <a:buNone/>
              <a:defRPr sz="2400"/>
            </a:lvl3pPr>
            <a:lvl4pPr marL="1371304" indent="0">
              <a:buNone/>
              <a:defRPr sz="2000"/>
            </a:lvl4pPr>
            <a:lvl5pPr marL="1828405" indent="0">
              <a:buNone/>
              <a:defRPr sz="2000"/>
            </a:lvl5pPr>
            <a:lvl6pPr marL="2285506" indent="0">
              <a:buNone/>
              <a:defRPr sz="2000"/>
            </a:lvl6pPr>
            <a:lvl7pPr marL="2742607" indent="0">
              <a:buNone/>
              <a:defRPr sz="2000"/>
            </a:lvl7pPr>
            <a:lvl8pPr marL="3199708" indent="0">
              <a:buNone/>
              <a:defRPr sz="2000"/>
            </a:lvl8pPr>
            <a:lvl9pPr marL="3656811"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01" indent="0">
              <a:buNone/>
              <a:defRPr sz="1200"/>
            </a:lvl2pPr>
            <a:lvl3pPr marL="914202" indent="0">
              <a:buNone/>
              <a:defRPr sz="1000"/>
            </a:lvl3pPr>
            <a:lvl4pPr marL="1371304" indent="0">
              <a:buNone/>
              <a:defRPr sz="900"/>
            </a:lvl4pPr>
            <a:lvl5pPr marL="1828405" indent="0">
              <a:buNone/>
              <a:defRPr sz="900"/>
            </a:lvl5pPr>
            <a:lvl6pPr marL="2285506" indent="0">
              <a:buNone/>
              <a:defRPr sz="900"/>
            </a:lvl6pPr>
            <a:lvl7pPr marL="2742607" indent="0">
              <a:buNone/>
              <a:defRPr sz="900"/>
            </a:lvl7pPr>
            <a:lvl8pPr marL="3199708" indent="0">
              <a:buNone/>
              <a:defRPr sz="900"/>
            </a:lvl8pPr>
            <a:lvl9pPr marL="3656811" indent="0">
              <a:buNone/>
              <a:defRPr sz="900"/>
            </a:lvl9pPr>
          </a:lstStyle>
          <a:p>
            <a:pPr lvl="0"/>
            <a:r>
              <a:rPr lang="en-US" smtClean="0"/>
              <a:t>Click to edit Master text styles</a:t>
            </a:r>
          </a:p>
        </p:txBody>
      </p:sp>
      <p:sp>
        <p:nvSpPr>
          <p:cNvPr id="5"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6"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custDataLst>
              <p:tags r:id="rId3"/>
            </p:custDataLst>
          </p:nvPr>
        </p:nvSpPr>
        <p:spPr>
          <a:ln/>
        </p:spPr>
        <p:txBody>
          <a:bodyPr/>
          <a:lstStyle>
            <a:lvl1pPr>
              <a:defRPr/>
            </a:lvl1pPr>
          </a:lstStyle>
          <a:p>
            <a:pPr>
              <a:defRPr/>
            </a:pPr>
            <a:fld id="{5B2DF92E-D95D-CA4F-B41B-F117D2EB0B56}" type="slidenum">
              <a:rPr lang="en-US"/>
              <a:pPr>
                <a:defRPr/>
              </a:pPr>
              <a:t>‹#›</a:t>
            </a:fld>
            <a:endParaRPr lang="en-US"/>
          </a:p>
        </p:txBody>
      </p:sp>
    </p:spTree>
    <p:extLst>
      <p:ext uri="{BB962C8B-B14F-4D97-AF65-F5344CB8AC3E}">
        <p14:creationId xmlns:p14="http://schemas.microsoft.com/office/powerpoint/2010/main" val="2490061801"/>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84424B1F-A94D-B54B-8CF8-5E9CA84CC9FD}" type="slidenum">
              <a:rPr lang="en-US"/>
              <a:pPr>
                <a:defRPr/>
              </a:pPr>
              <a:t>‹#›</a:t>
            </a:fld>
            <a:endParaRPr lang="en-US"/>
          </a:p>
        </p:txBody>
      </p:sp>
    </p:spTree>
    <p:extLst>
      <p:ext uri="{BB962C8B-B14F-4D97-AF65-F5344CB8AC3E}">
        <p14:creationId xmlns:p14="http://schemas.microsoft.com/office/powerpoint/2010/main" val="341208608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custDataLst>
              <p:tags r:id="rId1"/>
            </p:custDataLst>
          </p:nvPr>
        </p:nvSpPr>
        <p:spPr/>
        <p:txBody>
          <a:bodyPr/>
          <a:lstStyle>
            <a:lvl1pPr>
              <a:defRPr/>
            </a:lvl1pPr>
          </a:lstStyle>
          <a:p>
            <a:pPr>
              <a:defRPr/>
            </a:pPr>
            <a:fld id="{49EE1041-AE38-7B43-8F8A-222FC115CDC3}" type="datetime1">
              <a:rPr lang="en-US"/>
              <a:pPr>
                <a:defRPr/>
              </a:pPr>
              <a:t>10/19/16</a:t>
            </a:fld>
            <a:endParaRPr lang="en-US"/>
          </a:p>
        </p:txBody>
      </p:sp>
      <p:sp>
        <p:nvSpPr>
          <p:cNvPr id="6"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7" name="Slide Number Placeholder 5"/>
          <p:cNvSpPr>
            <a:spLocks noGrp="1"/>
          </p:cNvSpPr>
          <p:nvPr>
            <p:ph type="sldNum" sz="quarter" idx="12"/>
            <p:custDataLst>
              <p:tags r:id="rId3"/>
            </p:custDataLst>
          </p:nvPr>
        </p:nvSpPr>
        <p:spPr/>
        <p:txBody>
          <a:bodyPr/>
          <a:lstStyle>
            <a:lvl1pPr>
              <a:defRPr/>
            </a:lvl1pPr>
          </a:lstStyle>
          <a:p>
            <a:pPr>
              <a:defRPr/>
            </a:pPr>
            <a:fld id="{74181098-D296-504B-94DE-C44E04F205B5}" type="slidenum">
              <a:rPr lang="en-US"/>
              <a:pPr>
                <a:defRPr/>
              </a:pPr>
              <a:t>‹#›</a:t>
            </a:fld>
            <a:endParaRPr lang="en-US"/>
          </a:p>
        </p:txBody>
      </p:sp>
    </p:spTree>
    <p:extLst>
      <p:ext uri="{BB962C8B-B14F-4D97-AF65-F5344CB8AC3E}">
        <p14:creationId xmlns:p14="http://schemas.microsoft.com/office/powerpoint/2010/main" val="3395537633"/>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89"/>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8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153B9126-F873-8E4C-B436-EC6448540018}" type="slidenum">
              <a:rPr lang="en-US"/>
              <a:pPr>
                <a:defRPr/>
              </a:pPr>
              <a:t>‹#›</a:t>
            </a:fld>
            <a:endParaRPr lang="en-US"/>
          </a:p>
        </p:txBody>
      </p:sp>
    </p:spTree>
    <p:extLst>
      <p:ext uri="{BB962C8B-B14F-4D97-AF65-F5344CB8AC3E}">
        <p14:creationId xmlns:p14="http://schemas.microsoft.com/office/powerpoint/2010/main" val="1872862611"/>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7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01" indent="0" algn="ctr">
              <a:buNone/>
              <a:defRPr/>
            </a:lvl2pPr>
            <a:lvl3pPr marL="914202" indent="0" algn="ctr">
              <a:buNone/>
              <a:defRPr/>
            </a:lvl3pPr>
            <a:lvl4pPr marL="1371304" indent="0" algn="ctr">
              <a:buNone/>
              <a:defRPr/>
            </a:lvl4pPr>
            <a:lvl5pPr marL="1828405" indent="0" algn="ctr">
              <a:buNone/>
              <a:defRPr/>
            </a:lvl5pPr>
            <a:lvl6pPr marL="2285506" indent="0" algn="ctr">
              <a:buNone/>
              <a:defRPr/>
            </a:lvl6pPr>
            <a:lvl7pPr marL="2742607" indent="0" algn="ctr">
              <a:buNone/>
              <a:defRPr/>
            </a:lvl7pPr>
            <a:lvl8pPr marL="3199708" indent="0" algn="ctr">
              <a:buNone/>
              <a:defRPr/>
            </a:lvl8pPr>
            <a:lvl9pPr marL="3656811"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143792318"/>
      </p:ext>
    </p:extLst>
  </p:cSld>
  <p:clrMapOvr>
    <a:masterClrMapping/>
  </p:clrMapOvr>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58683371"/>
      </p:ext>
    </p:extLst>
  </p:cSld>
  <p:clrMapOvr>
    <a:masterClrMapping/>
  </p:clrMapOvr>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3"/>
            <a:ext cx="7772400" cy="1500187"/>
          </a:xfrm>
        </p:spPr>
        <p:txBody>
          <a:bodyPr anchor="b"/>
          <a:lstStyle>
            <a:lvl1pPr marL="0" indent="0">
              <a:buNone/>
              <a:defRPr sz="2000"/>
            </a:lvl1pPr>
            <a:lvl2pPr marL="457101" indent="0">
              <a:buNone/>
              <a:defRPr sz="1800"/>
            </a:lvl2pPr>
            <a:lvl3pPr marL="914202" indent="0">
              <a:buNone/>
              <a:defRPr sz="1600"/>
            </a:lvl3pPr>
            <a:lvl4pPr marL="1371304" indent="0">
              <a:buNone/>
              <a:defRPr sz="1400"/>
            </a:lvl4pPr>
            <a:lvl5pPr marL="1828405" indent="0">
              <a:buNone/>
              <a:defRPr sz="1400"/>
            </a:lvl5pPr>
            <a:lvl6pPr marL="2285506" indent="0">
              <a:buNone/>
              <a:defRPr sz="1400"/>
            </a:lvl6pPr>
            <a:lvl7pPr marL="2742607" indent="0">
              <a:buNone/>
              <a:defRPr sz="1400"/>
            </a:lvl7pPr>
            <a:lvl8pPr marL="3199708" indent="0">
              <a:buNone/>
              <a:defRPr sz="1400"/>
            </a:lvl8pPr>
            <a:lvl9pPr marL="3656811" indent="0">
              <a:buNone/>
              <a:defRPr sz="1400"/>
            </a:lvl9pPr>
          </a:lstStyle>
          <a:p>
            <a:pPr lvl="0"/>
            <a:r>
              <a:rPr lang="en-US" smtClean="0"/>
              <a:t>Click to edit Master text styles</a:t>
            </a:r>
          </a:p>
        </p:txBody>
      </p:sp>
    </p:spTree>
    <p:extLst>
      <p:ext uri="{BB962C8B-B14F-4D97-AF65-F5344CB8AC3E}">
        <p14:creationId xmlns:p14="http://schemas.microsoft.com/office/powerpoint/2010/main" val="4227309265"/>
      </p:ext>
    </p:extLst>
  </p:cSld>
  <p:clrMapOvr>
    <a:masterClrMapping/>
  </p:clrMapOvr>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04448008"/>
      </p:ext>
    </p:extLst>
  </p:cSld>
  <p:clrMapOvr>
    <a:masterClrMapping/>
  </p:clrMapOvr>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01" indent="0">
              <a:buNone/>
              <a:defRPr sz="2000" b="1"/>
            </a:lvl2pPr>
            <a:lvl3pPr marL="914202" indent="0">
              <a:buNone/>
              <a:defRPr sz="1800" b="1"/>
            </a:lvl3pPr>
            <a:lvl4pPr marL="1371304" indent="0">
              <a:buNone/>
              <a:defRPr sz="1600" b="1"/>
            </a:lvl4pPr>
            <a:lvl5pPr marL="1828405" indent="0">
              <a:buNone/>
              <a:defRPr sz="1600" b="1"/>
            </a:lvl5pPr>
            <a:lvl6pPr marL="2285506" indent="0">
              <a:buNone/>
              <a:defRPr sz="1600" b="1"/>
            </a:lvl6pPr>
            <a:lvl7pPr marL="2742607" indent="0">
              <a:buNone/>
              <a:defRPr sz="1600" b="1"/>
            </a:lvl7pPr>
            <a:lvl8pPr marL="3199708" indent="0">
              <a:buNone/>
              <a:defRPr sz="1600" b="1"/>
            </a:lvl8pPr>
            <a:lvl9pPr marL="365681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2" y="1535113"/>
            <a:ext cx="4041775" cy="639762"/>
          </a:xfrm>
        </p:spPr>
        <p:txBody>
          <a:bodyPr anchor="b"/>
          <a:lstStyle>
            <a:lvl1pPr marL="0" indent="0">
              <a:buNone/>
              <a:defRPr sz="2400" b="1"/>
            </a:lvl1pPr>
            <a:lvl2pPr marL="457101" indent="0">
              <a:buNone/>
              <a:defRPr sz="2000" b="1"/>
            </a:lvl2pPr>
            <a:lvl3pPr marL="914202" indent="0">
              <a:buNone/>
              <a:defRPr sz="1800" b="1"/>
            </a:lvl3pPr>
            <a:lvl4pPr marL="1371304" indent="0">
              <a:buNone/>
              <a:defRPr sz="1600" b="1"/>
            </a:lvl4pPr>
            <a:lvl5pPr marL="1828405" indent="0">
              <a:buNone/>
              <a:defRPr sz="1600" b="1"/>
            </a:lvl5pPr>
            <a:lvl6pPr marL="2285506" indent="0">
              <a:buNone/>
              <a:defRPr sz="1600" b="1"/>
            </a:lvl6pPr>
            <a:lvl7pPr marL="2742607" indent="0">
              <a:buNone/>
              <a:defRPr sz="1600" b="1"/>
            </a:lvl7pPr>
            <a:lvl8pPr marL="3199708" indent="0">
              <a:buNone/>
              <a:defRPr sz="1600" b="1"/>
            </a:lvl8pPr>
            <a:lvl9pPr marL="365681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05061113"/>
      </p:ext>
    </p:extLst>
  </p:cSld>
  <p:clrMapOvr>
    <a:masterClrMapping/>
  </p:clrMapOvr>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87316541"/>
      </p:ext>
    </p:extLst>
  </p:cSld>
  <p:clrMapOvr>
    <a:masterClrMapping/>
  </p:clrMapOvr>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00138335"/>
      </p:ext>
    </p:extLst>
  </p:cSld>
  <p:clrMapOvr>
    <a:masterClrMapping/>
  </p:clrMapOvr>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01" indent="0">
              <a:buNone/>
              <a:defRPr sz="1200"/>
            </a:lvl2pPr>
            <a:lvl3pPr marL="914202" indent="0">
              <a:buNone/>
              <a:defRPr sz="1000"/>
            </a:lvl3pPr>
            <a:lvl4pPr marL="1371304" indent="0">
              <a:buNone/>
              <a:defRPr sz="900"/>
            </a:lvl4pPr>
            <a:lvl5pPr marL="1828405" indent="0">
              <a:buNone/>
              <a:defRPr sz="900"/>
            </a:lvl5pPr>
            <a:lvl6pPr marL="2285506" indent="0">
              <a:buNone/>
              <a:defRPr sz="900"/>
            </a:lvl6pPr>
            <a:lvl7pPr marL="2742607" indent="0">
              <a:buNone/>
              <a:defRPr sz="900"/>
            </a:lvl7pPr>
            <a:lvl8pPr marL="3199708" indent="0">
              <a:buNone/>
              <a:defRPr sz="900"/>
            </a:lvl8pPr>
            <a:lvl9pPr marL="3656811" indent="0">
              <a:buNone/>
              <a:defRPr sz="900"/>
            </a:lvl9pPr>
          </a:lstStyle>
          <a:p>
            <a:pPr lvl="0"/>
            <a:r>
              <a:rPr lang="en-US" smtClean="0"/>
              <a:t>Click to edit Master text styles</a:t>
            </a:r>
          </a:p>
        </p:txBody>
      </p:sp>
    </p:spTree>
    <p:extLst>
      <p:ext uri="{BB962C8B-B14F-4D97-AF65-F5344CB8AC3E}">
        <p14:creationId xmlns:p14="http://schemas.microsoft.com/office/powerpoint/2010/main" val="3312275080"/>
      </p:ext>
    </p:extLst>
  </p:cSld>
  <p:clrMapOvr>
    <a:masterClrMapping/>
  </p:clrMapOvr>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01" indent="0">
              <a:buNone/>
              <a:defRPr sz="2800"/>
            </a:lvl2pPr>
            <a:lvl3pPr marL="914202" indent="0">
              <a:buNone/>
              <a:defRPr sz="2400"/>
            </a:lvl3pPr>
            <a:lvl4pPr marL="1371304" indent="0">
              <a:buNone/>
              <a:defRPr sz="2000"/>
            </a:lvl4pPr>
            <a:lvl5pPr marL="1828405" indent="0">
              <a:buNone/>
              <a:defRPr sz="2000"/>
            </a:lvl5pPr>
            <a:lvl6pPr marL="2285506" indent="0">
              <a:buNone/>
              <a:defRPr sz="2000"/>
            </a:lvl6pPr>
            <a:lvl7pPr marL="2742607" indent="0">
              <a:buNone/>
              <a:defRPr sz="2000"/>
            </a:lvl7pPr>
            <a:lvl8pPr marL="3199708" indent="0">
              <a:buNone/>
              <a:defRPr sz="2000"/>
            </a:lvl8pPr>
            <a:lvl9pPr marL="3656811"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01" indent="0">
              <a:buNone/>
              <a:defRPr sz="1200"/>
            </a:lvl2pPr>
            <a:lvl3pPr marL="914202" indent="0">
              <a:buNone/>
              <a:defRPr sz="1000"/>
            </a:lvl3pPr>
            <a:lvl4pPr marL="1371304" indent="0">
              <a:buNone/>
              <a:defRPr sz="900"/>
            </a:lvl4pPr>
            <a:lvl5pPr marL="1828405" indent="0">
              <a:buNone/>
              <a:defRPr sz="900"/>
            </a:lvl5pPr>
            <a:lvl6pPr marL="2285506" indent="0">
              <a:buNone/>
              <a:defRPr sz="900"/>
            </a:lvl6pPr>
            <a:lvl7pPr marL="2742607" indent="0">
              <a:buNone/>
              <a:defRPr sz="900"/>
            </a:lvl7pPr>
            <a:lvl8pPr marL="3199708" indent="0">
              <a:buNone/>
              <a:defRPr sz="900"/>
            </a:lvl8pPr>
            <a:lvl9pPr marL="3656811" indent="0">
              <a:buNone/>
              <a:defRPr sz="900"/>
            </a:lvl9pPr>
          </a:lstStyle>
          <a:p>
            <a:pPr lvl="0"/>
            <a:r>
              <a:rPr lang="en-US" smtClean="0"/>
              <a:t>Click to edit Master text styles</a:t>
            </a:r>
          </a:p>
        </p:txBody>
      </p:sp>
    </p:spTree>
    <p:extLst>
      <p:ext uri="{BB962C8B-B14F-4D97-AF65-F5344CB8AC3E}">
        <p14:creationId xmlns:p14="http://schemas.microsoft.com/office/powerpoint/2010/main" val="901783788"/>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4" indent="0">
              <a:buNone/>
              <a:defRPr sz="2000" b="1"/>
            </a:lvl2pPr>
            <a:lvl3pPr marL="914349" indent="0">
              <a:buNone/>
              <a:defRPr sz="1800" b="1"/>
            </a:lvl3pPr>
            <a:lvl4pPr marL="1371523" indent="0">
              <a:buNone/>
              <a:defRPr sz="1600" b="1"/>
            </a:lvl4pPr>
            <a:lvl5pPr marL="1828698" indent="0">
              <a:buNone/>
              <a:defRPr sz="1600" b="1"/>
            </a:lvl5pPr>
            <a:lvl6pPr marL="2285872" indent="0">
              <a:buNone/>
              <a:defRPr sz="1600" b="1"/>
            </a:lvl6pPr>
            <a:lvl7pPr marL="2743046" indent="0">
              <a:buNone/>
              <a:defRPr sz="1600" b="1"/>
            </a:lvl7pPr>
            <a:lvl8pPr marL="3200220" indent="0">
              <a:buNone/>
              <a:defRPr sz="1600" b="1"/>
            </a:lvl8pPr>
            <a:lvl9pPr marL="3657396"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52" y="1535113"/>
            <a:ext cx="4041775" cy="639762"/>
          </a:xfrm>
        </p:spPr>
        <p:txBody>
          <a:bodyPr anchor="b"/>
          <a:lstStyle>
            <a:lvl1pPr marL="0" indent="0">
              <a:buNone/>
              <a:defRPr sz="2400" b="1"/>
            </a:lvl1pPr>
            <a:lvl2pPr marL="457174" indent="0">
              <a:buNone/>
              <a:defRPr sz="2000" b="1"/>
            </a:lvl2pPr>
            <a:lvl3pPr marL="914349" indent="0">
              <a:buNone/>
              <a:defRPr sz="1800" b="1"/>
            </a:lvl3pPr>
            <a:lvl4pPr marL="1371523" indent="0">
              <a:buNone/>
              <a:defRPr sz="1600" b="1"/>
            </a:lvl4pPr>
            <a:lvl5pPr marL="1828698" indent="0">
              <a:buNone/>
              <a:defRPr sz="1600" b="1"/>
            </a:lvl5pPr>
            <a:lvl6pPr marL="2285872" indent="0">
              <a:buNone/>
              <a:defRPr sz="1600" b="1"/>
            </a:lvl6pPr>
            <a:lvl7pPr marL="2743046" indent="0">
              <a:buNone/>
              <a:defRPr sz="1600" b="1"/>
            </a:lvl7pPr>
            <a:lvl8pPr marL="3200220" indent="0">
              <a:buNone/>
              <a:defRPr sz="1600" b="1"/>
            </a:lvl8pPr>
            <a:lvl9pPr marL="365739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5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custDataLst>
              <p:tags r:id="rId1"/>
            </p:custDataLst>
          </p:nvPr>
        </p:nvSpPr>
        <p:spPr/>
        <p:txBody>
          <a:bodyPr/>
          <a:lstStyle>
            <a:lvl1pPr>
              <a:defRPr/>
            </a:lvl1pPr>
          </a:lstStyle>
          <a:p>
            <a:pPr>
              <a:defRPr/>
            </a:pPr>
            <a:fld id="{B3132F12-1803-E543-A1EC-4904356252F9}" type="datetime1">
              <a:rPr lang="en-US"/>
              <a:pPr>
                <a:defRPr/>
              </a:pPr>
              <a:t>10/19/16</a:t>
            </a:fld>
            <a:endParaRPr lang="en-US"/>
          </a:p>
        </p:txBody>
      </p:sp>
      <p:sp>
        <p:nvSpPr>
          <p:cNvPr id="8"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9" name="Slide Number Placeholder 5"/>
          <p:cNvSpPr>
            <a:spLocks noGrp="1"/>
          </p:cNvSpPr>
          <p:nvPr>
            <p:ph type="sldNum" sz="quarter" idx="12"/>
            <p:custDataLst>
              <p:tags r:id="rId3"/>
            </p:custDataLst>
          </p:nvPr>
        </p:nvSpPr>
        <p:spPr/>
        <p:txBody>
          <a:bodyPr/>
          <a:lstStyle>
            <a:lvl1pPr>
              <a:defRPr/>
            </a:lvl1pPr>
          </a:lstStyle>
          <a:p>
            <a:pPr>
              <a:defRPr/>
            </a:pPr>
            <a:fld id="{28649CC5-4428-5044-B772-126B877511A3}" type="slidenum">
              <a:rPr lang="en-US"/>
              <a:pPr>
                <a:defRPr/>
              </a:pPr>
              <a:t>‹#›</a:t>
            </a:fld>
            <a:endParaRPr lang="en-US"/>
          </a:p>
        </p:txBody>
      </p:sp>
    </p:spTree>
    <p:extLst>
      <p:ext uri="{BB962C8B-B14F-4D97-AF65-F5344CB8AC3E}">
        <p14:creationId xmlns:p14="http://schemas.microsoft.com/office/powerpoint/2010/main" val="3762295740"/>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0795377"/>
      </p:ext>
    </p:extLst>
  </p:cSld>
  <p:clrMapOvr>
    <a:masterClrMapping/>
  </p:clrMapOvr>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38703900"/>
      </p:ext>
    </p:extLst>
  </p:cSld>
  <p:clrMapOvr>
    <a:masterClrMapping/>
  </p:clrMapOvr>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5727234" name="Rectangle 2"/>
          <p:cNvSpPr>
            <a:spLocks noGrp="1" noChangeArrowheads="1"/>
          </p:cNvSpPr>
          <p:nvPr>
            <p:ph type="ctrTitle"/>
          </p:nvPr>
        </p:nvSpPr>
        <p:spPr>
          <a:xfrm>
            <a:off x="685800" y="2130477"/>
            <a:ext cx="7772400" cy="1470025"/>
          </a:xfrm>
        </p:spPr>
        <p:txBody>
          <a:bodyPr/>
          <a:lstStyle>
            <a:lvl1pPr>
              <a:defRPr/>
            </a:lvl1pPr>
          </a:lstStyle>
          <a:p>
            <a:r>
              <a:rPr lang="en-US" smtClean="0"/>
              <a:t>Click to edit Master title style</a:t>
            </a:r>
            <a:endParaRPr lang="en-US"/>
          </a:p>
        </p:txBody>
      </p:sp>
      <p:sp>
        <p:nvSpPr>
          <p:cNvPr id="5727235" name="Rectangle 3"/>
          <p:cNvSpPr>
            <a:spLocks noGrp="1" noChangeArrowheads="1"/>
          </p:cNvSpPr>
          <p:nvPr>
            <p:ph type="subTitle" idx="1"/>
          </p:nvPr>
        </p:nvSpPr>
        <p:spPr>
          <a:xfrm>
            <a:off x="1371600" y="3886200"/>
            <a:ext cx="6400800" cy="1752600"/>
          </a:xfrm>
        </p:spPr>
        <p:txBody>
          <a:bodyPr/>
          <a:lstStyle>
            <a:lvl1pPr marL="0" indent="0" algn="ctr">
              <a:buFont typeface="Times New Roman" pitchFamily="-65" charset="0"/>
              <a:buNone/>
              <a:defRPr/>
            </a:lvl1pPr>
          </a:lstStyle>
          <a:p>
            <a:r>
              <a:rPr lang="en-US" smtClean="0"/>
              <a:t>Click to edit Master subtitle style</a:t>
            </a:r>
            <a:endParaRPr lang="en-US"/>
          </a:p>
        </p:txBody>
      </p:sp>
      <p:sp>
        <p:nvSpPr>
          <p:cNvPr id="4" name="Rectangle 3"/>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4"/>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custDataLst>
              <p:tags r:id="rId3"/>
            </p:custDataLst>
          </p:nvPr>
        </p:nvSpPr>
        <p:spPr>
          <a:ln/>
        </p:spPr>
        <p:txBody>
          <a:bodyPr/>
          <a:lstStyle>
            <a:lvl1pPr>
              <a:defRPr/>
            </a:lvl1pPr>
          </a:lstStyle>
          <a:p>
            <a:pPr>
              <a:defRPr/>
            </a:pPr>
            <a:fld id="{4C21DD49-A023-224A-92C1-C1F63A4FA6A5}" type="slidenum">
              <a:rPr lang="en-US"/>
              <a:pPr>
                <a:defRPr/>
              </a:pPr>
              <a:t>‹#›</a:t>
            </a:fld>
            <a:endParaRPr lang="en-US"/>
          </a:p>
        </p:txBody>
      </p:sp>
    </p:spTree>
    <p:extLst>
      <p:ext uri="{BB962C8B-B14F-4D97-AF65-F5344CB8AC3E}">
        <p14:creationId xmlns:p14="http://schemas.microsoft.com/office/powerpoint/2010/main" val="2931465538"/>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4"/>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custDataLst>
              <p:tags r:id="rId3"/>
            </p:custDataLst>
          </p:nvPr>
        </p:nvSpPr>
        <p:spPr>
          <a:ln/>
        </p:spPr>
        <p:txBody>
          <a:bodyPr/>
          <a:lstStyle>
            <a:lvl1pPr>
              <a:defRPr/>
            </a:lvl1pPr>
          </a:lstStyle>
          <a:p>
            <a:pPr>
              <a:defRPr/>
            </a:pPr>
            <a:fld id="{6426AB7D-B303-A747-AAB4-6E7E63050215}" type="slidenum">
              <a:rPr lang="en-US"/>
              <a:pPr>
                <a:defRPr/>
              </a:pPr>
              <a:t>‹#›</a:t>
            </a:fld>
            <a:endParaRPr lang="en-US"/>
          </a:p>
        </p:txBody>
      </p:sp>
    </p:spTree>
    <p:extLst>
      <p:ext uri="{BB962C8B-B14F-4D97-AF65-F5344CB8AC3E}">
        <p14:creationId xmlns:p14="http://schemas.microsoft.com/office/powerpoint/2010/main" val="1460745119"/>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3"/>
            <a:ext cx="7772400" cy="1500187"/>
          </a:xfrm>
        </p:spPr>
        <p:txBody>
          <a:bodyPr anchor="b"/>
          <a:lstStyle>
            <a:lvl1pPr marL="0" indent="0">
              <a:buNone/>
              <a:defRPr sz="2000"/>
            </a:lvl1pPr>
            <a:lvl2pPr marL="457101" indent="0">
              <a:buNone/>
              <a:defRPr sz="1800"/>
            </a:lvl2pPr>
            <a:lvl3pPr marL="914202" indent="0">
              <a:buNone/>
              <a:defRPr sz="1600"/>
            </a:lvl3pPr>
            <a:lvl4pPr marL="1371304" indent="0">
              <a:buNone/>
              <a:defRPr sz="1400"/>
            </a:lvl4pPr>
            <a:lvl5pPr marL="1828405" indent="0">
              <a:buNone/>
              <a:defRPr sz="1400"/>
            </a:lvl5pPr>
            <a:lvl6pPr marL="2285506" indent="0">
              <a:buNone/>
              <a:defRPr sz="1400"/>
            </a:lvl6pPr>
            <a:lvl7pPr marL="2742607" indent="0">
              <a:buNone/>
              <a:defRPr sz="1400"/>
            </a:lvl7pPr>
            <a:lvl8pPr marL="3199708" indent="0">
              <a:buNone/>
              <a:defRPr sz="1400"/>
            </a:lvl8pPr>
            <a:lvl9pPr marL="3656811" indent="0">
              <a:buNone/>
              <a:defRPr sz="1400"/>
            </a:lvl9pPr>
          </a:lstStyle>
          <a:p>
            <a:pPr lvl="0"/>
            <a:r>
              <a:rPr lang="en-US" smtClean="0"/>
              <a:t>Click to edit Master text styles</a:t>
            </a:r>
          </a:p>
        </p:txBody>
      </p:sp>
      <p:sp>
        <p:nvSpPr>
          <p:cNvPr id="4" name="Rectangle 3"/>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4"/>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custDataLst>
              <p:tags r:id="rId3"/>
            </p:custDataLst>
          </p:nvPr>
        </p:nvSpPr>
        <p:spPr>
          <a:ln/>
        </p:spPr>
        <p:txBody>
          <a:bodyPr/>
          <a:lstStyle>
            <a:lvl1pPr>
              <a:defRPr/>
            </a:lvl1pPr>
          </a:lstStyle>
          <a:p>
            <a:pPr>
              <a:defRPr/>
            </a:pPr>
            <a:fld id="{B0DC5DB6-455B-544E-B645-483FCC233385}" type="slidenum">
              <a:rPr lang="en-US"/>
              <a:pPr>
                <a:defRPr/>
              </a:pPr>
              <a:t>‹#›</a:t>
            </a:fld>
            <a:endParaRPr lang="en-US"/>
          </a:p>
        </p:txBody>
      </p:sp>
    </p:spTree>
    <p:extLst>
      <p:ext uri="{BB962C8B-B14F-4D97-AF65-F5344CB8AC3E}">
        <p14:creationId xmlns:p14="http://schemas.microsoft.com/office/powerpoint/2010/main" val="530744922"/>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143006"/>
            <a:ext cx="4038600" cy="49831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143006"/>
            <a:ext cx="4038600" cy="49831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6" name="Rectangle 4"/>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custDataLst>
              <p:tags r:id="rId3"/>
            </p:custDataLst>
          </p:nvPr>
        </p:nvSpPr>
        <p:spPr>
          <a:ln/>
        </p:spPr>
        <p:txBody>
          <a:bodyPr/>
          <a:lstStyle>
            <a:lvl1pPr>
              <a:defRPr/>
            </a:lvl1pPr>
          </a:lstStyle>
          <a:p>
            <a:pPr>
              <a:defRPr/>
            </a:pPr>
            <a:fld id="{35AE9FD6-9CC9-A64D-A560-C500E9850580}" type="slidenum">
              <a:rPr lang="en-US"/>
              <a:pPr>
                <a:defRPr/>
              </a:pPr>
              <a:t>‹#›</a:t>
            </a:fld>
            <a:endParaRPr lang="en-US"/>
          </a:p>
        </p:txBody>
      </p:sp>
    </p:spTree>
    <p:extLst>
      <p:ext uri="{BB962C8B-B14F-4D97-AF65-F5344CB8AC3E}">
        <p14:creationId xmlns:p14="http://schemas.microsoft.com/office/powerpoint/2010/main" val="3675171215"/>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01" indent="0">
              <a:buNone/>
              <a:defRPr sz="2000" b="1"/>
            </a:lvl2pPr>
            <a:lvl3pPr marL="914202" indent="0">
              <a:buNone/>
              <a:defRPr sz="1800" b="1"/>
            </a:lvl3pPr>
            <a:lvl4pPr marL="1371304" indent="0">
              <a:buNone/>
              <a:defRPr sz="1600" b="1"/>
            </a:lvl4pPr>
            <a:lvl5pPr marL="1828405" indent="0">
              <a:buNone/>
              <a:defRPr sz="1600" b="1"/>
            </a:lvl5pPr>
            <a:lvl6pPr marL="2285506" indent="0">
              <a:buNone/>
              <a:defRPr sz="1600" b="1"/>
            </a:lvl6pPr>
            <a:lvl7pPr marL="2742607" indent="0">
              <a:buNone/>
              <a:defRPr sz="1600" b="1"/>
            </a:lvl7pPr>
            <a:lvl8pPr marL="3199708" indent="0">
              <a:buNone/>
              <a:defRPr sz="1600" b="1"/>
            </a:lvl8pPr>
            <a:lvl9pPr marL="365681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2" y="1535113"/>
            <a:ext cx="4041775" cy="639762"/>
          </a:xfrm>
        </p:spPr>
        <p:txBody>
          <a:bodyPr anchor="b"/>
          <a:lstStyle>
            <a:lvl1pPr marL="0" indent="0">
              <a:buNone/>
              <a:defRPr sz="2400" b="1"/>
            </a:lvl1pPr>
            <a:lvl2pPr marL="457101" indent="0">
              <a:buNone/>
              <a:defRPr sz="2000" b="1"/>
            </a:lvl2pPr>
            <a:lvl3pPr marL="914202" indent="0">
              <a:buNone/>
              <a:defRPr sz="1800" b="1"/>
            </a:lvl3pPr>
            <a:lvl4pPr marL="1371304" indent="0">
              <a:buNone/>
              <a:defRPr sz="1600" b="1"/>
            </a:lvl4pPr>
            <a:lvl5pPr marL="1828405" indent="0">
              <a:buNone/>
              <a:defRPr sz="1600" b="1"/>
            </a:lvl5pPr>
            <a:lvl6pPr marL="2285506" indent="0">
              <a:buNone/>
              <a:defRPr sz="1600" b="1"/>
            </a:lvl6pPr>
            <a:lvl7pPr marL="2742607" indent="0">
              <a:buNone/>
              <a:defRPr sz="1600" b="1"/>
            </a:lvl7pPr>
            <a:lvl8pPr marL="3199708" indent="0">
              <a:buNone/>
              <a:defRPr sz="1600" b="1"/>
            </a:lvl8pPr>
            <a:lvl9pPr marL="365681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3"/>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8" name="Rectangle 4"/>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9" name="Rectangle 5"/>
          <p:cNvSpPr>
            <a:spLocks noGrp="1" noChangeArrowheads="1"/>
          </p:cNvSpPr>
          <p:nvPr>
            <p:ph type="sldNum" sz="quarter" idx="12"/>
            <p:custDataLst>
              <p:tags r:id="rId3"/>
            </p:custDataLst>
          </p:nvPr>
        </p:nvSpPr>
        <p:spPr>
          <a:ln/>
        </p:spPr>
        <p:txBody>
          <a:bodyPr/>
          <a:lstStyle>
            <a:lvl1pPr>
              <a:defRPr/>
            </a:lvl1pPr>
          </a:lstStyle>
          <a:p>
            <a:pPr>
              <a:defRPr/>
            </a:pPr>
            <a:fld id="{EE466601-A661-F449-A7C7-E6C2EC5127D7}" type="slidenum">
              <a:rPr lang="en-US"/>
              <a:pPr>
                <a:defRPr/>
              </a:pPr>
              <a:t>‹#›</a:t>
            </a:fld>
            <a:endParaRPr lang="en-US"/>
          </a:p>
        </p:txBody>
      </p:sp>
    </p:spTree>
    <p:extLst>
      <p:ext uri="{BB962C8B-B14F-4D97-AF65-F5344CB8AC3E}">
        <p14:creationId xmlns:p14="http://schemas.microsoft.com/office/powerpoint/2010/main" val="3483761881"/>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3"/>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4" name="Rectangle 4"/>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5" name="Rectangle 5"/>
          <p:cNvSpPr>
            <a:spLocks noGrp="1" noChangeArrowheads="1"/>
          </p:cNvSpPr>
          <p:nvPr>
            <p:ph type="sldNum" sz="quarter" idx="12"/>
            <p:custDataLst>
              <p:tags r:id="rId3"/>
            </p:custDataLst>
          </p:nvPr>
        </p:nvSpPr>
        <p:spPr>
          <a:ln/>
        </p:spPr>
        <p:txBody>
          <a:bodyPr/>
          <a:lstStyle>
            <a:lvl1pPr>
              <a:defRPr/>
            </a:lvl1pPr>
          </a:lstStyle>
          <a:p>
            <a:pPr>
              <a:defRPr/>
            </a:pPr>
            <a:fld id="{69AB5E10-5C95-8F48-84AA-0496E65B6E8E}" type="slidenum">
              <a:rPr lang="en-US"/>
              <a:pPr>
                <a:defRPr/>
              </a:pPr>
              <a:t>‹#›</a:t>
            </a:fld>
            <a:endParaRPr lang="en-US"/>
          </a:p>
        </p:txBody>
      </p:sp>
    </p:spTree>
    <p:extLst>
      <p:ext uri="{BB962C8B-B14F-4D97-AF65-F5344CB8AC3E}">
        <p14:creationId xmlns:p14="http://schemas.microsoft.com/office/powerpoint/2010/main" val="560109658"/>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3" name="Rectangle 4"/>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4" name="Rectangle 5"/>
          <p:cNvSpPr>
            <a:spLocks noGrp="1" noChangeArrowheads="1"/>
          </p:cNvSpPr>
          <p:nvPr>
            <p:ph type="sldNum" sz="quarter" idx="12"/>
            <p:custDataLst>
              <p:tags r:id="rId3"/>
            </p:custDataLst>
          </p:nvPr>
        </p:nvSpPr>
        <p:spPr>
          <a:ln/>
        </p:spPr>
        <p:txBody>
          <a:bodyPr/>
          <a:lstStyle>
            <a:lvl1pPr>
              <a:defRPr/>
            </a:lvl1pPr>
          </a:lstStyle>
          <a:p>
            <a:pPr>
              <a:defRPr/>
            </a:pPr>
            <a:fld id="{2DBB216C-8C03-864F-80EC-138D5DBAF912}" type="slidenum">
              <a:rPr lang="en-US"/>
              <a:pPr>
                <a:defRPr/>
              </a:pPr>
              <a:t>‹#›</a:t>
            </a:fld>
            <a:endParaRPr lang="en-US"/>
          </a:p>
        </p:txBody>
      </p:sp>
    </p:spTree>
    <p:extLst>
      <p:ext uri="{BB962C8B-B14F-4D97-AF65-F5344CB8AC3E}">
        <p14:creationId xmlns:p14="http://schemas.microsoft.com/office/powerpoint/2010/main" val="1874108159"/>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01" indent="0">
              <a:buNone/>
              <a:defRPr sz="1200"/>
            </a:lvl2pPr>
            <a:lvl3pPr marL="914202" indent="0">
              <a:buNone/>
              <a:defRPr sz="1000"/>
            </a:lvl3pPr>
            <a:lvl4pPr marL="1371304" indent="0">
              <a:buNone/>
              <a:defRPr sz="900"/>
            </a:lvl4pPr>
            <a:lvl5pPr marL="1828405" indent="0">
              <a:buNone/>
              <a:defRPr sz="900"/>
            </a:lvl5pPr>
            <a:lvl6pPr marL="2285506" indent="0">
              <a:buNone/>
              <a:defRPr sz="900"/>
            </a:lvl6pPr>
            <a:lvl7pPr marL="2742607" indent="0">
              <a:buNone/>
              <a:defRPr sz="900"/>
            </a:lvl7pPr>
            <a:lvl8pPr marL="3199708" indent="0">
              <a:buNone/>
              <a:defRPr sz="900"/>
            </a:lvl8pPr>
            <a:lvl9pPr marL="3656811" indent="0">
              <a:buNone/>
              <a:defRPr sz="900"/>
            </a:lvl9pPr>
          </a:lstStyle>
          <a:p>
            <a:pPr lvl="0"/>
            <a:r>
              <a:rPr lang="en-US" smtClean="0"/>
              <a:t>Click to edit Master text styles</a:t>
            </a:r>
          </a:p>
        </p:txBody>
      </p:sp>
      <p:sp>
        <p:nvSpPr>
          <p:cNvPr id="5" name="Rectangle 3"/>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6" name="Rectangle 4"/>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custDataLst>
              <p:tags r:id="rId3"/>
            </p:custDataLst>
          </p:nvPr>
        </p:nvSpPr>
        <p:spPr>
          <a:ln/>
        </p:spPr>
        <p:txBody>
          <a:bodyPr/>
          <a:lstStyle>
            <a:lvl1pPr>
              <a:defRPr/>
            </a:lvl1pPr>
          </a:lstStyle>
          <a:p>
            <a:pPr>
              <a:defRPr/>
            </a:pPr>
            <a:fld id="{444A7BD1-6DF7-B342-9D0B-0CBA4CCA841C}" type="slidenum">
              <a:rPr lang="en-US"/>
              <a:pPr>
                <a:defRPr/>
              </a:pPr>
              <a:t>‹#›</a:t>
            </a:fld>
            <a:endParaRPr lang="en-US"/>
          </a:p>
        </p:txBody>
      </p:sp>
    </p:spTree>
    <p:extLst>
      <p:ext uri="{BB962C8B-B14F-4D97-AF65-F5344CB8AC3E}">
        <p14:creationId xmlns:p14="http://schemas.microsoft.com/office/powerpoint/2010/main" val="155253256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custDataLst>
              <p:tags r:id="rId1"/>
            </p:custDataLst>
          </p:nvPr>
        </p:nvSpPr>
        <p:spPr/>
        <p:txBody>
          <a:bodyPr/>
          <a:lstStyle>
            <a:lvl1pPr>
              <a:defRPr/>
            </a:lvl1pPr>
          </a:lstStyle>
          <a:p>
            <a:pPr>
              <a:defRPr/>
            </a:pPr>
            <a:fld id="{CD677442-11B8-7F4B-86FE-D728F9C824CC}" type="datetime1">
              <a:rPr lang="en-US"/>
              <a:pPr>
                <a:defRPr/>
              </a:pPr>
              <a:t>10/19/16</a:t>
            </a:fld>
            <a:endParaRPr lang="en-US"/>
          </a:p>
        </p:txBody>
      </p:sp>
      <p:sp>
        <p:nvSpPr>
          <p:cNvPr id="4"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5" name="Slide Number Placeholder 5"/>
          <p:cNvSpPr>
            <a:spLocks noGrp="1"/>
          </p:cNvSpPr>
          <p:nvPr>
            <p:ph type="sldNum" sz="quarter" idx="12"/>
            <p:custDataLst>
              <p:tags r:id="rId3"/>
            </p:custDataLst>
          </p:nvPr>
        </p:nvSpPr>
        <p:spPr/>
        <p:txBody>
          <a:bodyPr/>
          <a:lstStyle>
            <a:lvl1pPr>
              <a:defRPr/>
            </a:lvl1pPr>
          </a:lstStyle>
          <a:p>
            <a:pPr>
              <a:defRPr/>
            </a:pPr>
            <a:fld id="{85BAEA95-D45B-0E4B-98F8-6F97BC8F5E8F}" type="slidenum">
              <a:rPr lang="en-US"/>
              <a:pPr>
                <a:defRPr/>
              </a:pPr>
              <a:t>‹#›</a:t>
            </a:fld>
            <a:endParaRPr lang="en-US"/>
          </a:p>
        </p:txBody>
      </p:sp>
    </p:spTree>
    <p:extLst>
      <p:ext uri="{BB962C8B-B14F-4D97-AF65-F5344CB8AC3E}">
        <p14:creationId xmlns:p14="http://schemas.microsoft.com/office/powerpoint/2010/main" val="3047286515"/>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01" indent="0">
              <a:buNone/>
              <a:defRPr sz="2800"/>
            </a:lvl2pPr>
            <a:lvl3pPr marL="914202" indent="0">
              <a:buNone/>
              <a:defRPr sz="2400"/>
            </a:lvl3pPr>
            <a:lvl4pPr marL="1371304" indent="0">
              <a:buNone/>
              <a:defRPr sz="2000"/>
            </a:lvl4pPr>
            <a:lvl5pPr marL="1828405" indent="0">
              <a:buNone/>
              <a:defRPr sz="2000"/>
            </a:lvl5pPr>
            <a:lvl6pPr marL="2285506" indent="0">
              <a:buNone/>
              <a:defRPr sz="2000"/>
            </a:lvl6pPr>
            <a:lvl7pPr marL="2742607" indent="0">
              <a:buNone/>
              <a:defRPr sz="2000"/>
            </a:lvl7pPr>
            <a:lvl8pPr marL="3199708" indent="0">
              <a:buNone/>
              <a:defRPr sz="2000"/>
            </a:lvl8pPr>
            <a:lvl9pPr marL="3656811"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01" indent="0">
              <a:buNone/>
              <a:defRPr sz="1200"/>
            </a:lvl2pPr>
            <a:lvl3pPr marL="914202" indent="0">
              <a:buNone/>
              <a:defRPr sz="1000"/>
            </a:lvl3pPr>
            <a:lvl4pPr marL="1371304" indent="0">
              <a:buNone/>
              <a:defRPr sz="900"/>
            </a:lvl4pPr>
            <a:lvl5pPr marL="1828405" indent="0">
              <a:buNone/>
              <a:defRPr sz="900"/>
            </a:lvl5pPr>
            <a:lvl6pPr marL="2285506" indent="0">
              <a:buNone/>
              <a:defRPr sz="900"/>
            </a:lvl6pPr>
            <a:lvl7pPr marL="2742607" indent="0">
              <a:buNone/>
              <a:defRPr sz="900"/>
            </a:lvl7pPr>
            <a:lvl8pPr marL="3199708" indent="0">
              <a:buNone/>
              <a:defRPr sz="900"/>
            </a:lvl8pPr>
            <a:lvl9pPr marL="3656811" indent="0">
              <a:buNone/>
              <a:defRPr sz="900"/>
            </a:lvl9pPr>
          </a:lstStyle>
          <a:p>
            <a:pPr lvl="0"/>
            <a:r>
              <a:rPr lang="en-US" smtClean="0"/>
              <a:t>Click to edit Master text styles</a:t>
            </a:r>
          </a:p>
        </p:txBody>
      </p:sp>
      <p:sp>
        <p:nvSpPr>
          <p:cNvPr id="5" name="Rectangle 3"/>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6" name="Rectangle 4"/>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custDataLst>
              <p:tags r:id="rId3"/>
            </p:custDataLst>
          </p:nvPr>
        </p:nvSpPr>
        <p:spPr>
          <a:ln/>
        </p:spPr>
        <p:txBody>
          <a:bodyPr/>
          <a:lstStyle>
            <a:lvl1pPr>
              <a:defRPr/>
            </a:lvl1pPr>
          </a:lstStyle>
          <a:p>
            <a:pPr>
              <a:defRPr/>
            </a:pPr>
            <a:fld id="{C7750104-E92C-504D-8FCB-C749AF6523B4}" type="slidenum">
              <a:rPr lang="en-US"/>
              <a:pPr>
                <a:defRPr/>
              </a:pPr>
              <a:t>‹#›</a:t>
            </a:fld>
            <a:endParaRPr lang="en-US"/>
          </a:p>
        </p:txBody>
      </p:sp>
    </p:spTree>
    <p:extLst>
      <p:ext uri="{BB962C8B-B14F-4D97-AF65-F5344CB8AC3E}">
        <p14:creationId xmlns:p14="http://schemas.microsoft.com/office/powerpoint/2010/main" val="3250378889"/>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4"/>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custDataLst>
              <p:tags r:id="rId3"/>
            </p:custDataLst>
          </p:nvPr>
        </p:nvSpPr>
        <p:spPr>
          <a:ln/>
        </p:spPr>
        <p:txBody>
          <a:bodyPr/>
          <a:lstStyle>
            <a:lvl1pPr>
              <a:defRPr/>
            </a:lvl1pPr>
          </a:lstStyle>
          <a:p>
            <a:pPr>
              <a:defRPr/>
            </a:pPr>
            <a:fld id="{5AB11E7D-3F4C-7940-9772-FC4FB3CB95A6}" type="slidenum">
              <a:rPr lang="en-US"/>
              <a:pPr>
                <a:defRPr/>
              </a:pPr>
              <a:t>‹#›</a:t>
            </a:fld>
            <a:endParaRPr lang="en-US"/>
          </a:p>
        </p:txBody>
      </p:sp>
    </p:spTree>
    <p:extLst>
      <p:ext uri="{BB962C8B-B14F-4D97-AF65-F5344CB8AC3E}">
        <p14:creationId xmlns:p14="http://schemas.microsoft.com/office/powerpoint/2010/main" val="1666512931"/>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457251"/>
            <a:ext cx="2057400" cy="56689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457251"/>
            <a:ext cx="6019800" cy="56689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4"/>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custDataLst>
              <p:tags r:id="rId3"/>
            </p:custDataLst>
          </p:nvPr>
        </p:nvSpPr>
        <p:spPr>
          <a:ln/>
        </p:spPr>
        <p:txBody>
          <a:bodyPr/>
          <a:lstStyle>
            <a:lvl1pPr>
              <a:defRPr/>
            </a:lvl1pPr>
          </a:lstStyle>
          <a:p>
            <a:pPr>
              <a:defRPr/>
            </a:pPr>
            <a:fld id="{F1F36FEC-F633-7F49-A40E-DEEC2F3A9992}" type="slidenum">
              <a:rPr lang="en-US"/>
              <a:pPr>
                <a:defRPr/>
              </a:pPr>
              <a:t>‹#›</a:t>
            </a:fld>
            <a:endParaRPr lang="en-US"/>
          </a:p>
        </p:txBody>
      </p:sp>
    </p:spTree>
    <p:extLst>
      <p:ext uri="{BB962C8B-B14F-4D97-AF65-F5344CB8AC3E}">
        <p14:creationId xmlns:p14="http://schemas.microsoft.com/office/powerpoint/2010/main" val="1934751994"/>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7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01" indent="0" algn="ctr">
              <a:buNone/>
              <a:defRPr/>
            </a:lvl2pPr>
            <a:lvl3pPr marL="914202" indent="0" algn="ctr">
              <a:buNone/>
              <a:defRPr/>
            </a:lvl3pPr>
            <a:lvl4pPr marL="1371304" indent="0" algn="ctr">
              <a:buNone/>
              <a:defRPr/>
            </a:lvl4pPr>
            <a:lvl5pPr marL="1828405" indent="0" algn="ctr">
              <a:buNone/>
              <a:defRPr/>
            </a:lvl5pPr>
            <a:lvl6pPr marL="2285506" indent="0" algn="ctr">
              <a:buNone/>
              <a:defRPr/>
            </a:lvl6pPr>
            <a:lvl7pPr marL="2742607" indent="0" algn="ctr">
              <a:buNone/>
              <a:defRPr/>
            </a:lvl7pPr>
            <a:lvl8pPr marL="3199708" indent="0" algn="ctr">
              <a:buNone/>
              <a:defRPr/>
            </a:lvl8pPr>
            <a:lvl9pPr marL="3656811"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FFA03E61-E0C8-F04D-BD80-EF0556DAAA23}" type="slidenum">
              <a:rPr lang="en-US"/>
              <a:pPr>
                <a:defRPr/>
              </a:pPr>
              <a:t>‹#›</a:t>
            </a:fld>
            <a:endParaRPr lang="en-US"/>
          </a:p>
        </p:txBody>
      </p:sp>
    </p:spTree>
    <p:extLst>
      <p:ext uri="{BB962C8B-B14F-4D97-AF65-F5344CB8AC3E}">
        <p14:creationId xmlns:p14="http://schemas.microsoft.com/office/powerpoint/2010/main" val="3358900365"/>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38AB0B25-338C-4E4C-BFA9-CE9B099DA95E}" type="slidenum">
              <a:rPr lang="en-US"/>
              <a:pPr>
                <a:defRPr/>
              </a:pPr>
              <a:t>‹#›</a:t>
            </a:fld>
            <a:endParaRPr lang="en-US"/>
          </a:p>
        </p:txBody>
      </p:sp>
    </p:spTree>
    <p:extLst>
      <p:ext uri="{BB962C8B-B14F-4D97-AF65-F5344CB8AC3E}">
        <p14:creationId xmlns:p14="http://schemas.microsoft.com/office/powerpoint/2010/main" val="1159664147"/>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3"/>
            <a:ext cx="7772400" cy="1500187"/>
          </a:xfrm>
        </p:spPr>
        <p:txBody>
          <a:bodyPr anchor="b"/>
          <a:lstStyle>
            <a:lvl1pPr marL="0" indent="0">
              <a:buNone/>
              <a:defRPr sz="2000"/>
            </a:lvl1pPr>
            <a:lvl2pPr marL="457101" indent="0">
              <a:buNone/>
              <a:defRPr sz="1800"/>
            </a:lvl2pPr>
            <a:lvl3pPr marL="914202" indent="0">
              <a:buNone/>
              <a:defRPr sz="1600"/>
            </a:lvl3pPr>
            <a:lvl4pPr marL="1371304" indent="0">
              <a:buNone/>
              <a:defRPr sz="1400"/>
            </a:lvl4pPr>
            <a:lvl5pPr marL="1828405" indent="0">
              <a:buNone/>
              <a:defRPr sz="1400"/>
            </a:lvl5pPr>
            <a:lvl6pPr marL="2285506" indent="0">
              <a:buNone/>
              <a:defRPr sz="1400"/>
            </a:lvl6pPr>
            <a:lvl7pPr marL="2742607" indent="0">
              <a:buNone/>
              <a:defRPr sz="1400"/>
            </a:lvl7pPr>
            <a:lvl8pPr marL="3199708" indent="0">
              <a:buNone/>
              <a:defRPr sz="1400"/>
            </a:lvl8pPr>
            <a:lvl9pPr marL="3656811" indent="0">
              <a:buNone/>
              <a:defRPr sz="1400"/>
            </a:lvl9pPr>
          </a:lstStyle>
          <a:p>
            <a:pPr lvl="0"/>
            <a:r>
              <a:rPr lang="en-US" smtClean="0"/>
              <a:t>Click to edit Master text styles</a:t>
            </a:r>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6A5D2470-55A5-2443-99FE-5EFE8B0D57E0}" type="slidenum">
              <a:rPr lang="en-US"/>
              <a:pPr>
                <a:defRPr/>
              </a:pPr>
              <a:t>‹#›</a:t>
            </a:fld>
            <a:endParaRPr lang="en-US"/>
          </a:p>
        </p:txBody>
      </p:sp>
    </p:spTree>
    <p:extLst>
      <p:ext uri="{BB962C8B-B14F-4D97-AF65-F5344CB8AC3E}">
        <p14:creationId xmlns:p14="http://schemas.microsoft.com/office/powerpoint/2010/main" val="864425383"/>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143006"/>
            <a:ext cx="4038600" cy="49831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143006"/>
            <a:ext cx="4038600" cy="49831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6"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custDataLst>
              <p:tags r:id="rId3"/>
            </p:custDataLst>
          </p:nvPr>
        </p:nvSpPr>
        <p:spPr>
          <a:ln/>
        </p:spPr>
        <p:txBody>
          <a:bodyPr/>
          <a:lstStyle>
            <a:lvl1pPr>
              <a:defRPr/>
            </a:lvl1pPr>
          </a:lstStyle>
          <a:p>
            <a:pPr>
              <a:defRPr/>
            </a:pPr>
            <a:fld id="{B48A3DE4-2FC6-5D46-B8EB-82D2A6006C11}" type="slidenum">
              <a:rPr lang="en-US"/>
              <a:pPr>
                <a:defRPr/>
              </a:pPr>
              <a:t>‹#›</a:t>
            </a:fld>
            <a:endParaRPr lang="en-US"/>
          </a:p>
        </p:txBody>
      </p:sp>
    </p:spTree>
    <p:extLst>
      <p:ext uri="{BB962C8B-B14F-4D97-AF65-F5344CB8AC3E}">
        <p14:creationId xmlns:p14="http://schemas.microsoft.com/office/powerpoint/2010/main" val="2373428321"/>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01" indent="0">
              <a:buNone/>
              <a:defRPr sz="2000" b="1"/>
            </a:lvl2pPr>
            <a:lvl3pPr marL="914202" indent="0">
              <a:buNone/>
              <a:defRPr sz="1800" b="1"/>
            </a:lvl3pPr>
            <a:lvl4pPr marL="1371304" indent="0">
              <a:buNone/>
              <a:defRPr sz="1600" b="1"/>
            </a:lvl4pPr>
            <a:lvl5pPr marL="1828405" indent="0">
              <a:buNone/>
              <a:defRPr sz="1600" b="1"/>
            </a:lvl5pPr>
            <a:lvl6pPr marL="2285506" indent="0">
              <a:buNone/>
              <a:defRPr sz="1600" b="1"/>
            </a:lvl6pPr>
            <a:lvl7pPr marL="2742607" indent="0">
              <a:buNone/>
              <a:defRPr sz="1600" b="1"/>
            </a:lvl7pPr>
            <a:lvl8pPr marL="3199708" indent="0">
              <a:buNone/>
              <a:defRPr sz="1600" b="1"/>
            </a:lvl8pPr>
            <a:lvl9pPr marL="365681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2" y="1535113"/>
            <a:ext cx="4041775" cy="639762"/>
          </a:xfrm>
        </p:spPr>
        <p:txBody>
          <a:bodyPr anchor="b"/>
          <a:lstStyle>
            <a:lvl1pPr marL="0" indent="0">
              <a:buNone/>
              <a:defRPr sz="2400" b="1"/>
            </a:lvl1pPr>
            <a:lvl2pPr marL="457101" indent="0">
              <a:buNone/>
              <a:defRPr sz="2000" b="1"/>
            </a:lvl2pPr>
            <a:lvl3pPr marL="914202" indent="0">
              <a:buNone/>
              <a:defRPr sz="1800" b="1"/>
            </a:lvl3pPr>
            <a:lvl4pPr marL="1371304" indent="0">
              <a:buNone/>
              <a:defRPr sz="1600" b="1"/>
            </a:lvl4pPr>
            <a:lvl5pPr marL="1828405" indent="0">
              <a:buNone/>
              <a:defRPr sz="1600" b="1"/>
            </a:lvl5pPr>
            <a:lvl6pPr marL="2285506" indent="0">
              <a:buNone/>
              <a:defRPr sz="1600" b="1"/>
            </a:lvl6pPr>
            <a:lvl7pPr marL="2742607" indent="0">
              <a:buNone/>
              <a:defRPr sz="1600" b="1"/>
            </a:lvl7pPr>
            <a:lvl8pPr marL="3199708" indent="0">
              <a:buNone/>
              <a:defRPr sz="1600" b="1"/>
            </a:lvl8pPr>
            <a:lvl9pPr marL="365681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8"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custDataLst>
              <p:tags r:id="rId3"/>
            </p:custDataLst>
          </p:nvPr>
        </p:nvSpPr>
        <p:spPr>
          <a:ln/>
        </p:spPr>
        <p:txBody>
          <a:bodyPr/>
          <a:lstStyle>
            <a:lvl1pPr>
              <a:defRPr/>
            </a:lvl1pPr>
          </a:lstStyle>
          <a:p>
            <a:pPr>
              <a:defRPr/>
            </a:pPr>
            <a:fld id="{56C96E9B-F17D-3C4F-98CF-E23691AA0434}" type="slidenum">
              <a:rPr lang="en-US"/>
              <a:pPr>
                <a:defRPr/>
              </a:pPr>
              <a:t>‹#›</a:t>
            </a:fld>
            <a:endParaRPr lang="en-US"/>
          </a:p>
        </p:txBody>
      </p:sp>
    </p:spTree>
    <p:extLst>
      <p:ext uri="{BB962C8B-B14F-4D97-AF65-F5344CB8AC3E}">
        <p14:creationId xmlns:p14="http://schemas.microsoft.com/office/powerpoint/2010/main" val="2122842237"/>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4"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custDataLst>
              <p:tags r:id="rId3"/>
            </p:custDataLst>
          </p:nvPr>
        </p:nvSpPr>
        <p:spPr>
          <a:ln/>
        </p:spPr>
        <p:txBody>
          <a:bodyPr/>
          <a:lstStyle>
            <a:lvl1pPr>
              <a:defRPr/>
            </a:lvl1pPr>
          </a:lstStyle>
          <a:p>
            <a:pPr>
              <a:defRPr/>
            </a:pPr>
            <a:fld id="{24462F8A-A06F-5B4A-8E4C-1EBA927A01A4}" type="slidenum">
              <a:rPr lang="en-US"/>
              <a:pPr>
                <a:defRPr/>
              </a:pPr>
              <a:t>‹#›</a:t>
            </a:fld>
            <a:endParaRPr lang="en-US"/>
          </a:p>
        </p:txBody>
      </p:sp>
    </p:spTree>
    <p:extLst>
      <p:ext uri="{BB962C8B-B14F-4D97-AF65-F5344CB8AC3E}">
        <p14:creationId xmlns:p14="http://schemas.microsoft.com/office/powerpoint/2010/main" val="4255583226"/>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3"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custDataLst>
              <p:tags r:id="rId3"/>
            </p:custDataLst>
          </p:nvPr>
        </p:nvSpPr>
        <p:spPr>
          <a:ln/>
        </p:spPr>
        <p:txBody>
          <a:bodyPr/>
          <a:lstStyle>
            <a:lvl1pPr>
              <a:defRPr/>
            </a:lvl1pPr>
          </a:lstStyle>
          <a:p>
            <a:pPr>
              <a:defRPr/>
            </a:pPr>
            <a:fld id="{3B3699AF-A3EB-824E-9255-960053AEA1AC}" type="slidenum">
              <a:rPr lang="en-US"/>
              <a:pPr>
                <a:defRPr/>
              </a:pPr>
              <a:t>‹#›</a:t>
            </a:fld>
            <a:endParaRPr lang="en-US"/>
          </a:p>
        </p:txBody>
      </p:sp>
    </p:spTree>
    <p:extLst>
      <p:ext uri="{BB962C8B-B14F-4D97-AF65-F5344CB8AC3E}">
        <p14:creationId xmlns:p14="http://schemas.microsoft.com/office/powerpoint/2010/main" val="38715303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64895423"/>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custDataLst>
              <p:tags r:id="rId1"/>
            </p:custDataLst>
          </p:nvPr>
        </p:nvSpPr>
        <p:spPr/>
        <p:txBody>
          <a:bodyPr/>
          <a:lstStyle>
            <a:lvl1pPr>
              <a:defRPr/>
            </a:lvl1pPr>
          </a:lstStyle>
          <a:p>
            <a:pPr>
              <a:defRPr/>
            </a:pPr>
            <a:fld id="{413CE6E3-E468-5A4F-8D62-BF563AF6C8C5}" type="datetime1">
              <a:rPr lang="en-US"/>
              <a:pPr>
                <a:defRPr/>
              </a:pPr>
              <a:t>10/19/16</a:t>
            </a:fld>
            <a:endParaRPr lang="en-US"/>
          </a:p>
        </p:txBody>
      </p:sp>
      <p:sp>
        <p:nvSpPr>
          <p:cNvPr id="3"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4" name="Slide Number Placeholder 5"/>
          <p:cNvSpPr>
            <a:spLocks noGrp="1"/>
          </p:cNvSpPr>
          <p:nvPr>
            <p:ph type="sldNum" sz="quarter" idx="12"/>
            <p:custDataLst>
              <p:tags r:id="rId3"/>
            </p:custDataLst>
          </p:nvPr>
        </p:nvSpPr>
        <p:spPr/>
        <p:txBody>
          <a:bodyPr/>
          <a:lstStyle>
            <a:lvl1pPr>
              <a:defRPr/>
            </a:lvl1pPr>
          </a:lstStyle>
          <a:p>
            <a:pPr>
              <a:defRPr/>
            </a:pPr>
            <a:fld id="{01443ACB-C41D-1B4E-A88E-593C495E74B5}" type="slidenum">
              <a:rPr lang="en-US"/>
              <a:pPr>
                <a:defRPr/>
              </a:pPr>
              <a:t>‹#›</a:t>
            </a:fld>
            <a:endParaRPr lang="en-US"/>
          </a:p>
        </p:txBody>
      </p:sp>
    </p:spTree>
    <p:extLst>
      <p:ext uri="{BB962C8B-B14F-4D97-AF65-F5344CB8AC3E}">
        <p14:creationId xmlns:p14="http://schemas.microsoft.com/office/powerpoint/2010/main" val="4065458053"/>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01" indent="0">
              <a:buNone/>
              <a:defRPr sz="1200"/>
            </a:lvl2pPr>
            <a:lvl3pPr marL="914202" indent="0">
              <a:buNone/>
              <a:defRPr sz="1000"/>
            </a:lvl3pPr>
            <a:lvl4pPr marL="1371304" indent="0">
              <a:buNone/>
              <a:defRPr sz="900"/>
            </a:lvl4pPr>
            <a:lvl5pPr marL="1828405" indent="0">
              <a:buNone/>
              <a:defRPr sz="900"/>
            </a:lvl5pPr>
            <a:lvl6pPr marL="2285506" indent="0">
              <a:buNone/>
              <a:defRPr sz="900"/>
            </a:lvl6pPr>
            <a:lvl7pPr marL="2742607" indent="0">
              <a:buNone/>
              <a:defRPr sz="900"/>
            </a:lvl7pPr>
            <a:lvl8pPr marL="3199708" indent="0">
              <a:buNone/>
              <a:defRPr sz="900"/>
            </a:lvl8pPr>
            <a:lvl9pPr marL="3656811" indent="0">
              <a:buNone/>
              <a:defRPr sz="900"/>
            </a:lvl9pPr>
          </a:lstStyle>
          <a:p>
            <a:pPr lvl="0"/>
            <a:r>
              <a:rPr lang="en-US" smtClean="0"/>
              <a:t>Click to edit Master text styles</a:t>
            </a:r>
          </a:p>
        </p:txBody>
      </p:sp>
      <p:sp>
        <p:nvSpPr>
          <p:cNvPr id="5"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6"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custDataLst>
              <p:tags r:id="rId3"/>
            </p:custDataLst>
          </p:nvPr>
        </p:nvSpPr>
        <p:spPr>
          <a:ln/>
        </p:spPr>
        <p:txBody>
          <a:bodyPr/>
          <a:lstStyle>
            <a:lvl1pPr>
              <a:defRPr/>
            </a:lvl1pPr>
          </a:lstStyle>
          <a:p>
            <a:pPr>
              <a:defRPr/>
            </a:pPr>
            <a:fld id="{D4B51B8A-2FD8-E248-83FB-C8484EE67101}" type="slidenum">
              <a:rPr lang="en-US"/>
              <a:pPr>
                <a:defRPr/>
              </a:pPr>
              <a:t>‹#›</a:t>
            </a:fld>
            <a:endParaRPr lang="en-US"/>
          </a:p>
        </p:txBody>
      </p:sp>
    </p:spTree>
    <p:extLst>
      <p:ext uri="{BB962C8B-B14F-4D97-AF65-F5344CB8AC3E}">
        <p14:creationId xmlns:p14="http://schemas.microsoft.com/office/powerpoint/2010/main" val="1008037125"/>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01" indent="0">
              <a:buNone/>
              <a:defRPr sz="2800"/>
            </a:lvl2pPr>
            <a:lvl3pPr marL="914202" indent="0">
              <a:buNone/>
              <a:defRPr sz="2400"/>
            </a:lvl3pPr>
            <a:lvl4pPr marL="1371304" indent="0">
              <a:buNone/>
              <a:defRPr sz="2000"/>
            </a:lvl4pPr>
            <a:lvl5pPr marL="1828405" indent="0">
              <a:buNone/>
              <a:defRPr sz="2000"/>
            </a:lvl5pPr>
            <a:lvl6pPr marL="2285506" indent="0">
              <a:buNone/>
              <a:defRPr sz="2000"/>
            </a:lvl6pPr>
            <a:lvl7pPr marL="2742607" indent="0">
              <a:buNone/>
              <a:defRPr sz="2000"/>
            </a:lvl7pPr>
            <a:lvl8pPr marL="3199708" indent="0">
              <a:buNone/>
              <a:defRPr sz="2000"/>
            </a:lvl8pPr>
            <a:lvl9pPr marL="3656811"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01" indent="0">
              <a:buNone/>
              <a:defRPr sz="1200"/>
            </a:lvl2pPr>
            <a:lvl3pPr marL="914202" indent="0">
              <a:buNone/>
              <a:defRPr sz="1000"/>
            </a:lvl3pPr>
            <a:lvl4pPr marL="1371304" indent="0">
              <a:buNone/>
              <a:defRPr sz="900"/>
            </a:lvl4pPr>
            <a:lvl5pPr marL="1828405" indent="0">
              <a:buNone/>
              <a:defRPr sz="900"/>
            </a:lvl5pPr>
            <a:lvl6pPr marL="2285506" indent="0">
              <a:buNone/>
              <a:defRPr sz="900"/>
            </a:lvl6pPr>
            <a:lvl7pPr marL="2742607" indent="0">
              <a:buNone/>
              <a:defRPr sz="900"/>
            </a:lvl7pPr>
            <a:lvl8pPr marL="3199708" indent="0">
              <a:buNone/>
              <a:defRPr sz="900"/>
            </a:lvl8pPr>
            <a:lvl9pPr marL="3656811" indent="0">
              <a:buNone/>
              <a:defRPr sz="900"/>
            </a:lvl9pPr>
          </a:lstStyle>
          <a:p>
            <a:pPr lvl="0"/>
            <a:r>
              <a:rPr lang="en-US" smtClean="0"/>
              <a:t>Click to edit Master text styles</a:t>
            </a:r>
          </a:p>
        </p:txBody>
      </p:sp>
      <p:sp>
        <p:nvSpPr>
          <p:cNvPr id="5"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6"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custDataLst>
              <p:tags r:id="rId3"/>
            </p:custDataLst>
          </p:nvPr>
        </p:nvSpPr>
        <p:spPr>
          <a:ln/>
        </p:spPr>
        <p:txBody>
          <a:bodyPr/>
          <a:lstStyle>
            <a:lvl1pPr>
              <a:defRPr/>
            </a:lvl1pPr>
          </a:lstStyle>
          <a:p>
            <a:pPr>
              <a:defRPr/>
            </a:pPr>
            <a:fld id="{E7D4783C-D801-9841-9D28-CCCCB1730656}" type="slidenum">
              <a:rPr lang="en-US"/>
              <a:pPr>
                <a:defRPr/>
              </a:pPr>
              <a:t>‹#›</a:t>
            </a:fld>
            <a:endParaRPr lang="en-US"/>
          </a:p>
        </p:txBody>
      </p:sp>
    </p:spTree>
    <p:extLst>
      <p:ext uri="{BB962C8B-B14F-4D97-AF65-F5344CB8AC3E}">
        <p14:creationId xmlns:p14="http://schemas.microsoft.com/office/powerpoint/2010/main" val="1666231396"/>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6B6211C8-A8EA-0344-8D86-56C43D214991}" type="slidenum">
              <a:rPr lang="en-US"/>
              <a:pPr>
                <a:defRPr/>
              </a:pPr>
              <a:t>‹#›</a:t>
            </a:fld>
            <a:endParaRPr lang="en-US"/>
          </a:p>
        </p:txBody>
      </p:sp>
    </p:spTree>
    <p:extLst>
      <p:ext uri="{BB962C8B-B14F-4D97-AF65-F5344CB8AC3E}">
        <p14:creationId xmlns:p14="http://schemas.microsoft.com/office/powerpoint/2010/main" val="4137531363"/>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457251"/>
            <a:ext cx="2057400" cy="56689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457251"/>
            <a:ext cx="6019800" cy="56689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37B7A158-8B0A-AB44-9CA0-D746C6E71B1B}" type="slidenum">
              <a:rPr lang="en-US"/>
              <a:pPr>
                <a:defRPr/>
              </a:pPr>
              <a:t>‹#›</a:t>
            </a:fld>
            <a:endParaRPr lang="en-US"/>
          </a:p>
        </p:txBody>
      </p:sp>
    </p:spTree>
    <p:extLst>
      <p:ext uri="{BB962C8B-B14F-4D97-AF65-F5344CB8AC3E}">
        <p14:creationId xmlns:p14="http://schemas.microsoft.com/office/powerpoint/2010/main" val="3249472038"/>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4" name="McK Title Elements"/>
          <p:cNvGrpSpPr>
            <a:grpSpLocks/>
          </p:cNvGrpSpPr>
          <p:nvPr>
            <p:custDataLst>
              <p:tags r:id="rId1"/>
            </p:custDataLst>
          </p:nvPr>
        </p:nvGrpSpPr>
        <p:grpSpPr bwMode="auto">
          <a:xfrm>
            <a:off x="2693988" y="2182813"/>
            <a:ext cx="5129212" cy="4602162"/>
            <a:chOff x="1663" y="1348"/>
            <a:chExt cx="3167" cy="2841"/>
          </a:xfrm>
        </p:grpSpPr>
        <p:sp>
          <p:nvSpPr>
            <p:cNvPr id="5" name="McK Confidential" hidden="1"/>
            <p:cNvSpPr txBox="1">
              <a:spLocks noChangeArrowheads="1"/>
            </p:cNvSpPr>
            <p:nvPr userDrawn="1"/>
          </p:nvSpPr>
          <p:spPr bwMode="auto">
            <a:xfrm>
              <a:off x="1663" y="1348"/>
              <a:ext cx="936"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defTabSz="933450" eaLnBrk="0" hangingPunct="0">
                <a:defRPr sz="1200" b="1">
                  <a:solidFill>
                    <a:schemeClr val="tx1"/>
                  </a:solidFill>
                  <a:latin typeface="Arial" charset="0"/>
                  <a:ea typeface="ＭＳ Ｐゴシック" charset="0"/>
                  <a:cs typeface="ＭＳ Ｐゴシック" charset="0"/>
                </a:defRPr>
              </a:lvl1pPr>
              <a:lvl2pPr marL="742950" indent="-285750" defTabSz="933450" eaLnBrk="0" hangingPunct="0">
                <a:defRPr sz="1200" b="1">
                  <a:solidFill>
                    <a:schemeClr val="tx1"/>
                  </a:solidFill>
                  <a:latin typeface="Arial" charset="0"/>
                  <a:ea typeface="ＭＳ Ｐゴシック" charset="0"/>
                </a:defRPr>
              </a:lvl2pPr>
              <a:lvl3pPr marL="1143000" indent="-228600" defTabSz="933450" eaLnBrk="0" hangingPunct="0">
                <a:defRPr sz="1200" b="1">
                  <a:solidFill>
                    <a:schemeClr val="tx1"/>
                  </a:solidFill>
                  <a:latin typeface="Arial" charset="0"/>
                  <a:ea typeface="ＭＳ Ｐゴシック" charset="0"/>
                </a:defRPr>
              </a:lvl3pPr>
              <a:lvl4pPr marL="1600200" indent="-228600" defTabSz="933450" eaLnBrk="0" hangingPunct="0">
                <a:defRPr sz="1200" b="1">
                  <a:solidFill>
                    <a:schemeClr val="tx1"/>
                  </a:solidFill>
                  <a:latin typeface="Arial" charset="0"/>
                  <a:ea typeface="ＭＳ Ｐゴシック" charset="0"/>
                </a:defRPr>
              </a:lvl4pPr>
              <a:lvl5pPr marL="2057400" indent="-228600" defTabSz="933450" eaLnBrk="0" hangingPunct="0">
                <a:defRPr sz="1200" b="1">
                  <a:solidFill>
                    <a:schemeClr val="tx1"/>
                  </a:solidFill>
                  <a:latin typeface="Arial" charset="0"/>
                  <a:ea typeface="ＭＳ Ｐゴシック" charset="0"/>
                </a:defRPr>
              </a:lvl5pPr>
              <a:lvl6pPr marL="2514600" indent="-228600" defTabSz="933450"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933450"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933450"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93345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defRPr/>
              </a:pPr>
              <a:r>
                <a:rPr lang="en-US" sz="1400" b="0" smtClean="0"/>
                <a:t>CONFIDENTIAL</a:t>
              </a:r>
            </a:p>
          </p:txBody>
        </p:sp>
        <p:sp>
          <p:nvSpPr>
            <p:cNvPr id="6" name="McK Document" hidden="1"/>
            <p:cNvSpPr txBox="1">
              <a:spLocks noChangeArrowheads="1"/>
            </p:cNvSpPr>
            <p:nvPr userDrawn="1"/>
          </p:nvSpPr>
          <p:spPr bwMode="auto">
            <a:xfrm>
              <a:off x="1663" y="3027"/>
              <a:ext cx="3167"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b">
              <a:spAutoFit/>
            </a:bodyPr>
            <a:lstStyle>
              <a:lvl1pPr defTabSz="933450" eaLnBrk="0" hangingPunct="0">
                <a:defRPr sz="1200" b="1">
                  <a:solidFill>
                    <a:schemeClr val="tx1"/>
                  </a:solidFill>
                  <a:latin typeface="Arial" charset="0"/>
                  <a:ea typeface="ＭＳ Ｐゴシック" charset="0"/>
                  <a:cs typeface="ＭＳ Ｐゴシック" charset="0"/>
                </a:defRPr>
              </a:lvl1pPr>
              <a:lvl2pPr marL="742950" indent="-285750" defTabSz="933450" eaLnBrk="0" hangingPunct="0">
                <a:defRPr sz="1200" b="1">
                  <a:solidFill>
                    <a:schemeClr val="tx1"/>
                  </a:solidFill>
                  <a:latin typeface="Arial" charset="0"/>
                  <a:ea typeface="ＭＳ Ｐゴシック" charset="0"/>
                </a:defRPr>
              </a:lvl2pPr>
              <a:lvl3pPr marL="1143000" indent="-228600" defTabSz="933450" eaLnBrk="0" hangingPunct="0">
                <a:defRPr sz="1200" b="1">
                  <a:solidFill>
                    <a:schemeClr val="tx1"/>
                  </a:solidFill>
                  <a:latin typeface="Arial" charset="0"/>
                  <a:ea typeface="ＭＳ Ｐゴシック" charset="0"/>
                </a:defRPr>
              </a:lvl3pPr>
              <a:lvl4pPr marL="1600200" indent="-228600" defTabSz="933450" eaLnBrk="0" hangingPunct="0">
                <a:defRPr sz="1200" b="1">
                  <a:solidFill>
                    <a:schemeClr val="tx1"/>
                  </a:solidFill>
                  <a:latin typeface="Arial" charset="0"/>
                  <a:ea typeface="ＭＳ Ｐゴシック" charset="0"/>
                </a:defRPr>
              </a:lvl4pPr>
              <a:lvl5pPr marL="2057400" indent="-228600" defTabSz="933450" eaLnBrk="0" hangingPunct="0">
                <a:defRPr sz="1200" b="1">
                  <a:solidFill>
                    <a:schemeClr val="tx1"/>
                  </a:solidFill>
                  <a:latin typeface="Arial" charset="0"/>
                  <a:ea typeface="ＭＳ Ｐゴシック" charset="0"/>
                </a:defRPr>
              </a:lvl5pPr>
              <a:lvl6pPr marL="2514600" indent="-228600" defTabSz="933450"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933450"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933450"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93345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defRPr/>
              </a:pPr>
              <a:r>
                <a:rPr lang="en-US" sz="1400" b="0" smtClean="0"/>
                <a:t>Document</a:t>
              </a:r>
            </a:p>
          </p:txBody>
        </p:sp>
        <p:sp>
          <p:nvSpPr>
            <p:cNvPr id="7" name="McK Date" hidden="1"/>
            <p:cNvSpPr txBox="1">
              <a:spLocks noChangeArrowheads="1"/>
            </p:cNvSpPr>
            <p:nvPr userDrawn="1"/>
          </p:nvSpPr>
          <p:spPr bwMode="auto">
            <a:xfrm>
              <a:off x="1663" y="3216"/>
              <a:ext cx="3167"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defTabSz="933450" eaLnBrk="0" hangingPunct="0">
                <a:defRPr sz="1200" b="1">
                  <a:solidFill>
                    <a:schemeClr val="tx1"/>
                  </a:solidFill>
                  <a:latin typeface="Arial" charset="0"/>
                  <a:ea typeface="ＭＳ Ｐゴシック" charset="0"/>
                  <a:cs typeface="ＭＳ Ｐゴシック" charset="0"/>
                </a:defRPr>
              </a:lvl1pPr>
              <a:lvl2pPr marL="742950" indent="-285750" defTabSz="933450" eaLnBrk="0" hangingPunct="0">
                <a:defRPr sz="1200" b="1">
                  <a:solidFill>
                    <a:schemeClr val="tx1"/>
                  </a:solidFill>
                  <a:latin typeface="Arial" charset="0"/>
                  <a:ea typeface="ＭＳ Ｐゴシック" charset="0"/>
                </a:defRPr>
              </a:lvl2pPr>
              <a:lvl3pPr marL="1143000" indent="-228600" defTabSz="933450" eaLnBrk="0" hangingPunct="0">
                <a:defRPr sz="1200" b="1">
                  <a:solidFill>
                    <a:schemeClr val="tx1"/>
                  </a:solidFill>
                  <a:latin typeface="Arial" charset="0"/>
                  <a:ea typeface="ＭＳ Ｐゴシック" charset="0"/>
                </a:defRPr>
              </a:lvl3pPr>
              <a:lvl4pPr marL="1600200" indent="-228600" defTabSz="933450" eaLnBrk="0" hangingPunct="0">
                <a:defRPr sz="1200" b="1">
                  <a:solidFill>
                    <a:schemeClr val="tx1"/>
                  </a:solidFill>
                  <a:latin typeface="Arial" charset="0"/>
                  <a:ea typeface="ＭＳ Ｐゴシック" charset="0"/>
                </a:defRPr>
              </a:lvl4pPr>
              <a:lvl5pPr marL="2057400" indent="-228600" defTabSz="933450" eaLnBrk="0" hangingPunct="0">
                <a:defRPr sz="1200" b="1">
                  <a:solidFill>
                    <a:schemeClr val="tx1"/>
                  </a:solidFill>
                  <a:latin typeface="Arial" charset="0"/>
                  <a:ea typeface="ＭＳ Ｐゴシック" charset="0"/>
                </a:defRPr>
              </a:lvl5pPr>
              <a:lvl6pPr marL="2514600" indent="-228600" defTabSz="933450"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933450"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933450"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93345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defRPr/>
              </a:pPr>
              <a:r>
                <a:rPr lang="en-US" sz="1400" b="0" smtClean="0"/>
                <a:t>Date</a:t>
              </a:r>
            </a:p>
          </p:txBody>
        </p:sp>
        <p:sp>
          <p:nvSpPr>
            <p:cNvPr id="8" name="McK Disclaimer" hidden="1"/>
            <p:cNvSpPr>
              <a:spLocks noChangeArrowheads="1"/>
            </p:cNvSpPr>
            <p:nvPr userDrawn="1">
              <p:custDataLst>
                <p:tags r:id="rId3"/>
              </p:custDataLst>
            </p:nvPr>
          </p:nvSpPr>
          <p:spPr bwMode="auto">
            <a:xfrm>
              <a:off x="1663" y="3762"/>
              <a:ext cx="2391" cy="4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b">
              <a:spAutoFit/>
            </a:bodyPr>
            <a:lstStyle/>
            <a:p>
              <a:pPr defTabSz="819104" eaLnBrk="0" hangingPunct="0"/>
              <a:r>
                <a:rPr lang="en-US" sz="900" b="0"/>
                <a:t>This report is solely for the use of client personnel.  No part of it may be circulated, quoted, or reproduced for distribution outside the client organization without prior written approval from McKinsey &amp; Company, Inc. This material was used by McKinsey &amp; Company, Inc., during an oral presentation; it is not a complete record of the discussion.</a:t>
              </a:r>
            </a:p>
          </p:txBody>
        </p:sp>
      </p:grpSp>
      <p:sp>
        <p:nvSpPr>
          <p:cNvPr id="6560776" name="Rectangle 8"/>
          <p:cNvSpPr>
            <a:spLocks noGrp="1" noChangeArrowheads="1"/>
          </p:cNvSpPr>
          <p:nvPr>
            <p:ph type="ctrTitle"/>
          </p:nvPr>
        </p:nvSpPr>
        <p:spPr>
          <a:xfrm>
            <a:off x="2693988" y="2757497"/>
            <a:ext cx="5129212" cy="369332"/>
          </a:xfrm>
        </p:spPr>
        <p:txBody>
          <a:bodyPr/>
          <a:lstStyle>
            <a:lvl1pPr>
              <a:defRPr sz="2400" b="0"/>
            </a:lvl1pPr>
          </a:lstStyle>
          <a:p>
            <a:r>
              <a:rPr lang="en-US" smtClean="0"/>
              <a:t>Click to edit Master title style</a:t>
            </a:r>
            <a:endParaRPr lang="en-US"/>
          </a:p>
        </p:txBody>
      </p:sp>
      <p:sp>
        <p:nvSpPr>
          <p:cNvPr id="6560777" name="Rectangle 9"/>
          <p:cNvSpPr>
            <a:spLocks noGrp="1" noChangeArrowheads="1"/>
          </p:cNvSpPr>
          <p:nvPr>
            <p:ph type="subTitle" idx="1"/>
          </p:nvPr>
        </p:nvSpPr>
        <p:spPr>
          <a:xfrm>
            <a:off x="2693988" y="3962401"/>
            <a:ext cx="5129212" cy="215444"/>
          </a:xfrm>
        </p:spPr>
        <p:txBody>
          <a:bodyPr/>
          <a:lstStyle>
            <a:lvl1pPr>
              <a:defRPr sz="1400"/>
            </a:lvl1pPr>
          </a:lstStyle>
          <a:p>
            <a:r>
              <a:rPr lang="en-US" smtClean="0"/>
              <a:t>Click to edit Master subtitle style</a:t>
            </a:r>
            <a:endParaRPr lang="en-US"/>
          </a:p>
        </p:txBody>
      </p:sp>
      <p:sp>
        <p:nvSpPr>
          <p:cNvPr id="9" name="doc id"/>
          <p:cNvSpPr>
            <a:spLocks noGrp="1" noChangeArrowheads="1"/>
          </p:cNvSpPr>
          <p:nvPr>
            <p:ph type="ftr" sz="quarter" idx="10"/>
            <p:custDataLst>
              <p:tags r:id="rId2"/>
            </p:custDataLst>
          </p:nvPr>
        </p:nvSpPr>
        <p:spPr>
          <a:xfrm>
            <a:off x="8915400" y="36563"/>
            <a:ext cx="0" cy="123111"/>
          </a:xfrm>
        </p:spPr>
        <p:txBody>
          <a:bodyPr/>
          <a:lstStyle>
            <a:lvl1pPr>
              <a:defRPr/>
            </a:lvl1pPr>
          </a:lstStyle>
          <a:p>
            <a:pPr>
              <a:defRPr/>
            </a:pPr>
            <a:endParaRPr lang="de-DE"/>
          </a:p>
        </p:txBody>
      </p:sp>
    </p:spTree>
    <p:extLst>
      <p:ext uri="{BB962C8B-B14F-4D97-AF65-F5344CB8AC3E}">
        <p14:creationId xmlns:p14="http://schemas.microsoft.com/office/powerpoint/2010/main" val="4247032354"/>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22914" name="Rectangle 2"/>
          <p:cNvSpPr>
            <a:spLocks noGrp="1" noChangeArrowheads="1"/>
          </p:cNvSpPr>
          <p:nvPr>
            <p:ph type="ctrTitle" sz="quarter"/>
          </p:nvPr>
        </p:nvSpPr>
        <p:spPr>
          <a:xfrm>
            <a:off x="685800" y="1676400"/>
            <a:ext cx="7772400" cy="1828800"/>
          </a:xfrm>
        </p:spPr>
        <p:txBody>
          <a:bodyPr/>
          <a:lstStyle>
            <a:lvl1pPr>
              <a:defRPr/>
            </a:lvl1pPr>
          </a:lstStyle>
          <a:p>
            <a:r>
              <a:rPr lang="en-US" smtClean="0"/>
              <a:t>Click to edit Master title style</a:t>
            </a:r>
            <a:endParaRPr lang="en-US"/>
          </a:p>
        </p:txBody>
      </p:sp>
      <p:sp>
        <p:nvSpPr>
          <p:cNvPr id="422915" name="Rectangle 3"/>
          <p:cNvSpPr>
            <a:spLocks noGrp="1" noChangeArrowheads="1"/>
          </p:cNvSpPr>
          <p:nvPr>
            <p:ph type="subTitle" sz="quarter" idx="1"/>
          </p:nvPr>
        </p:nvSpPr>
        <p:spPr>
          <a:xfrm>
            <a:off x="1371600" y="3886200"/>
            <a:ext cx="6400800" cy="1752600"/>
          </a:xfrm>
        </p:spPr>
        <p:txBody>
          <a:bodyPr/>
          <a:lstStyle>
            <a:lvl1pPr marL="0" indent="0" algn="ctr">
              <a:buFont typeface="Wingdings" pitchFamily="-65" charset="2"/>
              <a:buNone/>
              <a:defRPr/>
            </a:lvl1pPr>
          </a:lstStyle>
          <a:p>
            <a:r>
              <a:rPr lang="en-US" smtClean="0"/>
              <a:t>Click to edit Master subtitle style</a:t>
            </a:r>
            <a:endParaRPr lang="en-US"/>
          </a:p>
        </p:txBody>
      </p:sp>
      <p:sp>
        <p:nvSpPr>
          <p:cNvPr id="4" name="Rectangle 4"/>
          <p:cNvSpPr>
            <a:spLocks noGrp="1" noChangeArrowheads="1"/>
          </p:cNvSpPr>
          <p:nvPr>
            <p:ph type="dt" sz="quarter" idx="10"/>
            <p:custDataLst>
              <p:tags r:id="rId1"/>
            </p:custDataLst>
          </p:nvPr>
        </p:nvSpPr>
        <p:spPr>
          <a:ln/>
        </p:spPr>
        <p:txBody>
          <a:bodyPr/>
          <a:lstStyle>
            <a:lvl1pPr>
              <a:defRPr/>
            </a:lvl1pPr>
          </a:lstStyle>
          <a:p>
            <a:pPr>
              <a:defRPr/>
            </a:pPr>
            <a:fld id="{5843607A-25C2-B54C-A46B-72B3417C4D61}" type="datetime1">
              <a:rPr lang="en-US"/>
              <a:pPr>
                <a:defRPr/>
              </a:pPr>
              <a:t>10/19/16</a:t>
            </a:fld>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C8022A3A-EE3F-5943-98BC-F467EEB03B05}" type="slidenum">
              <a:rPr lang="en-US"/>
              <a:pPr>
                <a:defRPr/>
              </a:pPr>
              <a:t>‹#›</a:t>
            </a:fld>
            <a:endParaRPr lang="en-US"/>
          </a:p>
        </p:txBody>
      </p:sp>
    </p:spTree>
    <p:extLst>
      <p:ext uri="{BB962C8B-B14F-4D97-AF65-F5344CB8AC3E}">
        <p14:creationId xmlns:p14="http://schemas.microsoft.com/office/powerpoint/2010/main" val="3617278291"/>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5"/>
          <p:cNvSpPr>
            <a:spLocks noChangeArrowheads="1"/>
          </p:cNvSpPr>
          <p:nvPr>
            <p:custDataLst>
              <p:tags r:id="rId1"/>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55" tIns="46029" rIns="92055" bIns="46029"/>
          <a:lstStyle/>
          <a:p>
            <a:pPr algn="ctr" eaLnBrk="0" hangingPunct="0"/>
            <a:r>
              <a:rPr lang="en-US" sz="700" b="0">
                <a:solidFill>
                  <a:schemeClr val="bg1"/>
                </a:solidFill>
              </a:rPr>
              <a:t>Do not reproduce without permission</a:t>
            </a:r>
          </a:p>
        </p:txBody>
      </p:sp>
      <p:sp>
        <p:nvSpPr>
          <p:cNvPr id="5" name="Rectangle 4"/>
          <p:cNvSpPr>
            <a:spLocks noChangeArrowheads="1"/>
          </p:cNvSpPr>
          <p:nvPr userDrawn="1">
            <p:custDataLst>
              <p:tags r:id="rId2"/>
            </p:custDataLst>
          </p:nvPr>
        </p:nvSpPr>
        <p:spPr bwMode="auto">
          <a:xfrm rot="16200000">
            <a:off x="7398545" y="5253883"/>
            <a:ext cx="3078162" cy="263525"/>
          </a:xfrm>
          <a:prstGeom prst="rect">
            <a:avLst/>
          </a:prstGeom>
          <a:noFill/>
          <a:ln w="9525">
            <a:noFill/>
            <a:miter lim="800000"/>
            <a:headEnd/>
            <a:tailEnd/>
          </a:ln>
          <a:effectLst/>
        </p:spPr>
        <p:txBody>
          <a:bodyPr lIns="92046" tIns="46024" rIns="92046" bIns="46024"/>
          <a:lstStyle/>
          <a:p>
            <a:pPr defTabSz="912615" eaLnBrk="0" hangingPunct="0">
              <a:defRPr/>
            </a:pPr>
            <a:fld id="{FBD13E38-27A4-9947-8853-9D2E429A3119}" type="slidenum">
              <a:rPr lang="en-US" sz="2000" i="1">
                <a:effectLst>
                  <a:outerShdw blurRad="38100" dist="38100" dir="2700000" algn="tl">
                    <a:srgbClr val="DDDDDD"/>
                  </a:outerShdw>
                </a:effectLst>
                <a:latin typeface="Courier New" charset="0"/>
                <a:ea typeface="ＭＳ Ｐゴシック" charset="-128"/>
                <a:cs typeface="ＭＳ Ｐゴシック" charset="-128"/>
              </a:rPr>
              <a:pPr defTabSz="912615" eaLnBrk="0" hangingPunct="0">
                <a:defRPr/>
              </a:pPr>
              <a:t>‹#›</a:t>
            </a:fld>
            <a:r>
              <a:rPr lang="en-US">
                <a:solidFill>
                  <a:srgbClr val="808080"/>
                </a:solidFill>
                <a:ea typeface="ＭＳ Ｐゴシック" charset="-128"/>
                <a:cs typeface="ＭＳ Ｐゴシック" charset="-128"/>
              </a:rPr>
              <a:t> - </a:t>
            </a:r>
            <a:r>
              <a:rPr lang="en-US" sz="1100">
                <a:solidFill>
                  <a:srgbClr val="969696"/>
                </a:solidFill>
                <a:ea typeface="ＭＳ Ｐゴシック" charset="-128"/>
                <a:cs typeface="ＭＳ Ｐゴシック" charset="-128"/>
              </a:rPr>
              <a:t>Lectures.GersteinLab.org</a:t>
            </a:r>
            <a:r>
              <a:rPr lang="en-US" sz="600" b="0">
                <a:solidFill>
                  <a:srgbClr val="808080"/>
                </a:solidFill>
                <a:ea typeface="ＭＳ Ｐゴシック" charset="-128"/>
                <a:cs typeface="ＭＳ Ｐゴシック" charset="-128"/>
              </a:rPr>
              <a:t> </a:t>
            </a:r>
            <a:r>
              <a:rPr lang="en-US" sz="500" b="0">
                <a:ea typeface="ＭＳ Ｐゴシック" charset="-128"/>
                <a:cs typeface="ＭＳ Ｐゴシック" charset="-128"/>
              </a:rPr>
              <a:t>(c) '09</a:t>
            </a:r>
          </a:p>
        </p:txBody>
      </p:sp>
      <p:sp>
        <p:nvSpPr>
          <p:cNvPr id="2" name="Title 1"/>
          <p:cNvSpPr>
            <a:spLocks noGrp="1"/>
          </p:cNvSpPr>
          <p:nvPr>
            <p:ph type="ctrTitle"/>
          </p:nvPr>
        </p:nvSpPr>
        <p:spPr>
          <a:xfrm>
            <a:off x="685800" y="213047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01" indent="0" algn="ctr">
              <a:buNone/>
              <a:defRPr/>
            </a:lvl2pPr>
            <a:lvl3pPr marL="914202" indent="0" algn="ctr">
              <a:buNone/>
              <a:defRPr/>
            </a:lvl3pPr>
            <a:lvl4pPr marL="1371304" indent="0" algn="ctr">
              <a:buNone/>
              <a:defRPr/>
            </a:lvl4pPr>
            <a:lvl5pPr marL="1828405" indent="0" algn="ctr">
              <a:buNone/>
              <a:defRPr/>
            </a:lvl5pPr>
            <a:lvl6pPr marL="2285506" indent="0" algn="ctr">
              <a:buNone/>
              <a:defRPr/>
            </a:lvl6pPr>
            <a:lvl7pPr marL="2742607" indent="0" algn="ctr">
              <a:buNone/>
              <a:defRPr/>
            </a:lvl7pPr>
            <a:lvl8pPr marL="3199708" indent="0" algn="ctr">
              <a:buNone/>
              <a:defRPr/>
            </a:lvl8pPr>
            <a:lvl9pPr marL="3656811"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557472870"/>
      </p:ext>
    </p:extLst>
  </p:cSld>
  <p:clrMapOvr>
    <a:masterClrMapping/>
  </p:clrMapOvr>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Rectangle 5"/>
          <p:cNvSpPr>
            <a:spLocks noChangeArrowheads="1"/>
          </p:cNvSpPr>
          <p:nvPr>
            <p:custDataLst>
              <p:tags r:id="rId1"/>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55" tIns="46029" rIns="92055" bIns="46029"/>
          <a:lstStyle/>
          <a:p>
            <a:pPr algn="ctr" eaLnBrk="0" hangingPunct="0"/>
            <a:r>
              <a:rPr lang="en-US" sz="700" b="0">
                <a:solidFill>
                  <a:schemeClr val="bg1"/>
                </a:solidFill>
              </a:rPr>
              <a:t>Do not reproduce without permission</a:t>
            </a:r>
          </a:p>
        </p:txBody>
      </p:sp>
      <p:sp>
        <p:nvSpPr>
          <p:cNvPr id="5" name="Rectangle 4"/>
          <p:cNvSpPr>
            <a:spLocks noChangeArrowheads="1"/>
          </p:cNvSpPr>
          <p:nvPr userDrawn="1">
            <p:custDataLst>
              <p:tags r:id="rId2"/>
            </p:custDataLst>
          </p:nvPr>
        </p:nvSpPr>
        <p:spPr bwMode="auto">
          <a:xfrm rot="16200000">
            <a:off x="7398545" y="5253883"/>
            <a:ext cx="3078162" cy="263525"/>
          </a:xfrm>
          <a:prstGeom prst="rect">
            <a:avLst/>
          </a:prstGeom>
          <a:noFill/>
          <a:ln w="9525">
            <a:noFill/>
            <a:miter lim="800000"/>
            <a:headEnd/>
            <a:tailEnd/>
          </a:ln>
          <a:effectLst/>
        </p:spPr>
        <p:txBody>
          <a:bodyPr lIns="92046" tIns="46024" rIns="92046" bIns="46024"/>
          <a:lstStyle/>
          <a:p>
            <a:pPr defTabSz="912615" eaLnBrk="0" hangingPunct="0">
              <a:defRPr/>
            </a:pPr>
            <a:fld id="{6FFE62B7-1891-5646-9417-F4B3984D65DD}" type="slidenum">
              <a:rPr lang="en-US" sz="2000" i="1">
                <a:effectLst>
                  <a:outerShdw blurRad="38100" dist="38100" dir="2700000" algn="tl">
                    <a:srgbClr val="DDDDDD"/>
                  </a:outerShdw>
                </a:effectLst>
                <a:latin typeface="Courier New" charset="0"/>
                <a:ea typeface="ＭＳ Ｐゴシック" charset="-128"/>
                <a:cs typeface="ＭＳ Ｐゴシック" charset="-128"/>
              </a:rPr>
              <a:pPr defTabSz="912615" eaLnBrk="0" hangingPunct="0">
                <a:defRPr/>
              </a:pPr>
              <a:t>‹#›</a:t>
            </a:fld>
            <a:r>
              <a:rPr lang="en-US">
                <a:solidFill>
                  <a:srgbClr val="808080"/>
                </a:solidFill>
                <a:ea typeface="ＭＳ Ｐゴシック" charset="-128"/>
                <a:cs typeface="ＭＳ Ｐゴシック" charset="-128"/>
              </a:rPr>
              <a:t> - </a:t>
            </a:r>
            <a:r>
              <a:rPr lang="en-US" sz="1100">
                <a:solidFill>
                  <a:srgbClr val="969696"/>
                </a:solidFill>
                <a:ea typeface="ＭＳ Ｐゴシック" charset="-128"/>
                <a:cs typeface="ＭＳ Ｐゴシック" charset="-128"/>
              </a:rPr>
              <a:t>Lectures.GersteinLab.org</a:t>
            </a:r>
            <a:r>
              <a:rPr lang="en-US" sz="600" b="0">
                <a:solidFill>
                  <a:srgbClr val="808080"/>
                </a:solidFill>
                <a:ea typeface="ＭＳ Ｐゴシック" charset="-128"/>
                <a:cs typeface="ＭＳ Ｐゴシック" charset="-128"/>
              </a:rPr>
              <a:t> </a:t>
            </a:r>
            <a:r>
              <a:rPr lang="en-US" sz="500" b="0">
                <a:ea typeface="ＭＳ Ｐゴシック" charset="-128"/>
                <a:cs typeface="ＭＳ Ｐゴシック" charset="-128"/>
              </a:rPr>
              <a:t>(c) '09</a:t>
            </a:r>
          </a:p>
        </p:txBody>
      </p:sp>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55355373"/>
      </p:ext>
    </p:extLst>
  </p:cSld>
  <p:clrMapOvr>
    <a:masterClrMapping/>
  </p:clrMapOvr>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Rectangle 5"/>
          <p:cNvSpPr>
            <a:spLocks noChangeArrowheads="1"/>
          </p:cNvSpPr>
          <p:nvPr>
            <p:custDataLst>
              <p:tags r:id="rId1"/>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55" tIns="46029" rIns="92055" bIns="46029"/>
          <a:lstStyle/>
          <a:p>
            <a:pPr algn="ctr" eaLnBrk="0" hangingPunct="0"/>
            <a:r>
              <a:rPr lang="en-US" sz="700" b="0">
                <a:solidFill>
                  <a:schemeClr val="bg1"/>
                </a:solidFill>
              </a:rPr>
              <a:t>Do not reproduce without permission</a:t>
            </a:r>
          </a:p>
        </p:txBody>
      </p:sp>
      <p:sp>
        <p:nvSpPr>
          <p:cNvPr id="5" name="Rectangle 4"/>
          <p:cNvSpPr>
            <a:spLocks noChangeArrowheads="1"/>
          </p:cNvSpPr>
          <p:nvPr userDrawn="1">
            <p:custDataLst>
              <p:tags r:id="rId2"/>
            </p:custDataLst>
          </p:nvPr>
        </p:nvSpPr>
        <p:spPr bwMode="auto">
          <a:xfrm rot="16200000">
            <a:off x="7398545" y="5253883"/>
            <a:ext cx="3078162" cy="263525"/>
          </a:xfrm>
          <a:prstGeom prst="rect">
            <a:avLst/>
          </a:prstGeom>
          <a:noFill/>
          <a:ln w="9525">
            <a:noFill/>
            <a:miter lim="800000"/>
            <a:headEnd/>
            <a:tailEnd/>
          </a:ln>
          <a:effectLst/>
        </p:spPr>
        <p:txBody>
          <a:bodyPr lIns="92046" tIns="46024" rIns="92046" bIns="46024"/>
          <a:lstStyle/>
          <a:p>
            <a:pPr defTabSz="912615" eaLnBrk="0" hangingPunct="0">
              <a:defRPr/>
            </a:pPr>
            <a:fld id="{6E5B14DA-7FBD-9041-BC23-2F757489C4C7}" type="slidenum">
              <a:rPr lang="en-US" sz="2000" i="1">
                <a:effectLst>
                  <a:outerShdw blurRad="38100" dist="38100" dir="2700000" algn="tl">
                    <a:srgbClr val="DDDDDD"/>
                  </a:outerShdw>
                </a:effectLst>
                <a:latin typeface="Courier New" charset="0"/>
                <a:ea typeface="ＭＳ Ｐゴシック" charset="-128"/>
                <a:cs typeface="ＭＳ Ｐゴシック" charset="-128"/>
              </a:rPr>
              <a:pPr defTabSz="912615" eaLnBrk="0" hangingPunct="0">
                <a:defRPr/>
              </a:pPr>
              <a:t>‹#›</a:t>
            </a:fld>
            <a:r>
              <a:rPr lang="en-US">
                <a:solidFill>
                  <a:srgbClr val="808080"/>
                </a:solidFill>
                <a:ea typeface="ＭＳ Ｐゴシック" charset="-128"/>
                <a:cs typeface="ＭＳ Ｐゴシック" charset="-128"/>
              </a:rPr>
              <a:t> - </a:t>
            </a:r>
            <a:r>
              <a:rPr lang="en-US" sz="1100">
                <a:solidFill>
                  <a:srgbClr val="969696"/>
                </a:solidFill>
                <a:ea typeface="ＭＳ Ｐゴシック" charset="-128"/>
                <a:cs typeface="ＭＳ Ｐゴシック" charset="-128"/>
              </a:rPr>
              <a:t>Lectures.GersteinLab.org</a:t>
            </a:r>
            <a:r>
              <a:rPr lang="en-US" sz="600" b="0">
                <a:solidFill>
                  <a:srgbClr val="808080"/>
                </a:solidFill>
                <a:ea typeface="ＭＳ Ｐゴシック" charset="-128"/>
                <a:cs typeface="ＭＳ Ｐゴシック" charset="-128"/>
              </a:rPr>
              <a:t> </a:t>
            </a:r>
            <a:r>
              <a:rPr lang="en-US" sz="500" b="0">
                <a:ea typeface="ＭＳ Ｐゴシック" charset="-128"/>
                <a:cs typeface="ＭＳ Ｐゴシック" charset="-128"/>
              </a:rPr>
              <a:t>(c) '09</a:t>
            </a:r>
          </a:p>
        </p:txBody>
      </p:sp>
      <p:sp>
        <p:nvSpPr>
          <p:cNvPr id="2" name="Title 1"/>
          <p:cNvSpPr>
            <a:spLocks noGrp="1"/>
          </p:cNvSpPr>
          <p:nvPr>
            <p:ph type="title"/>
          </p:nvPr>
        </p:nvSpPr>
        <p:spPr>
          <a:xfrm>
            <a:off x="722313" y="440695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3"/>
            <a:ext cx="7772400" cy="1500187"/>
          </a:xfrm>
        </p:spPr>
        <p:txBody>
          <a:bodyPr anchor="b"/>
          <a:lstStyle>
            <a:lvl1pPr marL="0" indent="0">
              <a:buNone/>
              <a:defRPr sz="2000"/>
            </a:lvl1pPr>
            <a:lvl2pPr marL="457101" indent="0">
              <a:buNone/>
              <a:defRPr sz="1800"/>
            </a:lvl2pPr>
            <a:lvl3pPr marL="914202" indent="0">
              <a:buNone/>
              <a:defRPr sz="1600"/>
            </a:lvl3pPr>
            <a:lvl4pPr marL="1371304" indent="0">
              <a:buNone/>
              <a:defRPr sz="1400"/>
            </a:lvl4pPr>
            <a:lvl5pPr marL="1828405" indent="0">
              <a:buNone/>
              <a:defRPr sz="1400"/>
            </a:lvl5pPr>
            <a:lvl6pPr marL="2285506" indent="0">
              <a:buNone/>
              <a:defRPr sz="1400"/>
            </a:lvl6pPr>
            <a:lvl7pPr marL="2742607" indent="0">
              <a:buNone/>
              <a:defRPr sz="1400"/>
            </a:lvl7pPr>
            <a:lvl8pPr marL="3199708" indent="0">
              <a:buNone/>
              <a:defRPr sz="1400"/>
            </a:lvl8pPr>
            <a:lvl9pPr marL="3656811" indent="0">
              <a:buNone/>
              <a:defRPr sz="1400"/>
            </a:lvl9pPr>
          </a:lstStyle>
          <a:p>
            <a:pPr lvl="0"/>
            <a:r>
              <a:rPr lang="en-US" smtClean="0"/>
              <a:t>Click to edit Master text styles</a:t>
            </a:r>
          </a:p>
        </p:txBody>
      </p:sp>
    </p:spTree>
    <p:extLst>
      <p:ext uri="{BB962C8B-B14F-4D97-AF65-F5344CB8AC3E}">
        <p14:creationId xmlns:p14="http://schemas.microsoft.com/office/powerpoint/2010/main" val="2934992770"/>
      </p:ext>
    </p:extLst>
  </p:cSld>
  <p:clrMapOvr>
    <a:masterClrMapping/>
  </p:clrMapOvr>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Rectangle 5"/>
          <p:cNvSpPr>
            <a:spLocks noChangeArrowheads="1"/>
          </p:cNvSpPr>
          <p:nvPr>
            <p:custDataLst>
              <p:tags r:id="rId1"/>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55" tIns="46029" rIns="92055" bIns="46029"/>
          <a:lstStyle/>
          <a:p>
            <a:pPr algn="ctr" eaLnBrk="0" hangingPunct="0"/>
            <a:r>
              <a:rPr lang="en-US" sz="700" b="0">
                <a:solidFill>
                  <a:schemeClr val="bg1"/>
                </a:solidFill>
              </a:rPr>
              <a:t>Do not reproduce without permission</a:t>
            </a:r>
          </a:p>
        </p:txBody>
      </p:sp>
      <p:sp>
        <p:nvSpPr>
          <p:cNvPr id="6" name="Rectangle 5"/>
          <p:cNvSpPr>
            <a:spLocks noChangeArrowheads="1"/>
          </p:cNvSpPr>
          <p:nvPr userDrawn="1">
            <p:custDataLst>
              <p:tags r:id="rId2"/>
            </p:custDataLst>
          </p:nvPr>
        </p:nvSpPr>
        <p:spPr bwMode="auto">
          <a:xfrm rot="16200000">
            <a:off x="7398545" y="5253883"/>
            <a:ext cx="3078162" cy="263525"/>
          </a:xfrm>
          <a:prstGeom prst="rect">
            <a:avLst/>
          </a:prstGeom>
          <a:noFill/>
          <a:ln w="9525">
            <a:noFill/>
            <a:miter lim="800000"/>
            <a:headEnd/>
            <a:tailEnd/>
          </a:ln>
          <a:effectLst/>
        </p:spPr>
        <p:txBody>
          <a:bodyPr lIns="92046" tIns="46024" rIns="92046" bIns="46024"/>
          <a:lstStyle/>
          <a:p>
            <a:pPr defTabSz="912615" eaLnBrk="0" hangingPunct="0">
              <a:defRPr/>
            </a:pPr>
            <a:fld id="{324FA462-703C-2946-8B61-7334FBCCB887}" type="slidenum">
              <a:rPr lang="en-US" sz="2000" i="1">
                <a:effectLst>
                  <a:outerShdw blurRad="38100" dist="38100" dir="2700000" algn="tl">
                    <a:srgbClr val="DDDDDD"/>
                  </a:outerShdw>
                </a:effectLst>
                <a:latin typeface="Courier New" charset="0"/>
                <a:ea typeface="ＭＳ Ｐゴシック" charset="-128"/>
                <a:cs typeface="ＭＳ Ｐゴシック" charset="-128"/>
              </a:rPr>
              <a:pPr defTabSz="912615" eaLnBrk="0" hangingPunct="0">
                <a:defRPr/>
              </a:pPr>
              <a:t>‹#›</a:t>
            </a:fld>
            <a:r>
              <a:rPr lang="en-US">
                <a:solidFill>
                  <a:srgbClr val="808080"/>
                </a:solidFill>
                <a:ea typeface="ＭＳ Ｐゴシック" charset="-128"/>
                <a:cs typeface="ＭＳ Ｐゴシック" charset="-128"/>
              </a:rPr>
              <a:t> - </a:t>
            </a:r>
            <a:r>
              <a:rPr lang="en-US" sz="1100">
                <a:solidFill>
                  <a:srgbClr val="969696"/>
                </a:solidFill>
                <a:ea typeface="ＭＳ Ｐゴシック" charset="-128"/>
                <a:cs typeface="ＭＳ Ｐゴシック" charset="-128"/>
              </a:rPr>
              <a:t>Lectures.GersteinLab.org</a:t>
            </a:r>
            <a:r>
              <a:rPr lang="en-US" sz="600" b="0">
                <a:solidFill>
                  <a:srgbClr val="808080"/>
                </a:solidFill>
                <a:ea typeface="ＭＳ Ｐゴシック" charset="-128"/>
                <a:cs typeface="ＭＳ Ｐゴシック" charset="-128"/>
              </a:rPr>
              <a:t> </a:t>
            </a:r>
            <a:r>
              <a:rPr lang="en-US" sz="500" b="0">
                <a:ea typeface="ＭＳ Ｐゴシック" charset="-128"/>
                <a:cs typeface="ＭＳ Ｐゴシック" charset="-128"/>
              </a:rPr>
              <a:t>(c) '09</a:t>
            </a:r>
          </a:p>
        </p:txBody>
      </p:sp>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96456678"/>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10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74" indent="0">
              <a:buNone/>
              <a:defRPr sz="1200"/>
            </a:lvl2pPr>
            <a:lvl3pPr marL="914349" indent="0">
              <a:buNone/>
              <a:defRPr sz="1000"/>
            </a:lvl3pPr>
            <a:lvl4pPr marL="1371523" indent="0">
              <a:buNone/>
              <a:defRPr sz="900"/>
            </a:lvl4pPr>
            <a:lvl5pPr marL="1828698" indent="0">
              <a:buNone/>
              <a:defRPr sz="900"/>
            </a:lvl5pPr>
            <a:lvl6pPr marL="2285872" indent="0">
              <a:buNone/>
              <a:defRPr sz="900"/>
            </a:lvl6pPr>
            <a:lvl7pPr marL="2743046" indent="0">
              <a:buNone/>
              <a:defRPr sz="900"/>
            </a:lvl7pPr>
            <a:lvl8pPr marL="3200220" indent="0">
              <a:buNone/>
              <a:defRPr sz="900"/>
            </a:lvl8pPr>
            <a:lvl9pPr marL="3657396" indent="0">
              <a:buNone/>
              <a:defRPr sz="900"/>
            </a:lvl9pPr>
          </a:lstStyle>
          <a:p>
            <a:pPr lvl="0"/>
            <a:r>
              <a:rPr lang="en-US"/>
              <a:t>Click to edit Master text styles</a:t>
            </a:r>
          </a:p>
        </p:txBody>
      </p:sp>
      <p:sp>
        <p:nvSpPr>
          <p:cNvPr id="5" name="Date Placeholder 3"/>
          <p:cNvSpPr>
            <a:spLocks noGrp="1"/>
          </p:cNvSpPr>
          <p:nvPr>
            <p:ph type="dt" sz="half" idx="10"/>
            <p:custDataLst>
              <p:tags r:id="rId1"/>
            </p:custDataLst>
          </p:nvPr>
        </p:nvSpPr>
        <p:spPr/>
        <p:txBody>
          <a:bodyPr/>
          <a:lstStyle>
            <a:lvl1pPr>
              <a:defRPr/>
            </a:lvl1pPr>
          </a:lstStyle>
          <a:p>
            <a:pPr>
              <a:defRPr/>
            </a:pPr>
            <a:fld id="{E1012664-7DAB-D84F-8CF1-6A610209EBAD}" type="datetime1">
              <a:rPr lang="en-US"/>
              <a:pPr>
                <a:defRPr/>
              </a:pPr>
              <a:t>10/19/16</a:t>
            </a:fld>
            <a:endParaRPr lang="en-US"/>
          </a:p>
        </p:txBody>
      </p:sp>
      <p:sp>
        <p:nvSpPr>
          <p:cNvPr id="6"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7" name="Slide Number Placeholder 5"/>
          <p:cNvSpPr>
            <a:spLocks noGrp="1"/>
          </p:cNvSpPr>
          <p:nvPr>
            <p:ph type="sldNum" sz="quarter" idx="12"/>
            <p:custDataLst>
              <p:tags r:id="rId3"/>
            </p:custDataLst>
          </p:nvPr>
        </p:nvSpPr>
        <p:spPr/>
        <p:txBody>
          <a:bodyPr/>
          <a:lstStyle>
            <a:lvl1pPr>
              <a:defRPr/>
            </a:lvl1pPr>
          </a:lstStyle>
          <a:p>
            <a:pPr>
              <a:defRPr/>
            </a:pPr>
            <a:fld id="{DE42AD59-6D3E-EF4E-98CB-5BC5167B6E4D}" type="slidenum">
              <a:rPr lang="en-US"/>
              <a:pPr>
                <a:defRPr/>
              </a:pPr>
              <a:t>‹#›</a:t>
            </a:fld>
            <a:endParaRPr lang="en-US"/>
          </a:p>
        </p:txBody>
      </p:sp>
    </p:spTree>
    <p:extLst>
      <p:ext uri="{BB962C8B-B14F-4D97-AF65-F5344CB8AC3E}">
        <p14:creationId xmlns:p14="http://schemas.microsoft.com/office/powerpoint/2010/main" val="1729406658"/>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7" name="Rectangle 5"/>
          <p:cNvSpPr>
            <a:spLocks noChangeArrowheads="1"/>
          </p:cNvSpPr>
          <p:nvPr>
            <p:custDataLst>
              <p:tags r:id="rId1"/>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55" tIns="46029" rIns="92055" bIns="46029"/>
          <a:lstStyle/>
          <a:p>
            <a:pPr algn="ctr" eaLnBrk="0" hangingPunct="0"/>
            <a:r>
              <a:rPr lang="en-US" sz="700" b="0">
                <a:solidFill>
                  <a:schemeClr val="bg1"/>
                </a:solidFill>
              </a:rPr>
              <a:t>Do not reproduce without permission</a:t>
            </a:r>
          </a:p>
        </p:txBody>
      </p:sp>
      <p:sp>
        <p:nvSpPr>
          <p:cNvPr id="8" name="Rectangle 7"/>
          <p:cNvSpPr>
            <a:spLocks noChangeArrowheads="1"/>
          </p:cNvSpPr>
          <p:nvPr userDrawn="1">
            <p:custDataLst>
              <p:tags r:id="rId2"/>
            </p:custDataLst>
          </p:nvPr>
        </p:nvSpPr>
        <p:spPr bwMode="auto">
          <a:xfrm rot="16200000">
            <a:off x="7398545" y="5253883"/>
            <a:ext cx="3078162" cy="263525"/>
          </a:xfrm>
          <a:prstGeom prst="rect">
            <a:avLst/>
          </a:prstGeom>
          <a:noFill/>
          <a:ln w="9525">
            <a:noFill/>
            <a:miter lim="800000"/>
            <a:headEnd/>
            <a:tailEnd/>
          </a:ln>
          <a:effectLst/>
        </p:spPr>
        <p:txBody>
          <a:bodyPr lIns="92046" tIns="46024" rIns="92046" bIns="46024"/>
          <a:lstStyle/>
          <a:p>
            <a:pPr defTabSz="912615" eaLnBrk="0" hangingPunct="0">
              <a:defRPr/>
            </a:pPr>
            <a:fld id="{BDEAB4F3-21CC-C04E-BC3B-95508BE3259D}" type="slidenum">
              <a:rPr lang="en-US" sz="2000" i="1">
                <a:effectLst>
                  <a:outerShdw blurRad="38100" dist="38100" dir="2700000" algn="tl">
                    <a:srgbClr val="DDDDDD"/>
                  </a:outerShdw>
                </a:effectLst>
                <a:latin typeface="Courier New" charset="0"/>
                <a:ea typeface="ＭＳ Ｐゴシック" charset="-128"/>
                <a:cs typeface="ＭＳ Ｐゴシック" charset="-128"/>
              </a:rPr>
              <a:pPr defTabSz="912615" eaLnBrk="0" hangingPunct="0">
                <a:defRPr/>
              </a:pPr>
              <a:t>‹#›</a:t>
            </a:fld>
            <a:r>
              <a:rPr lang="en-US">
                <a:solidFill>
                  <a:srgbClr val="808080"/>
                </a:solidFill>
                <a:ea typeface="ＭＳ Ｐゴシック" charset="-128"/>
                <a:cs typeface="ＭＳ Ｐゴシック" charset="-128"/>
              </a:rPr>
              <a:t> - </a:t>
            </a:r>
            <a:r>
              <a:rPr lang="en-US" sz="1100">
                <a:solidFill>
                  <a:srgbClr val="969696"/>
                </a:solidFill>
                <a:ea typeface="ＭＳ Ｐゴシック" charset="-128"/>
                <a:cs typeface="ＭＳ Ｐゴシック" charset="-128"/>
              </a:rPr>
              <a:t>Lectures.GersteinLab.org</a:t>
            </a:r>
            <a:r>
              <a:rPr lang="en-US" sz="600" b="0">
                <a:solidFill>
                  <a:srgbClr val="808080"/>
                </a:solidFill>
                <a:ea typeface="ＭＳ Ｐゴシック" charset="-128"/>
                <a:cs typeface="ＭＳ Ｐゴシック" charset="-128"/>
              </a:rPr>
              <a:t> </a:t>
            </a:r>
            <a:r>
              <a:rPr lang="en-US" sz="500" b="0">
                <a:ea typeface="ＭＳ Ｐゴシック" charset="-128"/>
                <a:cs typeface="ＭＳ Ｐゴシック" charset="-128"/>
              </a:rPr>
              <a:t>(c) '09</a:t>
            </a:r>
          </a:p>
        </p:txBody>
      </p:sp>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01" indent="0">
              <a:buNone/>
              <a:defRPr sz="2000" b="1"/>
            </a:lvl2pPr>
            <a:lvl3pPr marL="914202" indent="0">
              <a:buNone/>
              <a:defRPr sz="1800" b="1"/>
            </a:lvl3pPr>
            <a:lvl4pPr marL="1371304" indent="0">
              <a:buNone/>
              <a:defRPr sz="1600" b="1"/>
            </a:lvl4pPr>
            <a:lvl5pPr marL="1828405" indent="0">
              <a:buNone/>
              <a:defRPr sz="1600" b="1"/>
            </a:lvl5pPr>
            <a:lvl6pPr marL="2285506" indent="0">
              <a:buNone/>
              <a:defRPr sz="1600" b="1"/>
            </a:lvl6pPr>
            <a:lvl7pPr marL="2742607" indent="0">
              <a:buNone/>
              <a:defRPr sz="1600" b="1"/>
            </a:lvl7pPr>
            <a:lvl8pPr marL="3199708" indent="0">
              <a:buNone/>
              <a:defRPr sz="1600" b="1"/>
            </a:lvl8pPr>
            <a:lvl9pPr marL="365681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2" y="1535113"/>
            <a:ext cx="4041775" cy="639762"/>
          </a:xfrm>
        </p:spPr>
        <p:txBody>
          <a:bodyPr anchor="b"/>
          <a:lstStyle>
            <a:lvl1pPr marL="0" indent="0">
              <a:buNone/>
              <a:defRPr sz="2400" b="1"/>
            </a:lvl1pPr>
            <a:lvl2pPr marL="457101" indent="0">
              <a:buNone/>
              <a:defRPr sz="2000" b="1"/>
            </a:lvl2pPr>
            <a:lvl3pPr marL="914202" indent="0">
              <a:buNone/>
              <a:defRPr sz="1800" b="1"/>
            </a:lvl3pPr>
            <a:lvl4pPr marL="1371304" indent="0">
              <a:buNone/>
              <a:defRPr sz="1600" b="1"/>
            </a:lvl4pPr>
            <a:lvl5pPr marL="1828405" indent="0">
              <a:buNone/>
              <a:defRPr sz="1600" b="1"/>
            </a:lvl5pPr>
            <a:lvl6pPr marL="2285506" indent="0">
              <a:buNone/>
              <a:defRPr sz="1600" b="1"/>
            </a:lvl6pPr>
            <a:lvl7pPr marL="2742607" indent="0">
              <a:buNone/>
              <a:defRPr sz="1600" b="1"/>
            </a:lvl7pPr>
            <a:lvl8pPr marL="3199708" indent="0">
              <a:buNone/>
              <a:defRPr sz="1600" b="1"/>
            </a:lvl8pPr>
            <a:lvl9pPr marL="365681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7069839"/>
      </p:ext>
    </p:extLst>
  </p:cSld>
  <p:clrMapOvr>
    <a:masterClrMapping/>
  </p:clrMapOvr>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Rectangle 5"/>
          <p:cNvSpPr>
            <a:spLocks noChangeArrowheads="1"/>
          </p:cNvSpPr>
          <p:nvPr>
            <p:custDataLst>
              <p:tags r:id="rId1"/>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55" tIns="46029" rIns="92055" bIns="46029"/>
          <a:lstStyle/>
          <a:p>
            <a:pPr algn="ctr" eaLnBrk="0" hangingPunct="0"/>
            <a:r>
              <a:rPr lang="en-US" sz="700" b="0">
                <a:solidFill>
                  <a:schemeClr val="bg1"/>
                </a:solidFill>
              </a:rPr>
              <a:t>Do not reproduce without permission</a:t>
            </a:r>
          </a:p>
        </p:txBody>
      </p:sp>
      <p:sp>
        <p:nvSpPr>
          <p:cNvPr id="4" name="Rectangle 3"/>
          <p:cNvSpPr>
            <a:spLocks noChangeArrowheads="1"/>
          </p:cNvSpPr>
          <p:nvPr userDrawn="1">
            <p:custDataLst>
              <p:tags r:id="rId2"/>
            </p:custDataLst>
          </p:nvPr>
        </p:nvSpPr>
        <p:spPr bwMode="auto">
          <a:xfrm rot="16200000">
            <a:off x="7398545" y="5253883"/>
            <a:ext cx="3078162" cy="263525"/>
          </a:xfrm>
          <a:prstGeom prst="rect">
            <a:avLst/>
          </a:prstGeom>
          <a:noFill/>
          <a:ln w="9525">
            <a:noFill/>
            <a:miter lim="800000"/>
            <a:headEnd/>
            <a:tailEnd/>
          </a:ln>
          <a:effectLst/>
        </p:spPr>
        <p:txBody>
          <a:bodyPr lIns="92046" tIns="46024" rIns="92046" bIns="46024"/>
          <a:lstStyle/>
          <a:p>
            <a:pPr defTabSz="912615" eaLnBrk="0" hangingPunct="0">
              <a:defRPr/>
            </a:pPr>
            <a:fld id="{9E834753-E7D9-0144-B41E-20D7F33371BD}" type="slidenum">
              <a:rPr lang="en-US" sz="2000" i="1">
                <a:effectLst>
                  <a:outerShdw blurRad="38100" dist="38100" dir="2700000" algn="tl">
                    <a:srgbClr val="DDDDDD"/>
                  </a:outerShdw>
                </a:effectLst>
                <a:latin typeface="Courier New" charset="0"/>
                <a:ea typeface="ＭＳ Ｐゴシック" charset="-128"/>
                <a:cs typeface="ＭＳ Ｐゴシック" charset="-128"/>
              </a:rPr>
              <a:pPr defTabSz="912615" eaLnBrk="0" hangingPunct="0">
                <a:defRPr/>
              </a:pPr>
              <a:t>‹#›</a:t>
            </a:fld>
            <a:r>
              <a:rPr lang="en-US">
                <a:solidFill>
                  <a:srgbClr val="808080"/>
                </a:solidFill>
                <a:ea typeface="ＭＳ Ｐゴシック" charset="-128"/>
                <a:cs typeface="ＭＳ Ｐゴシック" charset="-128"/>
              </a:rPr>
              <a:t> - </a:t>
            </a:r>
            <a:r>
              <a:rPr lang="en-US" sz="1100">
                <a:solidFill>
                  <a:srgbClr val="969696"/>
                </a:solidFill>
                <a:ea typeface="ＭＳ Ｐゴシック" charset="-128"/>
                <a:cs typeface="ＭＳ Ｐゴシック" charset="-128"/>
              </a:rPr>
              <a:t>Lectures.GersteinLab.org</a:t>
            </a:r>
            <a:r>
              <a:rPr lang="en-US" sz="600" b="0">
                <a:solidFill>
                  <a:srgbClr val="808080"/>
                </a:solidFill>
                <a:ea typeface="ＭＳ Ｐゴシック" charset="-128"/>
                <a:cs typeface="ＭＳ Ｐゴシック" charset="-128"/>
              </a:rPr>
              <a:t> </a:t>
            </a:r>
            <a:r>
              <a:rPr lang="en-US" sz="500" b="0">
                <a:ea typeface="ＭＳ Ｐゴシック" charset="-128"/>
                <a:cs typeface="ＭＳ Ｐゴシック" charset="-128"/>
              </a:rPr>
              <a:t>(c) '09</a:t>
            </a:r>
          </a:p>
        </p:txBody>
      </p:sp>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384635700"/>
      </p:ext>
    </p:extLst>
  </p:cSld>
  <p:clrMapOvr>
    <a:masterClrMapping/>
  </p:clrMapOvr>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5" name="Rectangle 5"/>
          <p:cNvSpPr>
            <a:spLocks noChangeArrowheads="1"/>
          </p:cNvSpPr>
          <p:nvPr>
            <p:custDataLst>
              <p:tags r:id="rId1"/>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55" tIns="46029" rIns="92055" bIns="46029"/>
          <a:lstStyle/>
          <a:p>
            <a:pPr algn="ctr" eaLnBrk="0" hangingPunct="0"/>
            <a:r>
              <a:rPr lang="en-US" sz="700" b="0">
                <a:solidFill>
                  <a:schemeClr val="bg1"/>
                </a:solidFill>
              </a:rPr>
              <a:t>Do not reproduce without permission</a:t>
            </a:r>
          </a:p>
        </p:txBody>
      </p:sp>
      <p:sp>
        <p:nvSpPr>
          <p:cNvPr id="6" name="Rectangle 5"/>
          <p:cNvSpPr>
            <a:spLocks noChangeArrowheads="1"/>
          </p:cNvSpPr>
          <p:nvPr userDrawn="1">
            <p:custDataLst>
              <p:tags r:id="rId2"/>
            </p:custDataLst>
          </p:nvPr>
        </p:nvSpPr>
        <p:spPr bwMode="auto">
          <a:xfrm rot="16200000">
            <a:off x="7398545" y="5253883"/>
            <a:ext cx="3078162" cy="263525"/>
          </a:xfrm>
          <a:prstGeom prst="rect">
            <a:avLst/>
          </a:prstGeom>
          <a:noFill/>
          <a:ln w="9525">
            <a:noFill/>
            <a:miter lim="800000"/>
            <a:headEnd/>
            <a:tailEnd/>
          </a:ln>
          <a:effectLst/>
        </p:spPr>
        <p:txBody>
          <a:bodyPr lIns="92046" tIns="46024" rIns="92046" bIns="46024"/>
          <a:lstStyle/>
          <a:p>
            <a:pPr defTabSz="912615" eaLnBrk="0" hangingPunct="0">
              <a:defRPr/>
            </a:pPr>
            <a:fld id="{37E2A634-1F79-4342-BE84-0B94D2B8B6D2}" type="slidenum">
              <a:rPr lang="en-US" sz="2000" i="1">
                <a:effectLst>
                  <a:outerShdw blurRad="38100" dist="38100" dir="2700000" algn="tl">
                    <a:srgbClr val="DDDDDD"/>
                  </a:outerShdw>
                </a:effectLst>
                <a:latin typeface="Courier New" charset="0"/>
                <a:ea typeface="ＭＳ Ｐゴシック" charset="-128"/>
                <a:cs typeface="ＭＳ Ｐゴシック" charset="-128"/>
              </a:rPr>
              <a:pPr defTabSz="912615" eaLnBrk="0" hangingPunct="0">
                <a:defRPr/>
              </a:pPr>
              <a:t>‹#›</a:t>
            </a:fld>
            <a:r>
              <a:rPr lang="en-US">
                <a:solidFill>
                  <a:srgbClr val="808080"/>
                </a:solidFill>
                <a:ea typeface="ＭＳ Ｐゴシック" charset="-128"/>
                <a:cs typeface="ＭＳ Ｐゴシック" charset="-128"/>
              </a:rPr>
              <a:t> - </a:t>
            </a:r>
            <a:r>
              <a:rPr lang="en-US" sz="1100">
                <a:solidFill>
                  <a:srgbClr val="969696"/>
                </a:solidFill>
                <a:ea typeface="ＭＳ Ｐゴシック" charset="-128"/>
                <a:cs typeface="ＭＳ Ｐゴシック" charset="-128"/>
              </a:rPr>
              <a:t>Lectures.GersteinLab.org</a:t>
            </a:r>
            <a:r>
              <a:rPr lang="en-US" sz="600" b="0">
                <a:solidFill>
                  <a:srgbClr val="808080"/>
                </a:solidFill>
                <a:ea typeface="ＭＳ Ｐゴシック" charset="-128"/>
                <a:cs typeface="ＭＳ Ｐゴシック" charset="-128"/>
              </a:rPr>
              <a:t> </a:t>
            </a:r>
            <a:r>
              <a:rPr lang="en-US" sz="500" b="0">
                <a:ea typeface="ＭＳ Ｐゴシック" charset="-128"/>
                <a:cs typeface="ＭＳ Ｐゴシック" charset="-128"/>
              </a:rPr>
              <a:t>(c) '09</a:t>
            </a:r>
          </a:p>
        </p:txBody>
      </p:sp>
      <p:sp>
        <p:nvSpPr>
          <p:cNvPr id="2" name="Title 1"/>
          <p:cNvSpPr>
            <a:spLocks noGrp="1"/>
          </p:cNvSpPr>
          <p:nvPr>
            <p:ph type="title"/>
          </p:nvPr>
        </p:nvSpPr>
        <p:spPr>
          <a:xfrm>
            <a:off x="457205"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01" indent="0">
              <a:buNone/>
              <a:defRPr sz="1200"/>
            </a:lvl2pPr>
            <a:lvl3pPr marL="914202" indent="0">
              <a:buNone/>
              <a:defRPr sz="1000"/>
            </a:lvl3pPr>
            <a:lvl4pPr marL="1371304" indent="0">
              <a:buNone/>
              <a:defRPr sz="900"/>
            </a:lvl4pPr>
            <a:lvl5pPr marL="1828405" indent="0">
              <a:buNone/>
              <a:defRPr sz="900"/>
            </a:lvl5pPr>
            <a:lvl6pPr marL="2285506" indent="0">
              <a:buNone/>
              <a:defRPr sz="900"/>
            </a:lvl6pPr>
            <a:lvl7pPr marL="2742607" indent="0">
              <a:buNone/>
              <a:defRPr sz="900"/>
            </a:lvl7pPr>
            <a:lvl8pPr marL="3199708" indent="0">
              <a:buNone/>
              <a:defRPr sz="900"/>
            </a:lvl8pPr>
            <a:lvl9pPr marL="3656811" indent="0">
              <a:buNone/>
              <a:defRPr sz="900"/>
            </a:lvl9pPr>
          </a:lstStyle>
          <a:p>
            <a:pPr lvl="0"/>
            <a:r>
              <a:rPr lang="en-US" smtClean="0"/>
              <a:t>Click to edit Master text styles</a:t>
            </a:r>
          </a:p>
        </p:txBody>
      </p:sp>
    </p:spTree>
    <p:extLst>
      <p:ext uri="{BB962C8B-B14F-4D97-AF65-F5344CB8AC3E}">
        <p14:creationId xmlns:p14="http://schemas.microsoft.com/office/powerpoint/2010/main" val="2577531549"/>
      </p:ext>
    </p:extLst>
  </p:cSld>
  <p:clrMapOvr>
    <a:masterClrMapping/>
  </p:clrMapOvr>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Rectangle 5"/>
          <p:cNvSpPr>
            <a:spLocks noChangeArrowheads="1"/>
          </p:cNvSpPr>
          <p:nvPr>
            <p:custDataLst>
              <p:tags r:id="rId1"/>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55" tIns="46029" rIns="92055" bIns="46029"/>
          <a:lstStyle/>
          <a:p>
            <a:pPr algn="ctr" eaLnBrk="0" hangingPunct="0"/>
            <a:r>
              <a:rPr lang="en-US" sz="700" b="0">
                <a:solidFill>
                  <a:schemeClr val="bg1"/>
                </a:solidFill>
              </a:rPr>
              <a:t>Do not reproduce without permission</a:t>
            </a:r>
          </a:p>
        </p:txBody>
      </p:sp>
      <p:sp>
        <p:nvSpPr>
          <p:cNvPr id="6" name="Rectangle 5"/>
          <p:cNvSpPr>
            <a:spLocks noChangeArrowheads="1"/>
          </p:cNvSpPr>
          <p:nvPr userDrawn="1">
            <p:custDataLst>
              <p:tags r:id="rId2"/>
            </p:custDataLst>
          </p:nvPr>
        </p:nvSpPr>
        <p:spPr bwMode="auto">
          <a:xfrm rot="16200000">
            <a:off x="7398545" y="5253883"/>
            <a:ext cx="3078162" cy="263525"/>
          </a:xfrm>
          <a:prstGeom prst="rect">
            <a:avLst/>
          </a:prstGeom>
          <a:noFill/>
          <a:ln w="9525">
            <a:noFill/>
            <a:miter lim="800000"/>
            <a:headEnd/>
            <a:tailEnd/>
          </a:ln>
          <a:effectLst/>
        </p:spPr>
        <p:txBody>
          <a:bodyPr lIns="92046" tIns="46024" rIns="92046" bIns="46024"/>
          <a:lstStyle/>
          <a:p>
            <a:pPr defTabSz="912615" eaLnBrk="0" hangingPunct="0">
              <a:defRPr/>
            </a:pPr>
            <a:fld id="{23BE4CF3-18D7-A64D-810B-2C45EBDFDD00}" type="slidenum">
              <a:rPr lang="en-US" sz="2000" i="1">
                <a:effectLst>
                  <a:outerShdw blurRad="38100" dist="38100" dir="2700000" algn="tl">
                    <a:srgbClr val="DDDDDD"/>
                  </a:outerShdw>
                </a:effectLst>
                <a:latin typeface="Courier New" charset="0"/>
                <a:ea typeface="ＭＳ Ｐゴシック" charset="-128"/>
                <a:cs typeface="ＭＳ Ｐゴシック" charset="-128"/>
              </a:rPr>
              <a:pPr defTabSz="912615" eaLnBrk="0" hangingPunct="0">
                <a:defRPr/>
              </a:pPr>
              <a:t>‹#›</a:t>
            </a:fld>
            <a:r>
              <a:rPr lang="en-US">
                <a:solidFill>
                  <a:srgbClr val="808080"/>
                </a:solidFill>
                <a:ea typeface="ＭＳ Ｐゴシック" charset="-128"/>
                <a:cs typeface="ＭＳ Ｐゴシック" charset="-128"/>
              </a:rPr>
              <a:t> - </a:t>
            </a:r>
            <a:r>
              <a:rPr lang="en-US" sz="1100">
                <a:solidFill>
                  <a:srgbClr val="969696"/>
                </a:solidFill>
                <a:ea typeface="ＭＳ Ｐゴシック" charset="-128"/>
                <a:cs typeface="ＭＳ Ｐゴシック" charset="-128"/>
              </a:rPr>
              <a:t>Lectures.GersteinLab.org</a:t>
            </a:r>
            <a:r>
              <a:rPr lang="en-US" sz="600" b="0">
                <a:solidFill>
                  <a:srgbClr val="808080"/>
                </a:solidFill>
                <a:ea typeface="ＭＳ Ｐゴシック" charset="-128"/>
                <a:cs typeface="ＭＳ Ｐゴシック" charset="-128"/>
              </a:rPr>
              <a:t> </a:t>
            </a:r>
            <a:r>
              <a:rPr lang="en-US" sz="500" b="0">
                <a:ea typeface="ＭＳ Ｐゴシック" charset="-128"/>
                <a:cs typeface="ＭＳ Ｐゴシック" charset="-128"/>
              </a:rPr>
              <a:t>(c) '09</a:t>
            </a:r>
          </a:p>
        </p:txBody>
      </p:sp>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01" indent="0">
              <a:buNone/>
              <a:defRPr sz="2800"/>
            </a:lvl2pPr>
            <a:lvl3pPr marL="914202" indent="0">
              <a:buNone/>
              <a:defRPr sz="2400"/>
            </a:lvl3pPr>
            <a:lvl4pPr marL="1371304" indent="0">
              <a:buNone/>
              <a:defRPr sz="2000"/>
            </a:lvl4pPr>
            <a:lvl5pPr marL="1828405" indent="0">
              <a:buNone/>
              <a:defRPr sz="2000"/>
            </a:lvl5pPr>
            <a:lvl6pPr marL="2285506" indent="0">
              <a:buNone/>
              <a:defRPr sz="2000"/>
            </a:lvl6pPr>
            <a:lvl7pPr marL="2742607" indent="0">
              <a:buNone/>
              <a:defRPr sz="2000"/>
            </a:lvl7pPr>
            <a:lvl8pPr marL="3199708" indent="0">
              <a:buNone/>
              <a:defRPr sz="2000"/>
            </a:lvl8pPr>
            <a:lvl9pPr marL="3656811"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01" indent="0">
              <a:buNone/>
              <a:defRPr sz="1200"/>
            </a:lvl2pPr>
            <a:lvl3pPr marL="914202" indent="0">
              <a:buNone/>
              <a:defRPr sz="1000"/>
            </a:lvl3pPr>
            <a:lvl4pPr marL="1371304" indent="0">
              <a:buNone/>
              <a:defRPr sz="900"/>
            </a:lvl4pPr>
            <a:lvl5pPr marL="1828405" indent="0">
              <a:buNone/>
              <a:defRPr sz="900"/>
            </a:lvl5pPr>
            <a:lvl6pPr marL="2285506" indent="0">
              <a:buNone/>
              <a:defRPr sz="900"/>
            </a:lvl6pPr>
            <a:lvl7pPr marL="2742607" indent="0">
              <a:buNone/>
              <a:defRPr sz="900"/>
            </a:lvl7pPr>
            <a:lvl8pPr marL="3199708" indent="0">
              <a:buNone/>
              <a:defRPr sz="900"/>
            </a:lvl8pPr>
            <a:lvl9pPr marL="3656811" indent="0">
              <a:buNone/>
              <a:defRPr sz="900"/>
            </a:lvl9pPr>
          </a:lstStyle>
          <a:p>
            <a:pPr lvl="0"/>
            <a:r>
              <a:rPr lang="en-US" smtClean="0"/>
              <a:t>Click to edit Master text styles</a:t>
            </a:r>
          </a:p>
        </p:txBody>
      </p:sp>
    </p:spTree>
    <p:extLst>
      <p:ext uri="{BB962C8B-B14F-4D97-AF65-F5344CB8AC3E}">
        <p14:creationId xmlns:p14="http://schemas.microsoft.com/office/powerpoint/2010/main" val="3143141680"/>
      </p:ext>
    </p:extLst>
  </p:cSld>
  <p:clrMapOvr>
    <a:masterClrMapping/>
  </p:clrMapOvr>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7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01" indent="0" algn="ctr">
              <a:buNone/>
              <a:defRPr/>
            </a:lvl2pPr>
            <a:lvl3pPr marL="914202" indent="0" algn="ctr">
              <a:buNone/>
              <a:defRPr/>
            </a:lvl3pPr>
            <a:lvl4pPr marL="1371304" indent="0" algn="ctr">
              <a:buNone/>
              <a:defRPr/>
            </a:lvl4pPr>
            <a:lvl5pPr marL="1828405" indent="0" algn="ctr">
              <a:buNone/>
              <a:defRPr/>
            </a:lvl5pPr>
            <a:lvl6pPr marL="2285506" indent="0" algn="ctr">
              <a:buNone/>
              <a:defRPr/>
            </a:lvl6pPr>
            <a:lvl7pPr marL="2742607" indent="0" algn="ctr">
              <a:buNone/>
              <a:defRPr/>
            </a:lvl7pPr>
            <a:lvl8pPr marL="3199708" indent="0" algn="ctr">
              <a:buNone/>
              <a:defRPr/>
            </a:lvl8pPr>
            <a:lvl9pPr marL="3656811"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632672132"/>
      </p:ext>
    </p:extLst>
  </p:cSld>
  <p:clrMapOvr>
    <a:masterClrMapping/>
  </p:clrMapOvr>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99441145"/>
      </p:ext>
    </p:extLst>
  </p:cSld>
  <p:clrMapOvr>
    <a:masterClrMapping/>
  </p:clrMapOvr>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3"/>
            <a:ext cx="7772400" cy="1500187"/>
          </a:xfrm>
        </p:spPr>
        <p:txBody>
          <a:bodyPr anchor="b"/>
          <a:lstStyle>
            <a:lvl1pPr marL="0" indent="0">
              <a:buNone/>
              <a:defRPr sz="2000"/>
            </a:lvl1pPr>
            <a:lvl2pPr marL="457101" indent="0">
              <a:buNone/>
              <a:defRPr sz="1800"/>
            </a:lvl2pPr>
            <a:lvl3pPr marL="914202" indent="0">
              <a:buNone/>
              <a:defRPr sz="1600"/>
            </a:lvl3pPr>
            <a:lvl4pPr marL="1371304" indent="0">
              <a:buNone/>
              <a:defRPr sz="1400"/>
            </a:lvl4pPr>
            <a:lvl5pPr marL="1828405" indent="0">
              <a:buNone/>
              <a:defRPr sz="1400"/>
            </a:lvl5pPr>
            <a:lvl6pPr marL="2285506" indent="0">
              <a:buNone/>
              <a:defRPr sz="1400"/>
            </a:lvl6pPr>
            <a:lvl7pPr marL="2742607" indent="0">
              <a:buNone/>
              <a:defRPr sz="1400"/>
            </a:lvl7pPr>
            <a:lvl8pPr marL="3199708" indent="0">
              <a:buNone/>
              <a:defRPr sz="1400"/>
            </a:lvl8pPr>
            <a:lvl9pPr marL="3656811" indent="0">
              <a:buNone/>
              <a:defRPr sz="1400"/>
            </a:lvl9pPr>
          </a:lstStyle>
          <a:p>
            <a:pPr lvl="0"/>
            <a:r>
              <a:rPr lang="en-US" smtClean="0"/>
              <a:t>Click to edit Master text styles</a:t>
            </a:r>
          </a:p>
        </p:txBody>
      </p:sp>
    </p:spTree>
    <p:extLst>
      <p:ext uri="{BB962C8B-B14F-4D97-AF65-F5344CB8AC3E}">
        <p14:creationId xmlns:p14="http://schemas.microsoft.com/office/powerpoint/2010/main" val="2413591559"/>
      </p:ext>
    </p:extLst>
  </p:cSld>
  <p:clrMapOvr>
    <a:masterClrMapping/>
  </p:clrMapOvr>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99279405"/>
      </p:ext>
    </p:extLst>
  </p:cSld>
  <p:clrMapOvr>
    <a:masterClrMapping/>
  </p:clrMapOvr>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01" indent="0">
              <a:buNone/>
              <a:defRPr sz="2000" b="1"/>
            </a:lvl2pPr>
            <a:lvl3pPr marL="914202" indent="0">
              <a:buNone/>
              <a:defRPr sz="1800" b="1"/>
            </a:lvl3pPr>
            <a:lvl4pPr marL="1371304" indent="0">
              <a:buNone/>
              <a:defRPr sz="1600" b="1"/>
            </a:lvl4pPr>
            <a:lvl5pPr marL="1828405" indent="0">
              <a:buNone/>
              <a:defRPr sz="1600" b="1"/>
            </a:lvl5pPr>
            <a:lvl6pPr marL="2285506" indent="0">
              <a:buNone/>
              <a:defRPr sz="1600" b="1"/>
            </a:lvl6pPr>
            <a:lvl7pPr marL="2742607" indent="0">
              <a:buNone/>
              <a:defRPr sz="1600" b="1"/>
            </a:lvl7pPr>
            <a:lvl8pPr marL="3199708" indent="0">
              <a:buNone/>
              <a:defRPr sz="1600" b="1"/>
            </a:lvl8pPr>
            <a:lvl9pPr marL="365681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2" y="1535113"/>
            <a:ext cx="4041775" cy="639762"/>
          </a:xfrm>
        </p:spPr>
        <p:txBody>
          <a:bodyPr anchor="b"/>
          <a:lstStyle>
            <a:lvl1pPr marL="0" indent="0">
              <a:buNone/>
              <a:defRPr sz="2400" b="1"/>
            </a:lvl1pPr>
            <a:lvl2pPr marL="457101" indent="0">
              <a:buNone/>
              <a:defRPr sz="2000" b="1"/>
            </a:lvl2pPr>
            <a:lvl3pPr marL="914202" indent="0">
              <a:buNone/>
              <a:defRPr sz="1800" b="1"/>
            </a:lvl3pPr>
            <a:lvl4pPr marL="1371304" indent="0">
              <a:buNone/>
              <a:defRPr sz="1600" b="1"/>
            </a:lvl4pPr>
            <a:lvl5pPr marL="1828405" indent="0">
              <a:buNone/>
              <a:defRPr sz="1600" b="1"/>
            </a:lvl5pPr>
            <a:lvl6pPr marL="2285506" indent="0">
              <a:buNone/>
              <a:defRPr sz="1600" b="1"/>
            </a:lvl6pPr>
            <a:lvl7pPr marL="2742607" indent="0">
              <a:buNone/>
              <a:defRPr sz="1600" b="1"/>
            </a:lvl7pPr>
            <a:lvl8pPr marL="3199708" indent="0">
              <a:buNone/>
              <a:defRPr sz="1600" b="1"/>
            </a:lvl8pPr>
            <a:lvl9pPr marL="365681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2031876"/>
      </p:ext>
    </p:extLst>
  </p:cSld>
  <p:clrMapOvr>
    <a:masterClrMapping/>
  </p:clrMapOvr>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794228765"/>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174" indent="0">
              <a:buNone/>
              <a:defRPr sz="2800"/>
            </a:lvl2pPr>
            <a:lvl3pPr marL="914349" indent="0">
              <a:buNone/>
              <a:defRPr sz="2400"/>
            </a:lvl3pPr>
            <a:lvl4pPr marL="1371523" indent="0">
              <a:buNone/>
              <a:defRPr sz="2000"/>
            </a:lvl4pPr>
            <a:lvl5pPr marL="1828698" indent="0">
              <a:buNone/>
              <a:defRPr sz="2000"/>
            </a:lvl5pPr>
            <a:lvl6pPr marL="2285872" indent="0">
              <a:buNone/>
              <a:defRPr sz="2000"/>
            </a:lvl6pPr>
            <a:lvl7pPr marL="2743046" indent="0">
              <a:buNone/>
              <a:defRPr sz="2000"/>
            </a:lvl7pPr>
            <a:lvl8pPr marL="3200220" indent="0">
              <a:buNone/>
              <a:defRPr sz="2000"/>
            </a:lvl8pPr>
            <a:lvl9pPr marL="3657396"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4" indent="0">
              <a:buNone/>
              <a:defRPr sz="1200"/>
            </a:lvl2pPr>
            <a:lvl3pPr marL="914349" indent="0">
              <a:buNone/>
              <a:defRPr sz="1000"/>
            </a:lvl3pPr>
            <a:lvl4pPr marL="1371523" indent="0">
              <a:buNone/>
              <a:defRPr sz="900"/>
            </a:lvl4pPr>
            <a:lvl5pPr marL="1828698" indent="0">
              <a:buNone/>
              <a:defRPr sz="900"/>
            </a:lvl5pPr>
            <a:lvl6pPr marL="2285872" indent="0">
              <a:buNone/>
              <a:defRPr sz="900"/>
            </a:lvl6pPr>
            <a:lvl7pPr marL="2743046" indent="0">
              <a:buNone/>
              <a:defRPr sz="900"/>
            </a:lvl7pPr>
            <a:lvl8pPr marL="3200220" indent="0">
              <a:buNone/>
              <a:defRPr sz="900"/>
            </a:lvl8pPr>
            <a:lvl9pPr marL="3657396" indent="0">
              <a:buNone/>
              <a:defRPr sz="900"/>
            </a:lvl9pPr>
          </a:lstStyle>
          <a:p>
            <a:pPr lvl="0"/>
            <a:r>
              <a:rPr lang="en-US"/>
              <a:t>Click to edit Master text styles</a:t>
            </a:r>
          </a:p>
        </p:txBody>
      </p:sp>
      <p:sp>
        <p:nvSpPr>
          <p:cNvPr id="5" name="Date Placeholder 3"/>
          <p:cNvSpPr>
            <a:spLocks noGrp="1"/>
          </p:cNvSpPr>
          <p:nvPr>
            <p:ph type="dt" sz="half" idx="10"/>
            <p:custDataLst>
              <p:tags r:id="rId1"/>
            </p:custDataLst>
          </p:nvPr>
        </p:nvSpPr>
        <p:spPr/>
        <p:txBody>
          <a:bodyPr/>
          <a:lstStyle>
            <a:lvl1pPr>
              <a:defRPr/>
            </a:lvl1pPr>
          </a:lstStyle>
          <a:p>
            <a:pPr>
              <a:defRPr/>
            </a:pPr>
            <a:fld id="{3DD6F776-242F-4040-82A8-875A6EDB497C}" type="datetime1">
              <a:rPr lang="en-US"/>
              <a:pPr>
                <a:defRPr/>
              </a:pPr>
              <a:t>10/19/16</a:t>
            </a:fld>
            <a:endParaRPr lang="en-US"/>
          </a:p>
        </p:txBody>
      </p:sp>
      <p:sp>
        <p:nvSpPr>
          <p:cNvPr id="6"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7" name="Slide Number Placeholder 5"/>
          <p:cNvSpPr>
            <a:spLocks noGrp="1"/>
          </p:cNvSpPr>
          <p:nvPr>
            <p:ph type="sldNum" sz="quarter" idx="12"/>
            <p:custDataLst>
              <p:tags r:id="rId3"/>
            </p:custDataLst>
          </p:nvPr>
        </p:nvSpPr>
        <p:spPr/>
        <p:txBody>
          <a:bodyPr/>
          <a:lstStyle>
            <a:lvl1pPr>
              <a:defRPr/>
            </a:lvl1pPr>
          </a:lstStyle>
          <a:p>
            <a:pPr>
              <a:defRPr/>
            </a:pPr>
            <a:fld id="{A6538733-7FAC-F540-8243-57D1E9C679FE}" type="slidenum">
              <a:rPr lang="en-US"/>
              <a:pPr>
                <a:defRPr/>
              </a:pPr>
              <a:t>‹#›</a:t>
            </a:fld>
            <a:endParaRPr lang="en-US"/>
          </a:p>
        </p:txBody>
      </p:sp>
    </p:spTree>
    <p:extLst>
      <p:ext uri="{BB962C8B-B14F-4D97-AF65-F5344CB8AC3E}">
        <p14:creationId xmlns:p14="http://schemas.microsoft.com/office/powerpoint/2010/main" val="4239019860"/>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1383146"/>
      </p:ext>
    </p:extLst>
  </p:cSld>
  <p:clrMapOvr>
    <a:masterClrMapping/>
  </p:clrMapOvr>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01" indent="0">
              <a:buNone/>
              <a:defRPr sz="1200"/>
            </a:lvl2pPr>
            <a:lvl3pPr marL="914202" indent="0">
              <a:buNone/>
              <a:defRPr sz="1000"/>
            </a:lvl3pPr>
            <a:lvl4pPr marL="1371304" indent="0">
              <a:buNone/>
              <a:defRPr sz="900"/>
            </a:lvl4pPr>
            <a:lvl5pPr marL="1828405" indent="0">
              <a:buNone/>
              <a:defRPr sz="900"/>
            </a:lvl5pPr>
            <a:lvl6pPr marL="2285506" indent="0">
              <a:buNone/>
              <a:defRPr sz="900"/>
            </a:lvl6pPr>
            <a:lvl7pPr marL="2742607" indent="0">
              <a:buNone/>
              <a:defRPr sz="900"/>
            </a:lvl7pPr>
            <a:lvl8pPr marL="3199708" indent="0">
              <a:buNone/>
              <a:defRPr sz="900"/>
            </a:lvl8pPr>
            <a:lvl9pPr marL="3656811" indent="0">
              <a:buNone/>
              <a:defRPr sz="900"/>
            </a:lvl9pPr>
          </a:lstStyle>
          <a:p>
            <a:pPr lvl="0"/>
            <a:r>
              <a:rPr lang="en-US" smtClean="0"/>
              <a:t>Click to edit Master text styles</a:t>
            </a:r>
          </a:p>
        </p:txBody>
      </p:sp>
    </p:spTree>
    <p:extLst>
      <p:ext uri="{BB962C8B-B14F-4D97-AF65-F5344CB8AC3E}">
        <p14:creationId xmlns:p14="http://schemas.microsoft.com/office/powerpoint/2010/main" val="3734092264"/>
      </p:ext>
    </p:extLst>
  </p:cSld>
  <p:clrMapOvr>
    <a:masterClrMapping/>
  </p:clrMapOvr>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01" indent="0">
              <a:buNone/>
              <a:defRPr sz="2800"/>
            </a:lvl2pPr>
            <a:lvl3pPr marL="914202" indent="0">
              <a:buNone/>
              <a:defRPr sz="2400"/>
            </a:lvl3pPr>
            <a:lvl4pPr marL="1371304" indent="0">
              <a:buNone/>
              <a:defRPr sz="2000"/>
            </a:lvl4pPr>
            <a:lvl5pPr marL="1828405" indent="0">
              <a:buNone/>
              <a:defRPr sz="2000"/>
            </a:lvl5pPr>
            <a:lvl6pPr marL="2285506" indent="0">
              <a:buNone/>
              <a:defRPr sz="2000"/>
            </a:lvl6pPr>
            <a:lvl7pPr marL="2742607" indent="0">
              <a:buNone/>
              <a:defRPr sz="2000"/>
            </a:lvl7pPr>
            <a:lvl8pPr marL="3199708" indent="0">
              <a:buNone/>
              <a:defRPr sz="2000"/>
            </a:lvl8pPr>
            <a:lvl9pPr marL="3656811"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01" indent="0">
              <a:buNone/>
              <a:defRPr sz="1200"/>
            </a:lvl2pPr>
            <a:lvl3pPr marL="914202" indent="0">
              <a:buNone/>
              <a:defRPr sz="1000"/>
            </a:lvl3pPr>
            <a:lvl4pPr marL="1371304" indent="0">
              <a:buNone/>
              <a:defRPr sz="900"/>
            </a:lvl4pPr>
            <a:lvl5pPr marL="1828405" indent="0">
              <a:buNone/>
              <a:defRPr sz="900"/>
            </a:lvl5pPr>
            <a:lvl6pPr marL="2285506" indent="0">
              <a:buNone/>
              <a:defRPr sz="900"/>
            </a:lvl6pPr>
            <a:lvl7pPr marL="2742607" indent="0">
              <a:buNone/>
              <a:defRPr sz="900"/>
            </a:lvl7pPr>
            <a:lvl8pPr marL="3199708" indent="0">
              <a:buNone/>
              <a:defRPr sz="900"/>
            </a:lvl8pPr>
            <a:lvl9pPr marL="3656811" indent="0">
              <a:buNone/>
              <a:defRPr sz="900"/>
            </a:lvl9pPr>
          </a:lstStyle>
          <a:p>
            <a:pPr lvl="0"/>
            <a:r>
              <a:rPr lang="en-US" smtClean="0"/>
              <a:t>Click to edit Master text styles</a:t>
            </a:r>
          </a:p>
        </p:txBody>
      </p:sp>
    </p:spTree>
    <p:extLst>
      <p:ext uri="{BB962C8B-B14F-4D97-AF65-F5344CB8AC3E}">
        <p14:creationId xmlns:p14="http://schemas.microsoft.com/office/powerpoint/2010/main" val="2005650028"/>
      </p:ext>
    </p:extLst>
  </p:cSld>
  <p:clrMapOvr>
    <a:masterClrMapping/>
  </p:clrMapOvr>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sz="quarter" idx="10"/>
            <p:custDataLst>
              <p:tags r:id="rId1"/>
            </p:custDataLst>
          </p:nvPr>
        </p:nvSpPr>
        <p:spPr>
          <a:ln/>
        </p:spPr>
        <p:txBody>
          <a:bodyPr/>
          <a:lstStyle>
            <a:lvl1pPr>
              <a:defRPr/>
            </a:lvl1pPr>
          </a:lstStyle>
          <a:p>
            <a:pPr>
              <a:defRPr/>
            </a:pPr>
            <a:fld id="{61508606-80D9-EC48-AF7A-3B5FAD444356}" type="slidenum">
              <a:rPr lang="en-US"/>
              <a:pPr>
                <a:defRPr/>
              </a:pPr>
              <a:t>‹#›</a:t>
            </a:fld>
            <a:r>
              <a:rPr lang="en-US"/>
              <a:t>   (c) Mark Gerstein, 2002, Yale, bioinfo.mbb.yale.edu</a:t>
            </a:r>
          </a:p>
        </p:txBody>
      </p:sp>
    </p:spTree>
    <p:extLst>
      <p:ext uri="{BB962C8B-B14F-4D97-AF65-F5344CB8AC3E}">
        <p14:creationId xmlns:p14="http://schemas.microsoft.com/office/powerpoint/2010/main" val="3954596245"/>
      </p:ext>
    </p:extLst>
  </p:cSld>
  <p:clrMapOvr>
    <a:masterClrMapping/>
  </p:clrMapOvr>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sz="quarter" idx="10"/>
            <p:custDataLst>
              <p:tags r:id="rId1"/>
            </p:custDataLst>
          </p:nvPr>
        </p:nvSpPr>
        <p:spPr>
          <a:ln/>
        </p:spPr>
        <p:txBody>
          <a:bodyPr/>
          <a:lstStyle>
            <a:lvl1pPr>
              <a:defRPr/>
            </a:lvl1pPr>
          </a:lstStyle>
          <a:p>
            <a:pPr>
              <a:defRPr/>
            </a:pPr>
            <a:fld id="{CE290CBF-C641-CB4E-B018-D75C9A86B3F1}" type="slidenum">
              <a:rPr lang="en-US"/>
              <a:pPr>
                <a:defRPr/>
              </a:pPr>
              <a:t>‹#›</a:t>
            </a:fld>
            <a:r>
              <a:rPr lang="en-US"/>
              <a:t>   (c) Mark Gerstein, 2002, Yale, bioinfo.mbb.yale.edu</a:t>
            </a:r>
          </a:p>
        </p:txBody>
      </p:sp>
    </p:spTree>
    <p:extLst>
      <p:ext uri="{BB962C8B-B14F-4D97-AF65-F5344CB8AC3E}">
        <p14:creationId xmlns:p14="http://schemas.microsoft.com/office/powerpoint/2010/main" val="1857260486"/>
      </p:ext>
    </p:extLst>
  </p:cSld>
  <p:clrMapOvr>
    <a:masterClrMapping/>
  </p:clrMapOvr>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22431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22431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376790"/>
            <a:ext cx="3810000" cy="22431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376790"/>
            <a:ext cx="3810000" cy="22431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sldNum" sz="quarter" idx="10"/>
            <p:custDataLst>
              <p:tags r:id="rId1"/>
            </p:custDataLst>
          </p:nvPr>
        </p:nvSpPr>
        <p:spPr>
          <a:ln/>
        </p:spPr>
        <p:txBody>
          <a:bodyPr/>
          <a:lstStyle>
            <a:lvl1pPr>
              <a:defRPr/>
            </a:lvl1pPr>
          </a:lstStyle>
          <a:p>
            <a:pPr>
              <a:defRPr/>
            </a:pPr>
            <a:fld id="{F16B921B-1DD7-834B-9C9F-044586C0B0C1}" type="slidenum">
              <a:rPr lang="en-US"/>
              <a:pPr>
                <a:defRPr/>
              </a:pPr>
              <a:t>‹#›</a:t>
            </a:fld>
            <a:r>
              <a:rPr lang="en-US"/>
              <a:t>   (c) Mark Gerstein, 2002, Yale, bioinfo.mbb.yale.edu</a:t>
            </a:r>
          </a:p>
        </p:txBody>
      </p:sp>
    </p:spTree>
    <p:extLst>
      <p:ext uri="{BB962C8B-B14F-4D97-AF65-F5344CB8AC3E}">
        <p14:creationId xmlns:p14="http://schemas.microsoft.com/office/powerpoint/2010/main" val="1637637229"/>
      </p:ext>
    </p:extLst>
  </p:cSld>
  <p:clrMapOvr>
    <a:masterClrMapping/>
  </p:clrMapOvr>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7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01" indent="0" algn="ctr">
              <a:buNone/>
              <a:defRPr/>
            </a:lvl2pPr>
            <a:lvl3pPr marL="914202" indent="0" algn="ctr">
              <a:buNone/>
              <a:defRPr/>
            </a:lvl3pPr>
            <a:lvl4pPr marL="1371304" indent="0" algn="ctr">
              <a:buNone/>
              <a:defRPr/>
            </a:lvl4pPr>
            <a:lvl5pPr marL="1828405" indent="0" algn="ctr">
              <a:buNone/>
              <a:defRPr/>
            </a:lvl5pPr>
            <a:lvl6pPr marL="2285506" indent="0" algn="ctr">
              <a:buNone/>
              <a:defRPr/>
            </a:lvl6pPr>
            <a:lvl7pPr marL="2742607" indent="0" algn="ctr">
              <a:buNone/>
              <a:defRPr/>
            </a:lvl7pPr>
            <a:lvl8pPr marL="3199708" indent="0" algn="ctr">
              <a:buNone/>
              <a:defRPr/>
            </a:lvl8pPr>
            <a:lvl9pPr marL="3656811" indent="0" algn="ctr">
              <a:buNone/>
              <a:defRPr/>
            </a:lvl9pPr>
          </a:lstStyle>
          <a:p>
            <a:r>
              <a:rPr lang="en-US" smtClean="0"/>
              <a:t>Click to edit Master subtitle style</a:t>
            </a:r>
            <a:endParaRPr lang="en-US"/>
          </a:p>
        </p:txBody>
      </p:sp>
      <p:sp>
        <p:nvSpPr>
          <p:cNvPr id="4" name="Rectangle 4"/>
          <p:cNvSpPr>
            <a:spLocks noGrp="1" noChangeArrowheads="1"/>
          </p:cNvSpPr>
          <p:nvPr>
            <p:ph type="sldNum" sz="quarter" idx="10"/>
            <p:custDataLst>
              <p:tags r:id="rId1"/>
            </p:custDataLst>
          </p:nvPr>
        </p:nvSpPr>
        <p:spPr>
          <a:ln/>
        </p:spPr>
        <p:txBody>
          <a:bodyPr/>
          <a:lstStyle>
            <a:lvl1pPr>
              <a:defRPr/>
            </a:lvl1pPr>
          </a:lstStyle>
          <a:p>
            <a:pPr>
              <a:defRPr/>
            </a:pPr>
            <a:fld id="{78DE891C-EF5C-F247-BBCA-AA3029CC0FCF}"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2407476690"/>
      </p:ext>
    </p:extLst>
  </p:cSld>
  <p:clrMapOvr>
    <a:masterClrMapping/>
  </p:clrMapOvr>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sz="quarter" idx="10"/>
            <p:custDataLst>
              <p:tags r:id="rId1"/>
            </p:custDataLst>
          </p:nvPr>
        </p:nvSpPr>
        <p:spPr>
          <a:ln/>
        </p:spPr>
        <p:txBody>
          <a:bodyPr/>
          <a:lstStyle>
            <a:lvl1pPr>
              <a:defRPr/>
            </a:lvl1pPr>
          </a:lstStyle>
          <a:p>
            <a:pPr>
              <a:defRPr/>
            </a:pPr>
            <a:fld id="{A5A00E69-CD87-184D-9E6A-1B490C8F300A}"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3587935617"/>
      </p:ext>
    </p:extLst>
  </p:cSld>
  <p:clrMapOvr>
    <a:masterClrMapping/>
  </p:clrMapOvr>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3"/>
            <a:ext cx="7772400" cy="1500187"/>
          </a:xfrm>
        </p:spPr>
        <p:txBody>
          <a:bodyPr anchor="b"/>
          <a:lstStyle>
            <a:lvl1pPr marL="0" indent="0">
              <a:buNone/>
              <a:defRPr sz="2000"/>
            </a:lvl1pPr>
            <a:lvl2pPr marL="457101" indent="0">
              <a:buNone/>
              <a:defRPr sz="1800"/>
            </a:lvl2pPr>
            <a:lvl3pPr marL="914202" indent="0">
              <a:buNone/>
              <a:defRPr sz="1600"/>
            </a:lvl3pPr>
            <a:lvl4pPr marL="1371304" indent="0">
              <a:buNone/>
              <a:defRPr sz="1400"/>
            </a:lvl4pPr>
            <a:lvl5pPr marL="1828405" indent="0">
              <a:buNone/>
              <a:defRPr sz="1400"/>
            </a:lvl5pPr>
            <a:lvl6pPr marL="2285506" indent="0">
              <a:buNone/>
              <a:defRPr sz="1400"/>
            </a:lvl6pPr>
            <a:lvl7pPr marL="2742607" indent="0">
              <a:buNone/>
              <a:defRPr sz="1400"/>
            </a:lvl7pPr>
            <a:lvl8pPr marL="3199708" indent="0">
              <a:buNone/>
              <a:defRPr sz="1400"/>
            </a:lvl8pPr>
            <a:lvl9pPr marL="3656811" indent="0">
              <a:buNone/>
              <a:defRPr sz="1400"/>
            </a:lvl9pPr>
          </a:lstStyle>
          <a:p>
            <a:pPr lvl="0"/>
            <a:r>
              <a:rPr lang="en-US" smtClean="0"/>
              <a:t>Click to edit Master text styles</a:t>
            </a:r>
          </a:p>
        </p:txBody>
      </p:sp>
      <p:sp>
        <p:nvSpPr>
          <p:cNvPr id="4" name="Rectangle 4"/>
          <p:cNvSpPr>
            <a:spLocks noGrp="1" noChangeArrowheads="1"/>
          </p:cNvSpPr>
          <p:nvPr>
            <p:ph type="sldNum" sz="quarter" idx="10"/>
            <p:custDataLst>
              <p:tags r:id="rId1"/>
            </p:custDataLst>
          </p:nvPr>
        </p:nvSpPr>
        <p:spPr>
          <a:ln/>
        </p:spPr>
        <p:txBody>
          <a:bodyPr/>
          <a:lstStyle>
            <a:lvl1pPr>
              <a:defRPr/>
            </a:lvl1pPr>
          </a:lstStyle>
          <a:p>
            <a:pPr>
              <a:defRPr/>
            </a:pPr>
            <a:fld id="{8C847DD3-00A8-8749-AC10-20002FD58F75}"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2899101264"/>
      </p:ext>
    </p:extLst>
  </p:cSld>
  <p:clrMapOvr>
    <a:masterClrMapping/>
  </p:clrMapOvr>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sldNum" sz="quarter" idx="10"/>
            <p:custDataLst>
              <p:tags r:id="rId1"/>
            </p:custDataLst>
          </p:nvPr>
        </p:nvSpPr>
        <p:spPr>
          <a:ln/>
        </p:spPr>
        <p:txBody>
          <a:bodyPr/>
          <a:lstStyle>
            <a:lvl1pPr>
              <a:defRPr/>
            </a:lvl1pPr>
          </a:lstStyle>
          <a:p>
            <a:pPr>
              <a:defRPr/>
            </a:pPr>
            <a:fld id="{3003CBE8-24B0-1848-B61B-4DEE4DB5F195}"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1604019246"/>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custDataLst>
              <p:tags r:id="rId1"/>
            </p:custDataLst>
          </p:nvPr>
        </p:nvSpPr>
        <p:spPr/>
        <p:txBody>
          <a:bodyPr/>
          <a:lstStyle>
            <a:lvl1pPr>
              <a:defRPr/>
            </a:lvl1pPr>
          </a:lstStyle>
          <a:p>
            <a:pPr>
              <a:defRPr/>
            </a:pPr>
            <a:fld id="{C8A3165D-7983-F64F-BB95-91F54D84AA5E}" type="datetime1">
              <a:rPr lang="en-US"/>
              <a:pPr>
                <a:defRPr/>
              </a:pPr>
              <a:t>10/19/16</a:t>
            </a:fld>
            <a:endParaRPr lang="en-US"/>
          </a:p>
        </p:txBody>
      </p:sp>
      <p:sp>
        <p:nvSpPr>
          <p:cNvPr id="5"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a:defRPr/>
            </a:lvl1pPr>
          </a:lstStyle>
          <a:p>
            <a:pPr>
              <a:defRPr/>
            </a:pPr>
            <a:fld id="{DFF188F6-9968-BE46-92D3-D609E53A247C}" type="slidenum">
              <a:rPr lang="en-US"/>
              <a:pPr>
                <a:defRPr/>
              </a:pPr>
              <a:t>‹#›</a:t>
            </a:fld>
            <a:endParaRPr lang="en-US"/>
          </a:p>
        </p:txBody>
      </p:sp>
    </p:spTree>
    <p:extLst>
      <p:ext uri="{BB962C8B-B14F-4D97-AF65-F5344CB8AC3E}">
        <p14:creationId xmlns:p14="http://schemas.microsoft.com/office/powerpoint/2010/main" val="2232348864"/>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01" indent="0">
              <a:buNone/>
              <a:defRPr sz="2000" b="1"/>
            </a:lvl2pPr>
            <a:lvl3pPr marL="914202" indent="0">
              <a:buNone/>
              <a:defRPr sz="1800" b="1"/>
            </a:lvl3pPr>
            <a:lvl4pPr marL="1371304" indent="0">
              <a:buNone/>
              <a:defRPr sz="1600" b="1"/>
            </a:lvl4pPr>
            <a:lvl5pPr marL="1828405" indent="0">
              <a:buNone/>
              <a:defRPr sz="1600" b="1"/>
            </a:lvl5pPr>
            <a:lvl6pPr marL="2285506" indent="0">
              <a:buNone/>
              <a:defRPr sz="1600" b="1"/>
            </a:lvl6pPr>
            <a:lvl7pPr marL="2742607" indent="0">
              <a:buNone/>
              <a:defRPr sz="1600" b="1"/>
            </a:lvl7pPr>
            <a:lvl8pPr marL="3199708" indent="0">
              <a:buNone/>
              <a:defRPr sz="1600" b="1"/>
            </a:lvl8pPr>
            <a:lvl9pPr marL="365681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2" y="1535113"/>
            <a:ext cx="4041775" cy="639762"/>
          </a:xfrm>
        </p:spPr>
        <p:txBody>
          <a:bodyPr anchor="b"/>
          <a:lstStyle>
            <a:lvl1pPr marL="0" indent="0">
              <a:buNone/>
              <a:defRPr sz="2400" b="1"/>
            </a:lvl1pPr>
            <a:lvl2pPr marL="457101" indent="0">
              <a:buNone/>
              <a:defRPr sz="2000" b="1"/>
            </a:lvl2pPr>
            <a:lvl3pPr marL="914202" indent="0">
              <a:buNone/>
              <a:defRPr sz="1800" b="1"/>
            </a:lvl3pPr>
            <a:lvl4pPr marL="1371304" indent="0">
              <a:buNone/>
              <a:defRPr sz="1600" b="1"/>
            </a:lvl4pPr>
            <a:lvl5pPr marL="1828405" indent="0">
              <a:buNone/>
              <a:defRPr sz="1600" b="1"/>
            </a:lvl5pPr>
            <a:lvl6pPr marL="2285506" indent="0">
              <a:buNone/>
              <a:defRPr sz="1600" b="1"/>
            </a:lvl6pPr>
            <a:lvl7pPr marL="2742607" indent="0">
              <a:buNone/>
              <a:defRPr sz="1600" b="1"/>
            </a:lvl7pPr>
            <a:lvl8pPr marL="3199708" indent="0">
              <a:buNone/>
              <a:defRPr sz="1600" b="1"/>
            </a:lvl8pPr>
            <a:lvl9pPr marL="365681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sldNum" sz="quarter" idx="10"/>
            <p:custDataLst>
              <p:tags r:id="rId1"/>
            </p:custDataLst>
          </p:nvPr>
        </p:nvSpPr>
        <p:spPr>
          <a:ln/>
        </p:spPr>
        <p:txBody>
          <a:bodyPr/>
          <a:lstStyle>
            <a:lvl1pPr>
              <a:defRPr/>
            </a:lvl1pPr>
          </a:lstStyle>
          <a:p>
            <a:pPr>
              <a:defRPr/>
            </a:pPr>
            <a:fld id="{2F1AF9F6-972A-C04A-9E97-4C15C09DAD40}"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1860429792"/>
      </p:ext>
    </p:extLst>
  </p:cSld>
  <p:clrMapOvr>
    <a:masterClrMapping/>
  </p:clrMapOvr>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sldNum" sz="quarter" idx="10"/>
            <p:custDataLst>
              <p:tags r:id="rId1"/>
            </p:custDataLst>
          </p:nvPr>
        </p:nvSpPr>
        <p:spPr>
          <a:ln/>
        </p:spPr>
        <p:txBody>
          <a:bodyPr/>
          <a:lstStyle>
            <a:lvl1pPr>
              <a:defRPr/>
            </a:lvl1pPr>
          </a:lstStyle>
          <a:p>
            <a:pPr>
              <a:defRPr/>
            </a:pPr>
            <a:fld id="{A403DE90-3694-8F4F-9FF8-7302588170D3}"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4208771835"/>
      </p:ext>
    </p:extLst>
  </p:cSld>
  <p:clrMapOvr>
    <a:masterClrMapping/>
  </p:clrMapOvr>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sldNum" sz="quarter" idx="10"/>
            <p:custDataLst>
              <p:tags r:id="rId1"/>
            </p:custDataLst>
          </p:nvPr>
        </p:nvSpPr>
        <p:spPr>
          <a:ln/>
        </p:spPr>
        <p:txBody>
          <a:bodyPr/>
          <a:lstStyle>
            <a:lvl1pPr>
              <a:defRPr/>
            </a:lvl1pPr>
          </a:lstStyle>
          <a:p>
            <a:pPr>
              <a:defRPr/>
            </a:pPr>
            <a:fld id="{D680E8FF-092F-B14E-863A-5813FED92179}"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1238635031"/>
      </p:ext>
    </p:extLst>
  </p:cSld>
  <p:clrMapOvr>
    <a:masterClrMapping/>
  </p:clrMapOvr>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01" indent="0">
              <a:buNone/>
              <a:defRPr sz="1200"/>
            </a:lvl2pPr>
            <a:lvl3pPr marL="914202" indent="0">
              <a:buNone/>
              <a:defRPr sz="1000"/>
            </a:lvl3pPr>
            <a:lvl4pPr marL="1371304" indent="0">
              <a:buNone/>
              <a:defRPr sz="900"/>
            </a:lvl4pPr>
            <a:lvl5pPr marL="1828405" indent="0">
              <a:buNone/>
              <a:defRPr sz="900"/>
            </a:lvl5pPr>
            <a:lvl6pPr marL="2285506" indent="0">
              <a:buNone/>
              <a:defRPr sz="900"/>
            </a:lvl6pPr>
            <a:lvl7pPr marL="2742607" indent="0">
              <a:buNone/>
              <a:defRPr sz="900"/>
            </a:lvl7pPr>
            <a:lvl8pPr marL="3199708" indent="0">
              <a:buNone/>
              <a:defRPr sz="900"/>
            </a:lvl8pPr>
            <a:lvl9pPr marL="3656811" indent="0">
              <a:buNone/>
              <a:defRPr sz="900"/>
            </a:lvl9pPr>
          </a:lstStyle>
          <a:p>
            <a:pPr lvl="0"/>
            <a:r>
              <a:rPr lang="en-US" smtClean="0"/>
              <a:t>Click to edit Master text styles</a:t>
            </a:r>
          </a:p>
        </p:txBody>
      </p:sp>
      <p:sp>
        <p:nvSpPr>
          <p:cNvPr id="5" name="Rectangle 4"/>
          <p:cNvSpPr>
            <a:spLocks noGrp="1" noChangeArrowheads="1"/>
          </p:cNvSpPr>
          <p:nvPr>
            <p:ph type="sldNum" sz="quarter" idx="10"/>
            <p:custDataLst>
              <p:tags r:id="rId1"/>
            </p:custDataLst>
          </p:nvPr>
        </p:nvSpPr>
        <p:spPr>
          <a:ln/>
        </p:spPr>
        <p:txBody>
          <a:bodyPr/>
          <a:lstStyle>
            <a:lvl1pPr>
              <a:defRPr/>
            </a:lvl1pPr>
          </a:lstStyle>
          <a:p>
            <a:pPr>
              <a:defRPr/>
            </a:pPr>
            <a:fld id="{3765ECF8-D98F-FF4C-B872-68ADD43FDD74}"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3646144616"/>
      </p:ext>
    </p:extLst>
  </p:cSld>
  <p:clrMapOvr>
    <a:masterClrMapping/>
  </p:clrMapOvr>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01" indent="0">
              <a:buNone/>
              <a:defRPr sz="2800"/>
            </a:lvl2pPr>
            <a:lvl3pPr marL="914202" indent="0">
              <a:buNone/>
              <a:defRPr sz="2400"/>
            </a:lvl3pPr>
            <a:lvl4pPr marL="1371304" indent="0">
              <a:buNone/>
              <a:defRPr sz="2000"/>
            </a:lvl4pPr>
            <a:lvl5pPr marL="1828405" indent="0">
              <a:buNone/>
              <a:defRPr sz="2000"/>
            </a:lvl5pPr>
            <a:lvl6pPr marL="2285506" indent="0">
              <a:buNone/>
              <a:defRPr sz="2000"/>
            </a:lvl6pPr>
            <a:lvl7pPr marL="2742607" indent="0">
              <a:buNone/>
              <a:defRPr sz="2000"/>
            </a:lvl7pPr>
            <a:lvl8pPr marL="3199708" indent="0">
              <a:buNone/>
              <a:defRPr sz="2000"/>
            </a:lvl8pPr>
            <a:lvl9pPr marL="3656811"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01" indent="0">
              <a:buNone/>
              <a:defRPr sz="1200"/>
            </a:lvl2pPr>
            <a:lvl3pPr marL="914202" indent="0">
              <a:buNone/>
              <a:defRPr sz="1000"/>
            </a:lvl3pPr>
            <a:lvl4pPr marL="1371304" indent="0">
              <a:buNone/>
              <a:defRPr sz="900"/>
            </a:lvl4pPr>
            <a:lvl5pPr marL="1828405" indent="0">
              <a:buNone/>
              <a:defRPr sz="900"/>
            </a:lvl5pPr>
            <a:lvl6pPr marL="2285506" indent="0">
              <a:buNone/>
              <a:defRPr sz="900"/>
            </a:lvl6pPr>
            <a:lvl7pPr marL="2742607" indent="0">
              <a:buNone/>
              <a:defRPr sz="900"/>
            </a:lvl7pPr>
            <a:lvl8pPr marL="3199708" indent="0">
              <a:buNone/>
              <a:defRPr sz="900"/>
            </a:lvl8pPr>
            <a:lvl9pPr marL="3656811" indent="0">
              <a:buNone/>
              <a:defRPr sz="900"/>
            </a:lvl9pPr>
          </a:lstStyle>
          <a:p>
            <a:pPr lvl="0"/>
            <a:r>
              <a:rPr lang="en-US" smtClean="0"/>
              <a:t>Click to edit Master text styles</a:t>
            </a:r>
          </a:p>
        </p:txBody>
      </p:sp>
      <p:sp>
        <p:nvSpPr>
          <p:cNvPr id="5" name="Rectangle 4"/>
          <p:cNvSpPr>
            <a:spLocks noGrp="1" noChangeArrowheads="1"/>
          </p:cNvSpPr>
          <p:nvPr>
            <p:ph type="sldNum" sz="quarter" idx="10"/>
            <p:custDataLst>
              <p:tags r:id="rId1"/>
            </p:custDataLst>
          </p:nvPr>
        </p:nvSpPr>
        <p:spPr>
          <a:ln/>
        </p:spPr>
        <p:txBody>
          <a:bodyPr/>
          <a:lstStyle>
            <a:lvl1pPr>
              <a:defRPr/>
            </a:lvl1pPr>
          </a:lstStyle>
          <a:p>
            <a:pPr>
              <a:defRPr/>
            </a:pPr>
            <a:fld id="{9A856806-7606-6446-98E4-EC5CFC932A5D}"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1041021169"/>
      </p:ext>
    </p:extLst>
  </p:cSld>
  <p:clrMapOvr>
    <a:masterClrMapping/>
  </p:clrMapOvr>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sz="quarter" idx="10"/>
            <p:custDataLst>
              <p:tags r:id="rId1"/>
            </p:custDataLst>
          </p:nvPr>
        </p:nvSpPr>
        <p:spPr>
          <a:ln/>
        </p:spPr>
        <p:txBody>
          <a:bodyPr/>
          <a:lstStyle>
            <a:lvl1pPr>
              <a:defRPr/>
            </a:lvl1pPr>
          </a:lstStyle>
          <a:p>
            <a:pPr>
              <a:defRPr/>
            </a:pPr>
            <a:fld id="{99B0B8BC-8462-0D46-8E56-2A80B5D50AAD}"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1268365659"/>
      </p:ext>
    </p:extLst>
  </p:cSld>
  <p:clrMapOvr>
    <a:masterClrMapping/>
  </p:clrMapOvr>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sz="quarter" idx="10"/>
            <p:custDataLst>
              <p:tags r:id="rId1"/>
            </p:custDataLst>
          </p:nvPr>
        </p:nvSpPr>
        <p:spPr>
          <a:ln/>
        </p:spPr>
        <p:txBody>
          <a:bodyPr/>
          <a:lstStyle>
            <a:lvl1pPr>
              <a:defRPr/>
            </a:lvl1pPr>
          </a:lstStyle>
          <a:p>
            <a:pPr>
              <a:defRPr/>
            </a:pPr>
            <a:fld id="{F96C4DC1-E68F-B443-A37C-7A6022044C0A}"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183647249"/>
      </p:ext>
    </p:extLst>
  </p:cSld>
  <p:clrMapOvr>
    <a:masterClrMapping/>
  </p:clrMapOvr>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7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01" indent="0" algn="ctr">
              <a:buNone/>
              <a:defRPr/>
            </a:lvl2pPr>
            <a:lvl3pPr marL="914202" indent="0" algn="ctr">
              <a:buNone/>
              <a:defRPr/>
            </a:lvl3pPr>
            <a:lvl4pPr marL="1371304" indent="0" algn="ctr">
              <a:buNone/>
              <a:defRPr/>
            </a:lvl4pPr>
            <a:lvl5pPr marL="1828405" indent="0" algn="ctr">
              <a:buNone/>
              <a:defRPr/>
            </a:lvl5pPr>
            <a:lvl6pPr marL="2285506" indent="0" algn="ctr">
              <a:buNone/>
              <a:defRPr/>
            </a:lvl6pPr>
            <a:lvl7pPr marL="2742607" indent="0" algn="ctr">
              <a:buNone/>
              <a:defRPr/>
            </a:lvl7pPr>
            <a:lvl8pPr marL="3199708" indent="0" algn="ctr">
              <a:buNone/>
              <a:defRPr/>
            </a:lvl8pPr>
            <a:lvl9pPr marL="3656811"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550289072"/>
      </p:ext>
    </p:extLst>
  </p:cSld>
  <p:clrMapOvr>
    <a:masterClrMapping/>
  </p:clrMapOvr>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3"/>
            <a:ext cx="7772400" cy="1500187"/>
          </a:xfrm>
        </p:spPr>
        <p:txBody>
          <a:bodyPr anchor="b"/>
          <a:lstStyle>
            <a:lvl1pPr marL="0" indent="0">
              <a:buNone/>
              <a:defRPr sz="2000"/>
            </a:lvl1pPr>
            <a:lvl2pPr marL="457101" indent="0">
              <a:buNone/>
              <a:defRPr sz="1800"/>
            </a:lvl2pPr>
            <a:lvl3pPr marL="914202" indent="0">
              <a:buNone/>
              <a:defRPr sz="1600"/>
            </a:lvl3pPr>
            <a:lvl4pPr marL="1371304" indent="0">
              <a:buNone/>
              <a:defRPr sz="1400"/>
            </a:lvl4pPr>
            <a:lvl5pPr marL="1828405" indent="0">
              <a:buNone/>
              <a:defRPr sz="1400"/>
            </a:lvl5pPr>
            <a:lvl6pPr marL="2285506" indent="0">
              <a:buNone/>
              <a:defRPr sz="1400"/>
            </a:lvl6pPr>
            <a:lvl7pPr marL="2742607" indent="0">
              <a:buNone/>
              <a:defRPr sz="1400"/>
            </a:lvl7pPr>
            <a:lvl8pPr marL="3199708" indent="0">
              <a:buNone/>
              <a:defRPr sz="1400"/>
            </a:lvl8pPr>
            <a:lvl9pPr marL="3656811" indent="0">
              <a:buNone/>
              <a:defRPr sz="1400"/>
            </a:lvl9pPr>
          </a:lstStyle>
          <a:p>
            <a:pPr lvl="0"/>
            <a:r>
              <a:rPr lang="en-US" smtClean="0"/>
              <a:t>Click to edit Master text styles</a:t>
            </a:r>
          </a:p>
        </p:txBody>
      </p:sp>
    </p:spTree>
    <p:extLst>
      <p:ext uri="{BB962C8B-B14F-4D97-AF65-F5344CB8AC3E}">
        <p14:creationId xmlns:p14="http://schemas.microsoft.com/office/powerpoint/2010/main" val="3962304572"/>
      </p:ext>
    </p:extLst>
  </p:cSld>
  <p:clrMapOvr>
    <a:masterClrMapping/>
  </p:clrMapOvr>
  <p:transition/>
</p:sldLayout>
</file>

<file path=ppt/slideLayouts/slideLayout2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16880121"/>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89"/>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89"/>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custDataLst>
              <p:tags r:id="rId1"/>
            </p:custDataLst>
          </p:nvPr>
        </p:nvSpPr>
        <p:spPr/>
        <p:txBody>
          <a:bodyPr/>
          <a:lstStyle>
            <a:lvl1pPr>
              <a:defRPr/>
            </a:lvl1pPr>
          </a:lstStyle>
          <a:p>
            <a:pPr>
              <a:defRPr/>
            </a:pPr>
            <a:fld id="{3A7A1514-3443-704E-8DDE-DDA08EC6734A}" type="datetime1">
              <a:rPr lang="en-US"/>
              <a:pPr>
                <a:defRPr/>
              </a:pPr>
              <a:t>10/19/16</a:t>
            </a:fld>
            <a:endParaRPr lang="en-US"/>
          </a:p>
        </p:txBody>
      </p:sp>
      <p:sp>
        <p:nvSpPr>
          <p:cNvPr id="5"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a:defRPr/>
            </a:lvl1pPr>
          </a:lstStyle>
          <a:p>
            <a:pPr>
              <a:defRPr/>
            </a:pPr>
            <a:fld id="{E3F43BEF-B7D4-DE41-AEE2-4001C7D89541}" type="slidenum">
              <a:rPr lang="en-US"/>
              <a:pPr>
                <a:defRPr/>
              </a:pPr>
              <a:t>‹#›</a:t>
            </a:fld>
            <a:endParaRPr lang="en-US"/>
          </a:p>
        </p:txBody>
      </p:sp>
    </p:spTree>
    <p:extLst>
      <p:ext uri="{BB962C8B-B14F-4D97-AF65-F5344CB8AC3E}">
        <p14:creationId xmlns:p14="http://schemas.microsoft.com/office/powerpoint/2010/main" val="1570405567"/>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01" indent="0">
              <a:buNone/>
              <a:defRPr sz="2000" b="1"/>
            </a:lvl2pPr>
            <a:lvl3pPr marL="914202" indent="0">
              <a:buNone/>
              <a:defRPr sz="1800" b="1"/>
            </a:lvl3pPr>
            <a:lvl4pPr marL="1371304" indent="0">
              <a:buNone/>
              <a:defRPr sz="1600" b="1"/>
            </a:lvl4pPr>
            <a:lvl5pPr marL="1828405" indent="0">
              <a:buNone/>
              <a:defRPr sz="1600" b="1"/>
            </a:lvl5pPr>
            <a:lvl6pPr marL="2285506" indent="0">
              <a:buNone/>
              <a:defRPr sz="1600" b="1"/>
            </a:lvl6pPr>
            <a:lvl7pPr marL="2742607" indent="0">
              <a:buNone/>
              <a:defRPr sz="1600" b="1"/>
            </a:lvl7pPr>
            <a:lvl8pPr marL="3199708" indent="0">
              <a:buNone/>
              <a:defRPr sz="1600" b="1"/>
            </a:lvl8pPr>
            <a:lvl9pPr marL="365681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2" y="1535113"/>
            <a:ext cx="4041775" cy="639762"/>
          </a:xfrm>
        </p:spPr>
        <p:txBody>
          <a:bodyPr anchor="b"/>
          <a:lstStyle>
            <a:lvl1pPr marL="0" indent="0">
              <a:buNone/>
              <a:defRPr sz="2400" b="1"/>
            </a:lvl1pPr>
            <a:lvl2pPr marL="457101" indent="0">
              <a:buNone/>
              <a:defRPr sz="2000" b="1"/>
            </a:lvl2pPr>
            <a:lvl3pPr marL="914202" indent="0">
              <a:buNone/>
              <a:defRPr sz="1800" b="1"/>
            </a:lvl3pPr>
            <a:lvl4pPr marL="1371304" indent="0">
              <a:buNone/>
              <a:defRPr sz="1600" b="1"/>
            </a:lvl4pPr>
            <a:lvl5pPr marL="1828405" indent="0">
              <a:buNone/>
              <a:defRPr sz="1600" b="1"/>
            </a:lvl5pPr>
            <a:lvl6pPr marL="2285506" indent="0">
              <a:buNone/>
              <a:defRPr sz="1600" b="1"/>
            </a:lvl6pPr>
            <a:lvl7pPr marL="2742607" indent="0">
              <a:buNone/>
              <a:defRPr sz="1600" b="1"/>
            </a:lvl7pPr>
            <a:lvl8pPr marL="3199708" indent="0">
              <a:buNone/>
              <a:defRPr sz="1600" b="1"/>
            </a:lvl8pPr>
            <a:lvl9pPr marL="365681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59638069"/>
      </p:ext>
    </p:extLst>
  </p:cSld>
  <p:clrMapOvr>
    <a:masterClrMapping/>
  </p:clrMapOvr>
  <p:transition/>
</p:sldLayout>
</file>

<file path=ppt/slideLayouts/slideLayout2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770134806"/>
      </p:ext>
    </p:extLst>
  </p:cSld>
  <p:clrMapOvr>
    <a:masterClrMapping/>
  </p:clrMapOvr>
  <p:transition/>
</p:sldLayout>
</file>

<file path=ppt/slideLayouts/slideLayout2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9015763"/>
      </p:ext>
    </p:extLst>
  </p:cSld>
  <p:clrMapOvr>
    <a:masterClrMapping/>
  </p:clrMapOvr>
  <p:transition/>
</p:sldLayout>
</file>

<file path=ppt/slideLayouts/slideLayout2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01" indent="0">
              <a:buNone/>
              <a:defRPr sz="1200"/>
            </a:lvl2pPr>
            <a:lvl3pPr marL="914202" indent="0">
              <a:buNone/>
              <a:defRPr sz="1000"/>
            </a:lvl3pPr>
            <a:lvl4pPr marL="1371304" indent="0">
              <a:buNone/>
              <a:defRPr sz="900"/>
            </a:lvl4pPr>
            <a:lvl5pPr marL="1828405" indent="0">
              <a:buNone/>
              <a:defRPr sz="900"/>
            </a:lvl5pPr>
            <a:lvl6pPr marL="2285506" indent="0">
              <a:buNone/>
              <a:defRPr sz="900"/>
            </a:lvl6pPr>
            <a:lvl7pPr marL="2742607" indent="0">
              <a:buNone/>
              <a:defRPr sz="900"/>
            </a:lvl7pPr>
            <a:lvl8pPr marL="3199708" indent="0">
              <a:buNone/>
              <a:defRPr sz="900"/>
            </a:lvl8pPr>
            <a:lvl9pPr marL="3656811" indent="0">
              <a:buNone/>
              <a:defRPr sz="900"/>
            </a:lvl9pPr>
          </a:lstStyle>
          <a:p>
            <a:pPr lvl="0"/>
            <a:r>
              <a:rPr lang="en-US" smtClean="0"/>
              <a:t>Click to edit Master text styles</a:t>
            </a:r>
          </a:p>
        </p:txBody>
      </p:sp>
    </p:spTree>
    <p:extLst>
      <p:ext uri="{BB962C8B-B14F-4D97-AF65-F5344CB8AC3E}">
        <p14:creationId xmlns:p14="http://schemas.microsoft.com/office/powerpoint/2010/main" val="1146911341"/>
      </p:ext>
    </p:extLst>
  </p:cSld>
  <p:clrMapOvr>
    <a:masterClrMapping/>
  </p:clrMapOvr>
  <p:transition/>
</p:sldLayout>
</file>

<file path=ppt/slideLayouts/slideLayout2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01" indent="0">
              <a:buNone/>
              <a:defRPr sz="2800"/>
            </a:lvl2pPr>
            <a:lvl3pPr marL="914202" indent="0">
              <a:buNone/>
              <a:defRPr sz="2400"/>
            </a:lvl3pPr>
            <a:lvl4pPr marL="1371304" indent="0">
              <a:buNone/>
              <a:defRPr sz="2000"/>
            </a:lvl4pPr>
            <a:lvl5pPr marL="1828405" indent="0">
              <a:buNone/>
              <a:defRPr sz="2000"/>
            </a:lvl5pPr>
            <a:lvl6pPr marL="2285506" indent="0">
              <a:buNone/>
              <a:defRPr sz="2000"/>
            </a:lvl6pPr>
            <a:lvl7pPr marL="2742607" indent="0">
              <a:buNone/>
              <a:defRPr sz="2000"/>
            </a:lvl7pPr>
            <a:lvl8pPr marL="3199708" indent="0">
              <a:buNone/>
              <a:defRPr sz="2000"/>
            </a:lvl8pPr>
            <a:lvl9pPr marL="3656811"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01" indent="0">
              <a:buNone/>
              <a:defRPr sz="1200"/>
            </a:lvl2pPr>
            <a:lvl3pPr marL="914202" indent="0">
              <a:buNone/>
              <a:defRPr sz="1000"/>
            </a:lvl3pPr>
            <a:lvl4pPr marL="1371304" indent="0">
              <a:buNone/>
              <a:defRPr sz="900"/>
            </a:lvl4pPr>
            <a:lvl5pPr marL="1828405" indent="0">
              <a:buNone/>
              <a:defRPr sz="900"/>
            </a:lvl5pPr>
            <a:lvl6pPr marL="2285506" indent="0">
              <a:buNone/>
              <a:defRPr sz="900"/>
            </a:lvl6pPr>
            <a:lvl7pPr marL="2742607" indent="0">
              <a:buNone/>
              <a:defRPr sz="900"/>
            </a:lvl7pPr>
            <a:lvl8pPr marL="3199708" indent="0">
              <a:buNone/>
              <a:defRPr sz="900"/>
            </a:lvl8pPr>
            <a:lvl9pPr marL="3656811" indent="0">
              <a:buNone/>
              <a:defRPr sz="900"/>
            </a:lvl9pPr>
          </a:lstStyle>
          <a:p>
            <a:pPr lvl="0"/>
            <a:r>
              <a:rPr lang="en-US" smtClean="0"/>
              <a:t>Click to edit Master text styles</a:t>
            </a:r>
          </a:p>
        </p:txBody>
      </p:sp>
    </p:spTree>
    <p:extLst>
      <p:ext uri="{BB962C8B-B14F-4D97-AF65-F5344CB8AC3E}">
        <p14:creationId xmlns:p14="http://schemas.microsoft.com/office/powerpoint/2010/main" val="4057061878"/>
      </p:ext>
    </p:extLst>
  </p:cSld>
  <p:clrMapOvr>
    <a:masterClrMapping/>
  </p:clrMapOvr>
  <p:transition/>
</p:sldLayout>
</file>

<file path=ppt/slideLayouts/slideLayout2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sz="quarter" idx="10"/>
            <p:custDataLst>
              <p:tags r:id="rId1"/>
            </p:custDataLst>
          </p:nvPr>
        </p:nvSpPr>
        <p:spPr>
          <a:ln/>
        </p:spPr>
        <p:txBody>
          <a:bodyPr/>
          <a:lstStyle>
            <a:lvl1pPr>
              <a:defRPr/>
            </a:lvl1pPr>
          </a:lstStyle>
          <a:p>
            <a:pPr>
              <a:defRPr/>
            </a:pPr>
            <a:fld id="{B6F18BD1-43D5-7F4D-BA1E-9CD855C424DA}" type="slidenum">
              <a:rPr lang="en-US"/>
              <a:pPr>
                <a:defRPr/>
              </a:pPr>
              <a:t>‹#›</a:t>
            </a:fld>
            <a:r>
              <a:rPr lang="en-US"/>
              <a:t>   (c) Mark Gerstein, 2002, Yale, bioinfo.mbb.yale.edu</a:t>
            </a:r>
          </a:p>
        </p:txBody>
      </p:sp>
    </p:spTree>
    <p:extLst>
      <p:ext uri="{BB962C8B-B14F-4D97-AF65-F5344CB8AC3E}">
        <p14:creationId xmlns:p14="http://schemas.microsoft.com/office/powerpoint/2010/main" val="1777731781"/>
      </p:ext>
    </p:extLst>
  </p:cSld>
  <p:clrMapOvr>
    <a:masterClrMapping/>
  </p:clrMapOvr>
  <p:transition/>
</p:sldLayout>
</file>

<file path=ppt/slideLayouts/slideLayout2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sz="quarter" idx="10"/>
            <p:custDataLst>
              <p:tags r:id="rId1"/>
            </p:custDataLst>
          </p:nvPr>
        </p:nvSpPr>
        <p:spPr>
          <a:ln/>
        </p:spPr>
        <p:txBody>
          <a:bodyPr/>
          <a:lstStyle>
            <a:lvl1pPr>
              <a:defRPr/>
            </a:lvl1pPr>
          </a:lstStyle>
          <a:p>
            <a:pPr>
              <a:defRPr/>
            </a:pPr>
            <a:fld id="{6D3373CA-F075-514E-A945-723F74563146}" type="slidenum">
              <a:rPr lang="en-US"/>
              <a:pPr>
                <a:defRPr/>
              </a:pPr>
              <a:t>‹#›</a:t>
            </a:fld>
            <a:r>
              <a:rPr lang="en-US"/>
              <a:t>   (c) Mark Gerstein, 2002, Yale, bioinfo.mbb.yale.edu</a:t>
            </a:r>
          </a:p>
        </p:txBody>
      </p:sp>
    </p:spTree>
    <p:extLst>
      <p:ext uri="{BB962C8B-B14F-4D97-AF65-F5344CB8AC3E}">
        <p14:creationId xmlns:p14="http://schemas.microsoft.com/office/powerpoint/2010/main" val="2676719986"/>
      </p:ext>
    </p:extLst>
  </p:cSld>
  <p:clrMapOvr>
    <a:masterClrMapping/>
  </p:clrMapOvr>
  <p:transition/>
</p:sldLayout>
</file>

<file path=ppt/slideLayouts/slideLayout24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22431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22431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376790"/>
            <a:ext cx="3810000" cy="22431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376790"/>
            <a:ext cx="3810000" cy="22431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sldNum" sz="quarter" idx="10"/>
            <p:custDataLst>
              <p:tags r:id="rId1"/>
            </p:custDataLst>
          </p:nvPr>
        </p:nvSpPr>
        <p:spPr>
          <a:ln/>
        </p:spPr>
        <p:txBody>
          <a:bodyPr/>
          <a:lstStyle>
            <a:lvl1pPr>
              <a:defRPr/>
            </a:lvl1pPr>
          </a:lstStyle>
          <a:p>
            <a:pPr>
              <a:defRPr/>
            </a:pPr>
            <a:fld id="{6CE63758-A483-374D-A342-8BE610E52141}" type="slidenum">
              <a:rPr lang="en-US"/>
              <a:pPr>
                <a:defRPr/>
              </a:pPr>
              <a:t>‹#›</a:t>
            </a:fld>
            <a:r>
              <a:rPr lang="en-US"/>
              <a:t>   (c) Mark Gerstein, 2002, Yale, bioinfo.mbb.yale.edu</a:t>
            </a:r>
          </a:p>
        </p:txBody>
      </p:sp>
    </p:spTree>
    <p:extLst>
      <p:ext uri="{BB962C8B-B14F-4D97-AF65-F5344CB8AC3E}">
        <p14:creationId xmlns:p14="http://schemas.microsoft.com/office/powerpoint/2010/main" val="3283480626"/>
      </p:ext>
    </p:extLst>
  </p:cSld>
  <p:clrMapOvr>
    <a:masterClrMapping/>
  </p:clrMapOvr>
  <p:transition/>
</p:sldLayout>
</file>

<file path=ppt/slideLayouts/slideLayout2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5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101" indent="0" algn="ctr">
              <a:buNone/>
              <a:defRPr/>
            </a:lvl2pPr>
            <a:lvl3pPr marL="914202" indent="0" algn="ctr">
              <a:buNone/>
              <a:defRPr/>
            </a:lvl3pPr>
            <a:lvl4pPr marL="1371304" indent="0" algn="ctr">
              <a:buNone/>
              <a:defRPr/>
            </a:lvl4pPr>
            <a:lvl5pPr marL="1828405" indent="0" algn="ctr">
              <a:buNone/>
              <a:defRPr/>
            </a:lvl5pPr>
            <a:lvl6pPr marL="2285506" indent="0" algn="ctr">
              <a:buNone/>
              <a:defRPr/>
            </a:lvl6pPr>
            <a:lvl7pPr marL="2742607" indent="0" algn="ctr">
              <a:buNone/>
              <a:defRPr/>
            </a:lvl7pPr>
            <a:lvl8pPr marL="3199708" indent="0" algn="ctr">
              <a:buNone/>
              <a:defRPr/>
            </a:lvl8pPr>
            <a:lvl9pPr marL="3656811"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595707298"/>
      </p:ext>
    </p:extLst>
  </p:cSld>
  <p:clrMapOvr>
    <a:masterClrMapping/>
  </p:clrMapOvr>
  <p:transition/>
</p:sldLayout>
</file>

<file path=ppt/slideLayouts/slideLayout2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19856387"/>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22431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22431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376790"/>
            <a:ext cx="3810000" cy="22431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376790"/>
            <a:ext cx="3810000" cy="22431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sldNum" sz="quarter" idx="10"/>
            <p:custDataLst>
              <p:tags r:id="rId1"/>
            </p:custDataLst>
          </p:nvPr>
        </p:nvSpPr>
        <p:spPr/>
        <p:txBody>
          <a:bodyPr/>
          <a:lstStyle>
            <a:lvl1pPr>
              <a:defRPr/>
            </a:lvl1pPr>
          </a:lstStyle>
          <a:p>
            <a:pPr>
              <a:defRPr/>
            </a:pPr>
            <a:fld id="{2B3200B5-1FC8-7F4E-BEE6-03D584A489E9}" type="slidenum">
              <a:rPr lang="en-US"/>
              <a:pPr>
                <a:defRPr/>
              </a:pPr>
              <a:t>‹#›</a:t>
            </a:fld>
            <a:r>
              <a:rPr lang="en-US"/>
              <a:t>   (c) Mark Gerstein, 2002, Yale, bioinfo.mbb.yale.edu</a:t>
            </a:r>
          </a:p>
        </p:txBody>
      </p:sp>
    </p:spTree>
    <p:extLst>
      <p:ext uri="{BB962C8B-B14F-4D97-AF65-F5344CB8AC3E}">
        <p14:creationId xmlns:p14="http://schemas.microsoft.com/office/powerpoint/2010/main" val="3156252973"/>
      </p:ext>
    </p:extLst>
  </p:cSld>
  <p:clrMapOvr>
    <a:masterClrMapping/>
  </p:clrMapOvr>
  <p:transition/>
</p:sldLayout>
</file>

<file path=ppt/slideLayouts/slideLayout2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3"/>
            <a:ext cx="7772400" cy="1500187"/>
          </a:xfrm>
        </p:spPr>
        <p:txBody>
          <a:bodyPr anchor="b"/>
          <a:lstStyle>
            <a:lvl1pPr marL="0" indent="0">
              <a:buNone/>
              <a:defRPr sz="2000"/>
            </a:lvl1pPr>
            <a:lvl2pPr marL="457101" indent="0">
              <a:buNone/>
              <a:defRPr sz="1800"/>
            </a:lvl2pPr>
            <a:lvl3pPr marL="914202" indent="0">
              <a:buNone/>
              <a:defRPr sz="1600"/>
            </a:lvl3pPr>
            <a:lvl4pPr marL="1371304" indent="0">
              <a:buNone/>
              <a:defRPr sz="1400"/>
            </a:lvl4pPr>
            <a:lvl5pPr marL="1828405" indent="0">
              <a:buNone/>
              <a:defRPr sz="1400"/>
            </a:lvl5pPr>
            <a:lvl6pPr marL="2285506" indent="0">
              <a:buNone/>
              <a:defRPr sz="1400"/>
            </a:lvl6pPr>
            <a:lvl7pPr marL="2742607" indent="0">
              <a:buNone/>
              <a:defRPr sz="1400"/>
            </a:lvl7pPr>
            <a:lvl8pPr marL="3199708" indent="0">
              <a:buNone/>
              <a:defRPr sz="1400"/>
            </a:lvl8pPr>
            <a:lvl9pPr marL="3656811" indent="0">
              <a:buNone/>
              <a:defRPr sz="1400"/>
            </a:lvl9pPr>
          </a:lstStyle>
          <a:p>
            <a:pPr lvl="0"/>
            <a:r>
              <a:rPr lang="en-US" smtClean="0"/>
              <a:t>Click to edit Master text styles</a:t>
            </a:r>
          </a:p>
        </p:txBody>
      </p:sp>
    </p:spTree>
    <p:extLst>
      <p:ext uri="{BB962C8B-B14F-4D97-AF65-F5344CB8AC3E}">
        <p14:creationId xmlns:p14="http://schemas.microsoft.com/office/powerpoint/2010/main" val="2950474268"/>
      </p:ext>
    </p:extLst>
  </p:cSld>
  <p:clrMapOvr>
    <a:masterClrMapping/>
  </p:clrMapOvr>
  <p:transition/>
</p:sldLayout>
</file>

<file path=ppt/slideLayouts/slideLayout2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13224551"/>
      </p:ext>
    </p:extLst>
  </p:cSld>
  <p:clrMapOvr>
    <a:masterClrMapping/>
  </p:clrMapOvr>
  <p:transition/>
</p:sldLayout>
</file>

<file path=ppt/slideLayouts/slideLayout2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01" indent="0">
              <a:buNone/>
              <a:defRPr sz="2000" b="1"/>
            </a:lvl2pPr>
            <a:lvl3pPr marL="914202" indent="0">
              <a:buNone/>
              <a:defRPr sz="1800" b="1"/>
            </a:lvl3pPr>
            <a:lvl4pPr marL="1371304" indent="0">
              <a:buNone/>
              <a:defRPr sz="1600" b="1"/>
            </a:lvl4pPr>
            <a:lvl5pPr marL="1828405" indent="0">
              <a:buNone/>
              <a:defRPr sz="1600" b="1"/>
            </a:lvl5pPr>
            <a:lvl6pPr marL="2285506" indent="0">
              <a:buNone/>
              <a:defRPr sz="1600" b="1"/>
            </a:lvl6pPr>
            <a:lvl7pPr marL="2742607" indent="0">
              <a:buNone/>
              <a:defRPr sz="1600" b="1"/>
            </a:lvl7pPr>
            <a:lvl8pPr marL="3199708" indent="0">
              <a:buNone/>
              <a:defRPr sz="1600" b="1"/>
            </a:lvl8pPr>
            <a:lvl9pPr marL="365681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2" y="1535113"/>
            <a:ext cx="4041775" cy="639762"/>
          </a:xfrm>
        </p:spPr>
        <p:txBody>
          <a:bodyPr anchor="b"/>
          <a:lstStyle>
            <a:lvl1pPr marL="0" indent="0">
              <a:buNone/>
              <a:defRPr sz="2400" b="1"/>
            </a:lvl1pPr>
            <a:lvl2pPr marL="457101" indent="0">
              <a:buNone/>
              <a:defRPr sz="2000" b="1"/>
            </a:lvl2pPr>
            <a:lvl3pPr marL="914202" indent="0">
              <a:buNone/>
              <a:defRPr sz="1800" b="1"/>
            </a:lvl3pPr>
            <a:lvl4pPr marL="1371304" indent="0">
              <a:buNone/>
              <a:defRPr sz="1600" b="1"/>
            </a:lvl4pPr>
            <a:lvl5pPr marL="1828405" indent="0">
              <a:buNone/>
              <a:defRPr sz="1600" b="1"/>
            </a:lvl5pPr>
            <a:lvl6pPr marL="2285506" indent="0">
              <a:buNone/>
              <a:defRPr sz="1600" b="1"/>
            </a:lvl6pPr>
            <a:lvl7pPr marL="2742607" indent="0">
              <a:buNone/>
              <a:defRPr sz="1600" b="1"/>
            </a:lvl7pPr>
            <a:lvl8pPr marL="3199708" indent="0">
              <a:buNone/>
              <a:defRPr sz="1600" b="1"/>
            </a:lvl8pPr>
            <a:lvl9pPr marL="365681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38215226"/>
      </p:ext>
    </p:extLst>
  </p:cSld>
  <p:clrMapOvr>
    <a:masterClrMapping/>
  </p:clrMapOvr>
  <p:transition/>
</p:sldLayout>
</file>

<file path=ppt/slideLayouts/slideLayout2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585266501"/>
      </p:ext>
    </p:extLst>
  </p:cSld>
  <p:clrMapOvr>
    <a:masterClrMapping/>
  </p:clrMapOvr>
  <p:transition/>
</p:sldLayout>
</file>

<file path=ppt/slideLayouts/slideLayout2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9040247"/>
      </p:ext>
    </p:extLst>
  </p:cSld>
  <p:clrMapOvr>
    <a:masterClrMapping/>
  </p:clrMapOvr>
  <p:transition/>
</p:sldLayout>
</file>

<file path=ppt/slideLayouts/slideLayout2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01" indent="0">
              <a:buNone/>
              <a:defRPr sz="1200"/>
            </a:lvl2pPr>
            <a:lvl3pPr marL="914202" indent="0">
              <a:buNone/>
              <a:defRPr sz="1000"/>
            </a:lvl3pPr>
            <a:lvl4pPr marL="1371304" indent="0">
              <a:buNone/>
              <a:defRPr sz="900"/>
            </a:lvl4pPr>
            <a:lvl5pPr marL="1828405" indent="0">
              <a:buNone/>
              <a:defRPr sz="900"/>
            </a:lvl5pPr>
            <a:lvl6pPr marL="2285506" indent="0">
              <a:buNone/>
              <a:defRPr sz="900"/>
            </a:lvl6pPr>
            <a:lvl7pPr marL="2742607" indent="0">
              <a:buNone/>
              <a:defRPr sz="900"/>
            </a:lvl7pPr>
            <a:lvl8pPr marL="3199708" indent="0">
              <a:buNone/>
              <a:defRPr sz="900"/>
            </a:lvl8pPr>
            <a:lvl9pPr marL="3656811" indent="0">
              <a:buNone/>
              <a:defRPr sz="900"/>
            </a:lvl9pPr>
          </a:lstStyle>
          <a:p>
            <a:pPr lvl="0"/>
            <a:r>
              <a:rPr lang="en-US" smtClean="0"/>
              <a:t>Click to edit Master text styles</a:t>
            </a:r>
          </a:p>
        </p:txBody>
      </p:sp>
    </p:spTree>
    <p:extLst>
      <p:ext uri="{BB962C8B-B14F-4D97-AF65-F5344CB8AC3E}">
        <p14:creationId xmlns:p14="http://schemas.microsoft.com/office/powerpoint/2010/main" val="4239205390"/>
      </p:ext>
    </p:extLst>
  </p:cSld>
  <p:clrMapOvr>
    <a:masterClrMapping/>
  </p:clrMapOvr>
  <p:transition/>
</p:sldLayout>
</file>

<file path=ppt/slideLayouts/slideLayout2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01" indent="0">
              <a:buNone/>
              <a:defRPr sz="2800"/>
            </a:lvl2pPr>
            <a:lvl3pPr marL="914202" indent="0">
              <a:buNone/>
              <a:defRPr sz="2400"/>
            </a:lvl3pPr>
            <a:lvl4pPr marL="1371304" indent="0">
              <a:buNone/>
              <a:defRPr sz="2000"/>
            </a:lvl4pPr>
            <a:lvl5pPr marL="1828405" indent="0">
              <a:buNone/>
              <a:defRPr sz="2000"/>
            </a:lvl5pPr>
            <a:lvl6pPr marL="2285506" indent="0">
              <a:buNone/>
              <a:defRPr sz="2000"/>
            </a:lvl6pPr>
            <a:lvl7pPr marL="2742607" indent="0">
              <a:buNone/>
              <a:defRPr sz="2000"/>
            </a:lvl7pPr>
            <a:lvl8pPr marL="3199708" indent="0">
              <a:buNone/>
              <a:defRPr sz="2000"/>
            </a:lvl8pPr>
            <a:lvl9pPr marL="3656811"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01" indent="0">
              <a:buNone/>
              <a:defRPr sz="1200"/>
            </a:lvl2pPr>
            <a:lvl3pPr marL="914202" indent="0">
              <a:buNone/>
              <a:defRPr sz="1000"/>
            </a:lvl3pPr>
            <a:lvl4pPr marL="1371304" indent="0">
              <a:buNone/>
              <a:defRPr sz="900"/>
            </a:lvl4pPr>
            <a:lvl5pPr marL="1828405" indent="0">
              <a:buNone/>
              <a:defRPr sz="900"/>
            </a:lvl5pPr>
            <a:lvl6pPr marL="2285506" indent="0">
              <a:buNone/>
              <a:defRPr sz="900"/>
            </a:lvl6pPr>
            <a:lvl7pPr marL="2742607" indent="0">
              <a:buNone/>
              <a:defRPr sz="900"/>
            </a:lvl7pPr>
            <a:lvl8pPr marL="3199708" indent="0">
              <a:buNone/>
              <a:defRPr sz="900"/>
            </a:lvl8pPr>
            <a:lvl9pPr marL="3656811" indent="0">
              <a:buNone/>
              <a:defRPr sz="900"/>
            </a:lvl9pPr>
          </a:lstStyle>
          <a:p>
            <a:pPr lvl="0"/>
            <a:r>
              <a:rPr lang="en-US" smtClean="0"/>
              <a:t>Click to edit Master text styles</a:t>
            </a:r>
          </a:p>
        </p:txBody>
      </p:sp>
    </p:spTree>
    <p:extLst>
      <p:ext uri="{BB962C8B-B14F-4D97-AF65-F5344CB8AC3E}">
        <p14:creationId xmlns:p14="http://schemas.microsoft.com/office/powerpoint/2010/main" val="2832381670"/>
      </p:ext>
    </p:extLst>
  </p:cSld>
  <p:clrMapOvr>
    <a:masterClrMapping/>
  </p:clrMapOvr>
  <p:transition/>
</p:sldLayout>
</file>

<file path=ppt/slideLayouts/slideLayout2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08873073"/>
      </p:ext>
    </p:extLst>
  </p:cSld>
  <p:clrMapOvr>
    <a:masterClrMapping/>
  </p:clrMapOvr>
  <p:transition/>
</p:sldLayout>
</file>

<file path=ppt/slideLayouts/slideLayout2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58541414"/>
      </p:ext>
    </p:extLst>
  </p:cSld>
  <p:clrMapOvr>
    <a:masterClrMapping/>
  </p:clrMapOvr>
  <p:transition/>
</p:sldLayout>
</file>

<file path=ppt/slideLayouts/slideLayout25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52"/>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70260966"/>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6"/>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63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custDataLst>
              <p:tags r:id="rId1"/>
            </p:custDataLst>
          </p:nvPr>
        </p:nvSpPr>
        <p:spPr>
          <a:xfrm>
            <a:off x="457200" y="6245225"/>
            <a:ext cx="2133600" cy="476250"/>
          </a:xfrm>
        </p:spPr>
        <p:txBody>
          <a:bodyPr/>
          <a:lstStyle>
            <a:lvl1pPr>
              <a:defRPr>
                <a:latin typeface="Arial" pitchFamily="-111" charset="0"/>
                <a:ea typeface="ＭＳ Ｐゴシック" pitchFamily="-111" charset="-128"/>
                <a:cs typeface="ＭＳ Ｐゴシック" pitchFamily="-111" charset="-128"/>
              </a:defRPr>
            </a:lvl1pPr>
          </a:lstStyle>
          <a:p>
            <a:pPr>
              <a:defRPr/>
            </a:pPr>
            <a:endParaRPr lang="en-US"/>
          </a:p>
        </p:txBody>
      </p:sp>
      <p:sp>
        <p:nvSpPr>
          <p:cNvPr id="7" name="Footer Placeholder 6"/>
          <p:cNvSpPr>
            <a:spLocks noGrp="1"/>
          </p:cNvSpPr>
          <p:nvPr>
            <p:ph type="ftr" sz="quarter" idx="11"/>
            <p:custDataLst>
              <p:tags r:id="rId2"/>
            </p:custDataLst>
          </p:nvPr>
        </p:nvSpPr>
        <p:spPr>
          <a:xfrm>
            <a:off x="3124200" y="6245225"/>
            <a:ext cx="2895600" cy="476250"/>
          </a:xfrm>
        </p:spPr>
        <p:txBody>
          <a:bodyPr/>
          <a:lstStyle>
            <a:lvl1pPr>
              <a:defRPr>
                <a:latin typeface="Arial" pitchFamily="-111" charset="0"/>
                <a:ea typeface="ＭＳ Ｐゴシック" pitchFamily="-111" charset="-128"/>
                <a:cs typeface="ＭＳ Ｐゴシック" pitchFamily="-111" charset="-128"/>
              </a:defRPr>
            </a:lvl1pPr>
          </a:lstStyle>
          <a:p>
            <a:pPr>
              <a:defRPr/>
            </a:pPr>
            <a:endParaRPr lang="en-US"/>
          </a:p>
        </p:txBody>
      </p:sp>
      <p:sp>
        <p:nvSpPr>
          <p:cNvPr id="8" name="Slide Number Placeholder 7"/>
          <p:cNvSpPr>
            <a:spLocks noGrp="1"/>
          </p:cNvSpPr>
          <p:nvPr>
            <p:ph type="sldNum" sz="quarter" idx="12"/>
            <p:custDataLst>
              <p:tags r:id="rId3"/>
            </p:custDataLst>
          </p:nvPr>
        </p:nvSpPr>
        <p:spPr>
          <a:xfrm>
            <a:off x="6553200" y="6245225"/>
            <a:ext cx="2133600" cy="476250"/>
          </a:xfrm>
        </p:spPr>
        <p:txBody>
          <a:bodyPr/>
          <a:lstStyle>
            <a:lvl1pPr>
              <a:defRPr>
                <a:ea typeface="ＭＳ Ｐゴシック" charset="0"/>
                <a:cs typeface="ＭＳ Ｐゴシック" charset="0"/>
              </a:defRPr>
            </a:lvl1pPr>
          </a:lstStyle>
          <a:p>
            <a:pPr>
              <a:defRPr/>
            </a:pPr>
            <a:fld id="{2FD4FE68-5DA4-AF42-80C1-FFD1258339DE}" type="slidenum">
              <a:rPr lang="en-US"/>
              <a:pPr>
                <a:defRPr/>
              </a:pPr>
              <a:t>‹#›</a:t>
            </a:fld>
            <a:endParaRPr lang="en-US"/>
          </a:p>
        </p:txBody>
      </p:sp>
    </p:spTree>
    <p:extLst>
      <p:ext uri="{BB962C8B-B14F-4D97-AF65-F5344CB8AC3E}">
        <p14:creationId xmlns:p14="http://schemas.microsoft.com/office/powerpoint/2010/main" val="3953566853"/>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752600"/>
            <a:ext cx="3810000" cy="4343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smtClean="0"/>
              <a:t>Click icon to add clip art</a:t>
            </a:r>
            <a:endParaRPr lang="en-US" noProof="0"/>
          </a:p>
        </p:txBody>
      </p:sp>
    </p:spTree>
    <p:extLst>
      <p:ext uri="{BB962C8B-B14F-4D97-AF65-F5344CB8AC3E}">
        <p14:creationId xmlns:p14="http://schemas.microsoft.com/office/powerpoint/2010/main" val="2265027664"/>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7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101" indent="0" algn="ctr">
              <a:buNone/>
              <a:defRPr>
                <a:solidFill>
                  <a:schemeClr val="tx1">
                    <a:tint val="75000"/>
                  </a:schemeClr>
                </a:solidFill>
              </a:defRPr>
            </a:lvl2pPr>
            <a:lvl3pPr marL="914202" indent="0" algn="ctr">
              <a:buNone/>
              <a:defRPr>
                <a:solidFill>
                  <a:schemeClr val="tx1">
                    <a:tint val="75000"/>
                  </a:schemeClr>
                </a:solidFill>
              </a:defRPr>
            </a:lvl3pPr>
            <a:lvl4pPr marL="1371304" indent="0" algn="ctr">
              <a:buNone/>
              <a:defRPr>
                <a:solidFill>
                  <a:schemeClr val="tx1">
                    <a:tint val="75000"/>
                  </a:schemeClr>
                </a:solidFill>
              </a:defRPr>
            </a:lvl4pPr>
            <a:lvl5pPr marL="1828405" indent="0" algn="ctr">
              <a:buNone/>
              <a:defRPr>
                <a:solidFill>
                  <a:schemeClr val="tx1">
                    <a:tint val="75000"/>
                  </a:schemeClr>
                </a:solidFill>
              </a:defRPr>
            </a:lvl5pPr>
            <a:lvl6pPr marL="2285506" indent="0" algn="ctr">
              <a:buNone/>
              <a:defRPr>
                <a:solidFill>
                  <a:schemeClr val="tx1">
                    <a:tint val="75000"/>
                  </a:schemeClr>
                </a:solidFill>
              </a:defRPr>
            </a:lvl6pPr>
            <a:lvl7pPr marL="2742607" indent="0" algn="ctr">
              <a:buNone/>
              <a:defRPr>
                <a:solidFill>
                  <a:schemeClr val="tx1">
                    <a:tint val="75000"/>
                  </a:schemeClr>
                </a:solidFill>
              </a:defRPr>
            </a:lvl7pPr>
            <a:lvl8pPr marL="3199708" indent="0" algn="ctr">
              <a:buNone/>
              <a:defRPr>
                <a:solidFill>
                  <a:schemeClr val="tx1">
                    <a:tint val="75000"/>
                  </a:schemeClr>
                </a:solidFill>
              </a:defRPr>
            </a:lvl8pPr>
            <a:lvl9pPr marL="3656811"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custDataLst>
              <p:tags r:id="rId1"/>
            </p:custDataLst>
          </p:nvPr>
        </p:nvSpPr>
        <p:spPr/>
        <p:txBody>
          <a:bodyPr/>
          <a:lstStyle>
            <a:lvl1pPr>
              <a:defRPr/>
            </a:lvl1pPr>
          </a:lstStyle>
          <a:p>
            <a:pPr>
              <a:defRPr/>
            </a:pPr>
            <a:fld id="{25D0A299-6593-994D-802C-6F64C7264C32}" type="datetime1">
              <a:rPr lang="en-US"/>
              <a:pPr>
                <a:defRPr/>
              </a:pPr>
              <a:t>10/19/16</a:t>
            </a:fld>
            <a:endParaRPr lang="en-US"/>
          </a:p>
        </p:txBody>
      </p:sp>
      <p:sp>
        <p:nvSpPr>
          <p:cNvPr id="5"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a:defRPr/>
            </a:lvl1pPr>
          </a:lstStyle>
          <a:p>
            <a:pPr>
              <a:defRPr/>
            </a:pPr>
            <a:fld id="{0FF0BB57-A480-B344-B049-1FB12382EC83}" type="slidenum">
              <a:rPr lang="en-US"/>
              <a:pPr>
                <a:defRPr/>
              </a:pPr>
              <a:t>‹#›</a:t>
            </a:fld>
            <a:endParaRPr lang="en-US"/>
          </a:p>
        </p:txBody>
      </p:sp>
    </p:spTree>
    <p:extLst>
      <p:ext uri="{BB962C8B-B14F-4D97-AF65-F5344CB8AC3E}">
        <p14:creationId xmlns:p14="http://schemas.microsoft.com/office/powerpoint/2010/main" val="3547349470"/>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1"/>
            </p:custDataLst>
          </p:nvPr>
        </p:nvSpPr>
        <p:spPr/>
        <p:txBody>
          <a:bodyPr/>
          <a:lstStyle>
            <a:lvl1pPr>
              <a:defRPr/>
            </a:lvl1pPr>
          </a:lstStyle>
          <a:p>
            <a:pPr>
              <a:defRPr/>
            </a:pPr>
            <a:fld id="{63D45BDC-560B-E840-88AD-715A59F770DE}" type="datetime1">
              <a:rPr lang="en-US"/>
              <a:pPr>
                <a:defRPr/>
              </a:pPr>
              <a:t>10/19/16</a:t>
            </a:fld>
            <a:endParaRPr lang="en-US"/>
          </a:p>
        </p:txBody>
      </p:sp>
      <p:sp>
        <p:nvSpPr>
          <p:cNvPr id="5"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a:defRPr/>
            </a:lvl1pPr>
          </a:lstStyle>
          <a:p>
            <a:pPr>
              <a:defRPr/>
            </a:pPr>
            <a:fld id="{D1371790-8DCD-F94D-BD33-9C1DFBC7CA08}" type="slidenum">
              <a:rPr lang="en-US"/>
              <a:pPr>
                <a:defRPr/>
              </a:pPr>
              <a:t>‹#›</a:t>
            </a:fld>
            <a:endParaRPr lang="en-US"/>
          </a:p>
        </p:txBody>
      </p:sp>
    </p:spTree>
    <p:extLst>
      <p:ext uri="{BB962C8B-B14F-4D97-AF65-F5344CB8AC3E}">
        <p14:creationId xmlns:p14="http://schemas.microsoft.com/office/powerpoint/2010/main" val="3504365975"/>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3"/>
            <a:ext cx="7772400" cy="1500187"/>
          </a:xfrm>
        </p:spPr>
        <p:txBody>
          <a:bodyPr anchor="b"/>
          <a:lstStyle>
            <a:lvl1pPr marL="0" indent="0">
              <a:buNone/>
              <a:defRPr sz="2000">
                <a:solidFill>
                  <a:schemeClr val="tx1">
                    <a:tint val="75000"/>
                  </a:schemeClr>
                </a:solidFill>
              </a:defRPr>
            </a:lvl1pPr>
            <a:lvl2pPr marL="457101" indent="0">
              <a:buNone/>
              <a:defRPr sz="1800">
                <a:solidFill>
                  <a:schemeClr val="tx1">
                    <a:tint val="75000"/>
                  </a:schemeClr>
                </a:solidFill>
              </a:defRPr>
            </a:lvl2pPr>
            <a:lvl3pPr marL="914202" indent="0">
              <a:buNone/>
              <a:defRPr sz="1600">
                <a:solidFill>
                  <a:schemeClr val="tx1">
                    <a:tint val="75000"/>
                  </a:schemeClr>
                </a:solidFill>
              </a:defRPr>
            </a:lvl3pPr>
            <a:lvl4pPr marL="1371304" indent="0">
              <a:buNone/>
              <a:defRPr sz="1400">
                <a:solidFill>
                  <a:schemeClr val="tx1">
                    <a:tint val="75000"/>
                  </a:schemeClr>
                </a:solidFill>
              </a:defRPr>
            </a:lvl4pPr>
            <a:lvl5pPr marL="1828405" indent="0">
              <a:buNone/>
              <a:defRPr sz="1400">
                <a:solidFill>
                  <a:schemeClr val="tx1">
                    <a:tint val="75000"/>
                  </a:schemeClr>
                </a:solidFill>
              </a:defRPr>
            </a:lvl5pPr>
            <a:lvl6pPr marL="2285506" indent="0">
              <a:buNone/>
              <a:defRPr sz="1400">
                <a:solidFill>
                  <a:schemeClr val="tx1">
                    <a:tint val="75000"/>
                  </a:schemeClr>
                </a:solidFill>
              </a:defRPr>
            </a:lvl6pPr>
            <a:lvl7pPr marL="2742607" indent="0">
              <a:buNone/>
              <a:defRPr sz="1400">
                <a:solidFill>
                  <a:schemeClr val="tx1">
                    <a:tint val="75000"/>
                  </a:schemeClr>
                </a:solidFill>
              </a:defRPr>
            </a:lvl7pPr>
            <a:lvl8pPr marL="3199708" indent="0">
              <a:buNone/>
              <a:defRPr sz="1400">
                <a:solidFill>
                  <a:schemeClr val="tx1">
                    <a:tint val="75000"/>
                  </a:schemeClr>
                </a:solidFill>
              </a:defRPr>
            </a:lvl8pPr>
            <a:lvl9pPr marL="3656811"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custDataLst>
              <p:tags r:id="rId1"/>
            </p:custDataLst>
          </p:nvPr>
        </p:nvSpPr>
        <p:spPr/>
        <p:txBody>
          <a:bodyPr/>
          <a:lstStyle>
            <a:lvl1pPr>
              <a:defRPr/>
            </a:lvl1pPr>
          </a:lstStyle>
          <a:p>
            <a:pPr>
              <a:defRPr/>
            </a:pPr>
            <a:fld id="{EB18A35F-79E9-F74E-982D-B905CFB28826}" type="datetime1">
              <a:rPr lang="en-US"/>
              <a:pPr>
                <a:defRPr/>
              </a:pPr>
              <a:t>10/19/16</a:t>
            </a:fld>
            <a:endParaRPr lang="en-US"/>
          </a:p>
        </p:txBody>
      </p:sp>
      <p:sp>
        <p:nvSpPr>
          <p:cNvPr id="5"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a:defRPr/>
            </a:lvl1pPr>
          </a:lstStyle>
          <a:p>
            <a:pPr>
              <a:defRPr/>
            </a:pPr>
            <a:fld id="{A5AE2EBB-7AA0-944B-9D8B-ED11ADC4DBAD}" type="slidenum">
              <a:rPr lang="en-US"/>
              <a:pPr>
                <a:defRPr/>
              </a:pPr>
              <a:t>‹#›</a:t>
            </a:fld>
            <a:endParaRPr lang="en-US"/>
          </a:p>
        </p:txBody>
      </p:sp>
    </p:spTree>
    <p:extLst>
      <p:ext uri="{BB962C8B-B14F-4D97-AF65-F5344CB8AC3E}">
        <p14:creationId xmlns:p14="http://schemas.microsoft.com/office/powerpoint/2010/main" val="4116251981"/>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custDataLst>
              <p:tags r:id="rId1"/>
            </p:custDataLst>
          </p:nvPr>
        </p:nvSpPr>
        <p:spPr/>
        <p:txBody>
          <a:bodyPr/>
          <a:lstStyle>
            <a:lvl1pPr>
              <a:defRPr/>
            </a:lvl1pPr>
          </a:lstStyle>
          <a:p>
            <a:pPr>
              <a:defRPr/>
            </a:pPr>
            <a:fld id="{65600ED8-CE1A-E34C-8CDC-5A2B64E14816}" type="datetime1">
              <a:rPr lang="en-US"/>
              <a:pPr>
                <a:defRPr/>
              </a:pPr>
              <a:t>10/19/16</a:t>
            </a:fld>
            <a:endParaRPr lang="en-US"/>
          </a:p>
        </p:txBody>
      </p:sp>
      <p:sp>
        <p:nvSpPr>
          <p:cNvPr id="6"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7" name="Slide Number Placeholder 5"/>
          <p:cNvSpPr>
            <a:spLocks noGrp="1"/>
          </p:cNvSpPr>
          <p:nvPr>
            <p:ph type="sldNum" sz="quarter" idx="12"/>
            <p:custDataLst>
              <p:tags r:id="rId3"/>
            </p:custDataLst>
          </p:nvPr>
        </p:nvSpPr>
        <p:spPr/>
        <p:txBody>
          <a:bodyPr/>
          <a:lstStyle>
            <a:lvl1pPr>
              <a:defRPr/>
            </a:lvl1pPr>
          </a:lstStyle>
          <a:p>
            <a:pPr>
              <a:defRPr/>
            </a:pPr>
            <a:fld id="{F499B337-BD5D-0D4F-8710-0EEF64F9B947}" type="slidenum">
              <a:rPr lang="en-US"/>
              <a:pPr>
                <a:defRPr/>
              </a:pPr>
              <a:t>‹#›</a:t>
            </a:fld>
            <a:endParaRPr lang="en-US"/>
          </a:p>
        </p:txBody>
      </p:sp>
    </p:spTree>
    <p:extLst>
      <p:ext uri="{BB962C8B-B14F-4D97-AF65-F5344CB8AC3E}">
        <p14:creationId xmlns:p14="http://schemas.microsoft.com/office/powerpoint/2010/main" val="607065196"/>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01" indent="0">
              <a:buNone/>
              <a:defRPr sz="2000" b="1"/>
            </a:lvl2pPr>
            <a:lvl3pPr marL="914202" indent="0">
              <a:buNone/>
              <a:defRPr sz="1800" b="1"/>
            </a:lvl3pPr>
            <a:lvl4pPr marL="1371304" indent="0">
              <a:buNone/>
              <a:defRPr sz="1600" b="1"/>
            </a:lvl4pPr>
            <a:lvl5pPr marL="1828405" indent="0">
              <a:buNone/>
              <a:defRPr sz="1600" b="1"/>
            </a:lvl5pPr>
            <a:lvl6pPr marL="2285506" indent="0">
              <a:buNone/>
              <a:defRPr sz="1600" b="1"/>
            </a:lvl6pPr>
            <a:lvl7pPr marL="2742607" indent="0">
              <a:buNone/>
              <a:defRPr sz="1600" b="1"/>
            </a:lvl7pPr>
            <a:lvl8pPr marL="3199708" indent="0">
              <a:buNone/>
              <a:defRPr sz="1600" b="1"/>
            </a:lvl8pPr>
            <a:lvl9pPr marL="365681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2" y="1535113"/>
            <a:ext cx="4041775" cy="639762"/>
          </a:xfrm>
        </p:spPr>
        <p:txBody>
          <a:bodyPr anchor="b"/>
          <a:lstStyle>
            <a:lvl1pPr marL="0" indent="0">
              <a:buNone/>
              <a:defRPr sz="2400" b="1"/>
            </a:lvl1pPr>
            <a:lvl2pPr marL="457101" indent="0">
              <a:buNone/>
              <a:defRPr sz="2000" b="1"/>
            </a:lvl2pPr>
            <a:lvl3pPr marL="914202" indent="0">
              <a:buNone/>
              <a:defRPr sz="1800" b="1"/>
            </a:lvl3pPr>
            <a:lvl4pPr marL="1371304" indent="0">
              <a:buNone/>
              <a:defRPr sz="1600" b="1"/>
            </a:lvl4pPr>
            <a:lvl5pPr marL="1828405" indent="0">
              <a:buNone/>
              <a:defRPr sz="1600" b="1"/>
            </a:lvl5pPr>
            <a:lvl6pPr marL="2285506" indent="0">
              <a:buNone/>
              <a:defRPr sz="1600" b="1"/>
            </a:lvl6pPr>
            <a:lvl7pPr marL="2742607" indent="0">
              <a:buNone/>
              <a:defRPr sz="1600" b="1"/>
            </a:lvl7pPr>
            <a:lvl8pPr marL="3199708" indent="0">
              <a:buNone/>
              <a:defRPr sz="1600" b="1"/>
            </a:lvl8pPr>
            <a:lvl9pPr marL="365681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custDataLst>
              <p:tags r:id="rId1"/>
            </p:custDataLst>
          </p:nvPr>
        </p:nvSpPr>
        <p:spPr/>
        <p:txBody>
          <a:bodyPr/>
          <a:lstStyle>
            <a:lvl1pPr>
              <a:defRPr/>
            </a:lvl1pPr>
          </a:lstStyle>
          <a:p>
            <a:pPr>
              <a:defRPr/>
            </a:pPr>
            <a:fld id="{BCEF2146-E804-BC4C-8BF5-2D97CEB05F4F}" type="datetime1">
              <a:rPr lang="en-US"/>
              <a:pPr>
                <a:defRPr/>
              </a:pPr>
              <a:t>10/19/16</a:t>
            </a:fld>
            <a:endParaRPr lang="en-US"/>
          </a:p>
        </p:txBody>
      </p:sp>
      <p:sp>
        <p:nvSpPr>
          <p:cNvPr id="8"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9" name="Slide Number Placeholder 5"/>
          <p:cNvSpPr>
            <a:spLocks noGrp="1"/>
          </p:cNvSpPr>
          <p:nvPr>
            <p:ph type="sldNum" sz="quarter" idx="12"/>
            <p:custDataLst>
              <p:tags r:id="rId3"/>
            </p:custDataLst>
          </p:nvPr>
        </p:nvSpPr>
        <p:spPr/>
        <p:txBody>
          <a:bodyPr/>
          <a:lstStyle>
            <a:lvl1pPr>
              <a:defRPr/>
            </a:lvl1pPr>
          </a:lstStyle>
          <a:p>
            <a:pPr>
              <a:defRPr/>
            </a:pPr>
            <a:fld id="{59F42F69-0537-C346-9746-FCDF957BC7EB}" type="slidenum">
              <a:rPr lang="en-US"/>
              <a:pPr>
                <a:defRPr/>
              </a:pPr>
              <a:t>‹#›</a:t>
            </a:fld>
            <a:endParaRPr lang="en-US"/>
          </a:p>
        </p:txBody>
      </p:sp>
    </p:spTree>
    <p:extLst>
      <p:ext uri="{BB962C8B-B14F-4D97-AF65-F5344CB8AC3E}">
        <p14:creationId xmlns:p14="http://schemas.microsoft.com/office/powerpoint/2010/main" val="303718913"/>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custDataLst>
              <p:tags r:id="rId1"/>
            </p:custDataLst>
          </p:nvPr>
        </p:nvSpPr>
        <p:spPr/>
        <p:txBody>
          <a:bodyPr/>
          <a:lstStyle>
            <a:lvl1pPr>
              <a:defRPr/>
            </a:lvl1pPr>
          </a:lstStyle>
          <a:p>
            <a:pPr>
              <a:defRPr/>
            </a:pPr>
            <a:fld id="{56307256-9EA5-7F49-8614-E06FC65F48C7}" type="datetime1">
              <a:rPr lang="en-US"/>
              <a:pPr>
                <a:defRPr/>
              </a:pPr>
              <a:t>10/19/16</a:t>
            </a:fld>
            <a:endParaRPr lang="en-US"/>
          </a:p>
        </p:txBody>
      </p:sp>
      <p:sp>
        <p:nvSpPr>
          <p:cNvPr id="4"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5" name="Slide Number Placeholder 5"/>
          <p:cNvSpPr>
            <a:spLocks noGrp="1"/>
          </p:cNvSpPr>
          <p:nvPr>
            <p:ph type="sldNum" sz="quarter" idx="12"/>
            <p:custDataLst>
              <p:tags r:id="rId3"/>
            </p:custDataLst>
          </p:nvPr>
        </p:nvSpPr>
        <p:spPr/>
        <p:txBody>
          <a:bodyPr/>
          <a:lstStyle>
            <a:lvl1pPr>
              <a:defRPr/>
            </a:lvl1pPr>
          </a:lstStyle>
          <a:p>
            <a:pPr>
              <a:defRPr/>
            </a:pPr>
            <a:fld id="{1F550C72-33CF-6149-BEEC-5A7D369A4BB7}" type="slidenum">
              <a:rPr lang="en-US"/>
              <a:pPr>
                <a:defRPr/>
              </a:pPr>
              <a:t>‹#›</a:t>
            </a:fld>
            <a:endParaRPr lang="en-US"/>
          </a:p>
        </p:txBody>
      </p:sp>
    </p:spTree>
    <p:extLst>
      <p:ext uri="{BB962C8B-B14F-4D97-AF65-F5344CB8AC3E}">
        <p14:creationId xmlns:p14="http://schemas.microsoft.com/office/powerpoint/2010/main" val="3087296335"/>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custDataLst>
              <p:tags r:id="rId1"/>
            </p:custDataLst>
          </p:nvPr>
        </p:nvSpPr>
        <p:spPr/>
        <p:txBody>
          <a:bodyPr/>
          <a:lstStyle>
            <a:lvl1pPr>
              <a:defRPr/>
            </a:lvl1pPr>
          </a:lstStyle>
          <a:p>
            <a:pPr>
              <a:defRPr/>
            </a:pPr>
            <a:fld id="{E96D86EB-B6D6-9C43-A2F8-2A27D26A835E}" type="datetime1">
              <a:rPr lang="en-US"/>
              <a:pPr>
                <a:defRPr/>
              </a:pPr>
              <a:t>10/19/16</a:t>
            </a:fld>
            <a:endParaRPr lang="en-US"/>
          </a:p>
        </p:txBody>
      </p:sp>
      <p:sp>
        <p:nvSpPr>
          <p:cNvPr id="3"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4" name="Slide Number Placeholder 5"/>
          <p:cNvSpPr>
            <a:spLocks noGrp="1"/>
          </p:cNvSpPr>
          <p:nvPr>
            <p:ph type="sldNum" sz="quarter" idx="12"/>
            <p:custDataLst>
              <p:tags r:id="rId3"/>
            </p:custDataLst>
          </p:nvPr>
        </p:nvSpPr>
        <p:spPr/>
        <p:txBody>
          <a:bodyPr/>
          <a:lstStyle>
            <a:lvl1pPr>
              <a:defRPr/>
            </a:lvl1pPr>
          </a:lstStyle>
          <a:p>
            <a:pPr>
              <a:defRPr/>
            </a:pPr>
            <a:fld id="{6F9C5F7F-7F29-AB4B-98E8-7238B3F3F149}" type="slidenum">
              <a:rPr lang="en-US"/>
              <a:pPr>
                <a:defRPr/>
              </a:pPr>
              <a:t>‹#›</a:t>
            </a:fld>
            <a:endParaRPr lang="en-US"/>
          </a:p>
        </p:txBody>
      </p:sp>
    </p:spTree>
    <p:extLst>
      <p:ext uri="{BB962C8B-B14F-4D97-AF65-F5344CB8AC3E}">
        <p14:creationId xmlns:p14="http://schemas.microsoft.com/office/powerpoint/2010/main" val="3546428531"/>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01" indent="0">
              <a:buNone/>
              <a:defRPr sz="1200"/>
            </a:lvl2pPr>
            <a:lvl3pPr marL="914202" indent="0">
              <a:buNone/>
              <a:defRPr sz="1000"/>
            </a:lvl3pPr>
            <a:lvl4pPr marL="1371304" indent="0">
              <a:buNone/>
              <a:defRPr sz="900"/>
            </a:lvl4pPr>
            <a:lvl5pPr marL="1828405" indent="0">
              <a:buNone/>
              <a:defRPr sz="900"/>
            </a:lvl5pPr>
            <a:lvl6pPr marL="2285506" indent="0">
              <a:buNone/>
              <a:defRPr sz="900"/>
            </a:lvl6pPr>
            <a:lvl7pPr marL="2742607" indent="0">
              <a:buNone/>
              <a:defRPr sz="900"/>
            </a:lvl7pPr>
            <a:lvl8pPr marL="3199708" indent="0">
              <a:buNone/>
              <a:defRPr sz="900"/>
            </a:lvl8pPr>
            <a:lvl9pPr marL="3656811" indent="0">
              <a:buNone/>
              <a:defRPr sz="900"/>
            </a:lvl9pPr>
          </a:lstStyle>
          <a:p>
            <a:pPr lvl="0"/>
            <a:r>
              <a:rPr lang="en-US" smtClean="0"/>
              <a:t>Click to edit Master text styles</a:t>
            </a:r>
          </a:p>
        </p:txBody>
      </p:sp>
      <p:sp>
        <p:nvSpPr>
          <p:cNvPr id="5" name="Date Placeholder 3"/>
          <p:cNvSpPr>
            <a:spLocks noGrp="1"/>
          </p:cNvSpPr>
          <p:nvPr>
            <p:ph type="dt" sz="half" idx="10"/>
            <p:custDataLst>
              <p:tags r:id="rId1"/>
            </p:custDataLst>
          </p:nvPr>
        </p:nvSpPr>
        <p:spPr/>
        <p:txBody>
          <a:bodyPr/>
          <a:lstStyle>
            <a:lvl1pPr>
              <a:defRPr/>
            </a:lvl1pPr>
          </a:lstStyle>
          <a:p>
            <a:pPr>
              <a:defRPr/>
            </a:pPr>
            <a:fld id="{23970F62-8418-0243-980A-37333CE83387}" type="datetime1">
              <a:rPr lang="en-US"/>
              <a:pPr>
                <a:defRPr/>
              </a:pPr>
              <a:t>10/19/16</a:t>
            </a:fld>
            <a:endParaRPr lang="en-US"/>
          </a:p>
        </p:txBody>
      </p:sp>
      <p:sp>
        <p:nvSpPr>
          <p:cNvPr id="6"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7" name="Slide Number Placeholder 5"/>
          <p:cNvSpPr>
            <a:spLocks noGrp="1"/>
          </p:cNvSpPr>
          <p:nvPr>
            <p:ph type="sldNum" sz="quarter" idx="12"/>
            <p:custDataLst>
              <p:tags r:id="rId3"/>
            </p:custDataLst>
          </p:nvPr>
        </p:nvSpPr>
        <p:spPr/>
        <p:txBody>
          <a:bodyPr/>
          <a:lstStyle>
            <a:lvl1pPr>
              <a:defRPr/>
            </a:lvl1pPr>
          </a:lstStyle>
          <a:p>
            <a:pPr>
              <a:defRPr/>
            </a:pPr>
            <a:fld id="{0198C160-B432-724D-9399-175D682958C2}" type="slidenum">
              <a:rPr lang="en-US"/>
              <a:pPr>
                <a:defRPr/>
              </a:pPr>
              <a:t>‹#›</a:t>
            </a:fld>
            <a:endParaRPr lang="en-US"/>
          </a:p>
        </p:txBody>
      </p:sp>
    </p:spTree>
    <p:extLst>
      <p:ext uri="{BB962C8B-B14F-4D97-AF65-F5344CB8AC3E}">
        <p14:creationId xmlns:p14="http://schemas.microsoft.com/office/powerpoint/2010/main" val="3939417518"/>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101" indent="0">
              <a:buNone/>
              <a:defRPr sz="2800"/>
            </a:lvl2pPr>
            <a:lvl3pPr marL="914202" indent="0">
              <a:buNone/>
              <a:defRPr sz="2400"/>
            </a:lvl3pPr>
            <a:lvl4pPr marL="1371304" indent="0">
              <a:buNone/>
              <a:defRPr sz="2000"/>
            </a:lvl4pPr>
            <a:lvl5pPr marL="1828405" indent="0">
              <a:buNone/>
              <a:defRPr sz="2000"/>
            </a:lvl5pPr>
            <a:lvl6pPr marL="2285506" indent="0">
              <a:buNone/>
              <a:defRPr sz="2000"/>
            </a:lvl6pPr>
            <a:lvl7pPr marL="2742607" indent="0">
              <a:buNone/>
              <a:defRPr sz="2000"/>
            </a:lvl7pPr>
            <a:lvl8pPr marL="3199708" indent="0">
              <a:buNone/>
              <a:defRPr sz="2000"/>
            </a:lvl8pPr>
            <a:lvl9pPr marL="3656811"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01" indent="0">
              <a:buNone/>
              <a:defRPr sz="1200"/>
            </a:lvl2pPr>
            <a:lvl3pPr marL="914202" indent="0">
              <a:buNone/>
              <a:defRPr sz="1000"/>
            </a:lvl3pPr>
            <a:lvl4pPr marL="1371304" indent="0">
              <a:buNone/>
              <a:defRPr sz="900"/>
            </a:lvl4pPr>
            <a:lvl5pPr marL="1828405" indent="0">
              <a:buNone/>
              <a:defRPr sz="900"/>
            </a:lvl5pPr>
            <a:lvl6pPr marL="2285506" indent="0">
              <a:buNone/>
              <a:defRPr sz="900"/>
            </a:lvl6pPr>
            <a:lvl7pPr marL="2742607" indent="0">
              <a:buNone/>
              <a:defRPr sz="900"/>
            </a:lvl7pPr>
            <a:lvl8pPr marL="3199708" indent="0">
              <a:buNone/>
              <a:defRPr sz="900"/>
            </a:lvl8pPr>
            <a:lvl9pPr marL="3656811" indent="0">
              <a:buNone/>
              <a:defRPr sz="900"/>
            </a:lvl9pPr>
          </a:lstStyle>
          <a:p>
            <a:pPr lvl="0"/>
            <a:r>
              <a:rPr lang="en-US" smtClean="0"/>
              <a:t>Click to edit Master text styles</a:t>
            </a:r>
          </a:p>
        </p:txBody>
      </p:sp>
      <p:sp>
        <p:nvSpPr>
          <p:cNvPr id="5" name="Date Placeholder 3"/>
          <p:cNvSpPr>
            <a:spLocks noGrp="1"/>
          </p:cNvSpPr>
          <p:nvPr>
            <p:ph type="dt" sz="half" idx="10"/>
            <p:custDataLst>
              <p:tags r:id="rId1"/>
            </p:custDataLst>
          </p:nvPr>
        </p:nvSpPr>
        <p:spPr/>
        <p:txBody>
          <a:bodyPr/>
          <a:lstStyle>
            <a:lvl1pPr>
              <a:defRPr/>
            </a:lvl1pPr>
          </a:lstStyle>
          <a:p>
            <a:pPr>
              <a:defRPr/>
            </a:pPr>
            <a:fld id="{60BF05AB-3B04-9D44-8D99-2D536BB37A2C}" type="datetime1">
              <a:rPr lang="en-US"/>
              <a:pPr>
                <a:defRPr/>
              </a:pPr>
              <a:t>10/19/16</a:t>
            </a:fld>
            <a:endParaRPr lang="en-US"/>
          </a:p>
        </p:txBody>
      </p:sp>
      <p:sp>
        <p:nvSpPr>
          <p:cNvPr id="6"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7" name="Slide Number Placeholder 5"/>
          <p:cNvSpPr>
            <a:spLocks noGrp="1"/>
          </p:cNvSpPr>
          <p:nvPr>
            <p:ph type="sldNum" sz="quarter" idx="12"/>
            <p:custDataLst>
              <p:tags r:id="rId3"/>
            </p:custDataLst>
          </p:nvPr>
        </p:nvSpPr>
        <p:spPr/>
        <p:txBody>
          <a:bodyPr/>
          <a:lstStyle>
            <a:lvl1pPr>
              <a:defRPr/>
            </a:lvl1pPr>
          </a:lstStyle>
          <a:p>
            <a:pPr>
              <a:defRPr/>
            </a:pPr>
            <a:fld id="{E3908E3B-2202-E544-9018-4EB743483B73}" type="slidenum">
              <a:rPr lang="en-US"/>
              <a:pPr>
                <a:defRPr/>
              </a:pPr>
              <a:t>‹#›</a:t>
            </a:fld>
            <a:endParaRPr lang="en-US"/>
          </a:p>
        </p:txBody>
      </p:sp>
    </p:spTree>
    <p:extLst>
      <p:ext uri="{BB962C8B-B14F-4D97-AF65-F5344CB8AC3E}">
        <p14:creationId xmlns:p14="http://schemas.microsoft.com/office/powerpoint/2010/main" val="166715740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5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174" indent="0" algn="ctr">
              <a:buNone/>
              <a:defRPr/>
            </a:lvl2pPr>
            <a:lvl3pPr marL="914349" indent="0" algn="ctr">
              <a:buNone/>
              <a:defRPr/>
            </a:lvl3pPr>
            <a:lvl4pPr marL="1371523" indent="0" algn="ctr">
              <a:buNone/>
              <a:defRPr/>
            </a:lvl4pPr>
            <a:lvl5pPr marL="1828698" indent="0" algn="ctr">
              <a:buNone/>
              <a:defRPr/>
            </a:lvl5pPr>
            <a:lvl6pPr marL="2285872" indent="0" algn="ctr">
              <a:buNone/>
              <a:defRPr/>
            </a:lvl6pPr>
            <a:lvl7pPr marL="2743046" indent="0" algn="ctr">
              <a:buNone/>
              <a:defRPr/>
            </a:lvl7pPr>
            <a:lvl8pPr marL="3200220" indent="0" algn="ctr">
              <a:buNone/>
              <a:defRPr/>
            </a:lvl8pPr>
            <a:lvl9pPr marL="3657396"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4105396500"/>
      </p:ext>
    </p:extLst>
  </p:cSld>
  <p:clrMapOvr>
    <a:masterClrMapping/>
  </p:clrMapOvr>
  <p:transition/>
</p:sldLayout>
</file>

<file path=ppt/slideLayouts/slideLayout2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1"/>
            </p:custDataLst>
          </p:nvPr>
        </p:nvSpPr>
        <p:spPr/>
        <p:txBody>
          <a:bodyPr/>
          <a:lstStyle>
            <a:lvl1pPr>
              <a:defRPr/>
            </a:lvl1pPr>
          </a:lstStyle>
          <a:p>
            <a:pPr>
              <a:defRPr/>
            </a:pPr>
            <a:fld id="{D7D7922E-CF0B-7C42-8857-810FF94A9A87}" type="datetime1">
              <a:rPr lang="en-US"/>
              <a:pPr>
                <a:defRPr/>
              </a:pPr>
              <a:t>10/19/16</a:t>
            </a:fld>
            <a:endParaRPr lang="en-US"/>
          </a:p>
        </p:txBody>
      </p:sp>
      <p:sp>
        <p:nvSpPr>
          <p:cNvPr id="5"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a:defRPr/>
            </a:lvl1pPr>
          </a:lstStyle>
          <a:p>
            <a:pPr>
              <a:defRPr/>
            </a:pPr>
            <a:fld id="{A420BEBF-EADC-E243-B04F-5A863C98C75E}" type="slidenum">
              <a:rPr lang="en-US"/>
              <a:pPr>
                <a:defRPr/>
              </a:pPr>
              <a:t>‹#›</a:t>
            </a:fld>
            <a:endParaRPr lang="en-US"/>
          </a:p>
        </p:txBody>
      </p:sp>
    </p:spTree>
    <p:extLst>
      <p:ext uri="{BB962C8B-B14F-4D97-AF65-F5344CB8AC3E}">
        <p14:creationId xmlns:p14="http://schemas.microsoft.com/office/powerpoint/2010/main" val="3915360095"/>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89"/>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8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1"/>
            </p:custDataLst>
          </p:nvPr>
        </p:nvSpPr>
        <p:spPr/>
        <p:txBody>
          <a:bodyPr/>
          <a:lstStyle>
            <a:lvl1pPr>
              <a:defRPr/>
            </a:lvl1pPr>
          </a:lstStyle>
          <a:p>
            <a:pPr>
              <a:defRPr/>
            </a:pPr>
            <a:fld id="{8EBB1377-49F9-9B4D-A5F8-D4E34EE2473E}" type="datetime1">
              <a:rPr lang="en-US"/>
              <a:pPr>
                <a:defRPr/>
              </a:pPr>
              <a:t>10/19/16</a:t>
            </a:fld>
            <a:endParaRPr lang="en-US"/>
          </a:p>
        </p:txBody>
      </p:sp>
      <p:sp>
        <p:nvSpPr>
          <p:cNvPr id="5"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a:defRPr/>
            </a:lvl1pPr>
          </a:lstStyle>
          <a:p>
            <a:pPr>
              <a:defRPr/>
            </a:pPr>
            <a:fld id="{DAAAD4CB-EA07-9B40-AF37-751659F9C839}" type="slidenum">
              <a:rPr lang="en-US"/>
              <a:pPr>
                <a:defRPr/>
              </a:pPr>
              <a:t>‹#›</a:t>
            </a:fld>
            <a:endParaRPr lang="en-US"/>
          </a:p>
        </p:txBody>
      </p:sp>
    </p:spTree>
    <p:extLst>
      <p:ext uri="{BB962C8B-B14F-4D97-AF65-F5344CB8AC3E}">
        <p14:creationId xmlns:p14="http://schemas.microsoft.com/office/powerpoint/2010/main" val="381778052"/>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5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101" indent="0" algn="ctr">
              <a:buNone/>
              <a:defRPr/>
            </a:lvl2pPr>
            <a:lvl3pPr marL="914202" indent="0" algn="ctr">
              <a:buNone/>
              <a:defRPr/>
            </a:lvl3pPr>
            <a:lvl4pPr marL="1371304" indent="0" algn="ctr">
              <a:buNone/>
              <a:defRPr/>
            </a:lvl4pPr>
            <a:lvl5pPr marL="1828405" indent="0" algn="ctr">
              <a:buNone/>
              <a:defRPr/>
            </a:lvl5pPr>
            <a:lvl6pPr marL="2285506" indent="0" algn="ctr">
              <a:buNone/>
              <a:defRPr/>
            </a:lvl6pPr>
            <a:lvl7pPr marL="2742607" indent="0" algn="ctr">
              <a:buNone/>
              <a:defRPr/>
            </a:lvl7pPr>
            <a:lvl8pPr marL="3199708" indent="0" algn="ctr">
              <a:buNone/>
              <a:defRPr/>
            </a:lvl8pPr>
            <a:lvl9pPr marL="3656811"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4075013129"/>
      </p:ext>
    </p:extLst>
  </p:cSld>
  <p:clrMapOvr>
    <a:masterClrMapping/>
  </p:clrMapOvr>
  <p:transition/>
</p:sldLayout>
</file>

<file path=ppt/slideLayouts/slideLayout2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20212399"/>
      </p:ext>
    </p:extLst>
  </p:cSld>
  <p:clrMapOvr>
    <a:masterClrMapping/>
  </p:clrMapOvr>
  <p:transition/>
</p:sldLayout>
</file>

<file path=ppt/slideLayouts/slideLayout2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3"/>
            <a:ext cx="7772400" cy="1500187"/>
          </a:xfrm>
        </p:spPr>
        <p:txBody>
          <a:bodyPr anchor="b"/>
          <a:lstStyle>
            <a:lvl1pPr marL="0" indent="0">
              <a:buNone/>
              <a:defRPr sz="2000"/>
            </a:lvl1pPr>
            <a:lvl2pPr marL="457101" indent="0">
              <a:buNone/>
              <a:defRPr sz="1800"/>
            </a:lvl2pPr>
            <a:lvl3pPr marL="914202" indent="0">
              <a:buNone/>
              <a:defRPr sz="1600"/>
            </a:lvl3pPr>
            <a:lvl4pPr marL="1371304" indent="0">
              <a:buNone/>
              <a:defRPr sz="1400"/>
            </a:lvl4pPr>
            <a:lvl5pPr marL="1828405" indent="0">
              <a:buNone/>
              <a:defRPr sz="1400"/>
            </a:lvl5pPr>
            <a:lvl6pPr marL="2285506" indent="0">
              <a:buNone/>
              <a:defRPr sz="1400"/>
            </a:lvl6pPr>
            <a:lvl7pPr marL="2742607" indent="0">
              <a:buNone/>
              <a:defRPr sz="1400"/>
            </a:lvl7pPr>
            <a:lvl8pPr marL="3199708" indent="0">
              <a:buNone/>
              <a:defRPr sz="1400"/>
            </a:lvl8pPr>
            <a:lvl9pPr marL="3656811" indent="0">
              <a:buNone/>
              <a:defRPr sz="1400"/>
            </a:lvl9pPr>
          </a:lstStyle>
          <a:p>
            <a:pPr lvl="0"/>
            <a:r>
              <a:rPr lang="en-US" smtClean="0"/>
              <a:t>Click to edit Master text styles</a:t>
            </a:r>
          </a:p>
        </p:txBody>
      </p:sp>
    </p:spTree>
    <p:extLst>
      <p:ext uri="{BB962C8B-B14F-4D97-AF65-F5344CB8AC3E}">
        <p14:creationId xmlns:p14="http://schemas.microsoft.com/office/powerpoint/2010/main" val="785582804"/>
      </p:ext>
    </p:extLst>
  </p:cSld>
  <p:clrMapOvr>
    <a:masterClrMapping/>
  </p:clrMapOvr>
  <p:transition/>
</p:sldLayout>
</file>

<file path=ppt/slideLayouts/slideLayout2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96891409"/>
      </p:ext>
    </p:extLst>
  </p:cSld>
  <p:clrMapOvr>
    <a:masterClrMapping/>
  </p:clrMapOvr>
  <p:transition/>
</p:sldLayout>
</file>

<file path=ppt/slideLayouts/slideLayout2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01" indent="0">
              <a:buNone/>
              <a:defRPr sz="2000" b="1"/>
            </a:lvl2pPr>
            <a:lvl3pPr marL="914202" indent="0">
              <a:buNone/>
              <a:defRPr sz="1800" b="1"/>
            </a:lvl3pPr>
            <a:lvl4pPr marL="1371304" indent="0">
              <a:buNone/>
              <a:defRPr sz="1600" b="1"/>
            </a:lvl4pPr>
            <a:lvl5pPr marL="1828405" indent="0">
              <a:buNone/>
              <a:defRPr sz="1600" b="1"/>
            </a:lvl5pPr>
            <a:lvl6pPr marL="2285506" indent="0">
              <a:buNone/>
              <a:defRPr sz="1600" b="1"/>
            </a:lvl6pPr>
            <a:lvl7pPr marL="2742607" indent="0">
              <a:buNone/>
              <a:defRPr sz="1600" b="1"/>
            </a:lvl7pPr>
            <a:lvl8pPr marL="3199708" indent="0">
              <a:buNone/>
              <a:defRPr sz="1600" b="1"/>
            </a:lvl8pPr>
            <a:lvl9pPr marL="365681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2" y="1535113"/>
            <a:ext cx="4041775" cy="639762"/>
          </a:xfrm>
        </p:spPr>
        <p:txBody>
          <a:bodyPr anchor="b"/>
          <a:lstStyle>
            <a:lvl1pPr marL="0" indent="0">
              <a:buNone/>
              <a:defRPr sz="2400" b="1"/>
            </a:lvl1pPr>
            <a:lvl2pPr marL="457101" indent="0">
              <a:buNone/>
              <a:defRPr sz="2000" b="1"/>
            </a:lvl2pPr>
            <a:lvl3pPr marL="914202" indent="0">
              <a:buNone/>
              <a:defRPr sz="1800" b="1"/>
            </a:lvl3pPr>
            <a:lvl4pPr marL="1371304" indent="0">
              <a:buNone/>
              <a:defRPr sz="1600" b="1"/>
            </a:lvl4pPr>
            <a:lvl5pPr marL="1828405" indent="0">
              <a:buNone/>
              <a:defRPr sz="1600" b="1"/>
            </a:lvl5pPr>
            <a:lvl6pPr marL="2285506" indent="0">
              <a:buNone/>
              <a:defRPr sz="1600" b="1"/>
            </a:lvl6pPr>
            <a:lvl7pPr marL="2742607" indent="0">
              <a:buNone/>
              <a:defRPr sz="1600" b="1"/>
            </a:lvl7pPr>
            <a:lvl8pPr marL="3199708" indent="0">
              <a:buNone/>
              <a:defRPr sz="1600" b="1"/>
            </a:lvl8pPr>
            <a:lvl9pPr marL="365681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63801767"/>
      </p:ext>
    </p:extLst>
  </p:cSld>
  <p:clrMapOvr>
    <a:masterClrMapping/>
  </p:clrMapOvr>
  <p:transition/>
</p:sldLayout>
</file>

<file path=ppt/slideLayouts/slideLayout2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322544444"/>
      </p:ext>
    </p:extLst>
  </p:cSld>
  <p:clrMapOvr>
    <a:masterClrMapping/>
  </p:clrMapOvr>
  <p:transition/>
</p:sldLayout>
</file>

<file path=ppt/slideLayouts/slideLayout2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293260"/>
      </p:ext>
    </p:extLst>
  </p:cSld>
  <p:clrMapOvr>
    <a:masterClrMapping/>
  </p:clrMapOvr>
  <p:transition/>
</p:sldLayout>
</file>

<file path=ppt/slideLayouts/slideLayout2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01" indent="0">
              <a:buNone/>
              <a:defRPr sz="1200"/>
            </a:lvl2pPr>
            <a:lvl3pPr marL="914202" indent="0">
              <a:buNone/>
              <a:defRPr sz="1000"/>
            </a:lvl3pPr>
            <a:lvl4pPr marL="1371304" indent="0">
              <a:buNone/>
              <a:defRPr sz="900"/>
            </a:lvl4pPr>
            <a:lvl5pPr marL="1828405" indent="0">
              <a:buNone/>
              <a:defRPr sz="900"/>
            </a:lvl5pPr>
            <a:lvl6pPr marL="2285506" indent="0">
              <a:buNone/>
              <a:defRPr sz="900"/>
            </a:lvl6pPr>
            <a:lvl7pPr marL="2742607" indent="0">
              <a:buNone/>
              <a:defRPr sz="900"/>
            </a:lvl7pPr>
            <a:lvl8pPr marL="3199708" indent="0">
              <a:buNone/>
              <a:defRPr sz="900"/>
            </a:lvl8pPr>
            <a:lvl9pPr marL="3656811" indent="0">
              <a:buNone/>
              <a:defRPr sz="900"/>
            </a:lvl9pPr>
          </a:lstStyle>
          <a:p>
            <a:pPr lvl="0"/>
            <a:r>
              <a:rPr lang="en-US" smtClean="0"/>
              <a:t>Click to edit Master text styles</a:t>
            </a:r>
          </a:p>
        </p:txBody>
      </p:sp>
    </p:spTree>
    <p:extLst>
      <p:ext uri="{BB962C8B-B14F-4D97-AF65-F5344CB8AC3E}">
        <p14:creationId xmlns:p14="http://schemas.microsoft.com/office/powerpoint/2010/main" val="2883034786"/>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47335253"/>
      </p:ext>
    </p:extLst>
  </p:cSld>
  <p:clrMapOvr>
    <a:masterClrMapping/>
  </p:clrMapOvr>
  <p:transition/>
</p:sldLayout>
</file>

<file path=ppt/slideLayouts/slideLayout2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01" indent="0">
              <a:buNone/>
              <a:defRPr sz="2800"/>
            </a:lvl2pPr>
            <a:lvl3pPr marL="914202" indent="0">
              <a:buNone/>
              <a:defRPr sz="2400"/>
            </a:lvl3pPr>
            <a:lvl4pPr marL="1371304" indent="0">
              <a:buNone/>
              <a:defRPr sz="2000"/>
            </a:lvl4pPr>
            <a:lvl5pPr marL="1828405" indent="0">
              <a:buNone/>
              <a:defRPr sz="2000"/>
            </a:lvl5pPr>
            <a:lvl6pPr marL="2285506" indent="0">
              <a:buNone/>
              <a:defRPr sz="2000"/>
            </a:lvl6pPr>
            <a:lvl7pPr marL="2742607" indent="0">
              <a:buNone/>
              <a:defRPr sz="2000"/>
            </a:lvl7pPr>
            <a:lvl8pPr marL="3199708" indent="0">
              <a:buNone/>
              <a:defRPr sz="2000"/>
            </a:lvl8pPr>
            <a:lvl9pPr marL="3656811"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01" indent="0">
              <a:buNone/>
              <a:defRPr sz="1200"/>
            </a:lvl2pPr>
            <a:lvl3pPr marL="914202" indent="0">
              <a:buNone/>
              <a:defRPr sz="1000"/>
            </a:lvl3pPr>
            <a:lvl4pPr marL="1371304" indent="0">
              <a:buNone/>
              <a:defRPr sz="900"/>
            </a:lvl4pPr>
            <a:lvl5pPr marL="1828405" indent="0">
              <a:buNone/>
              <a:defRPr sz="900"/>
            </a:lvl5pPr>
            <a:lvl6pPr marL="2285506" indent="0">
              <a:buNone/>
              <a:defRPr sz="900"/>
            </a:lvl6pPr>
            <a:lvl7pPr marL="2742607" indent="0">
              <a:buNone/>
              <a:defRPr sz="900"/>
            </a:lvl7pPr>
            <a:lvl8pPr marL="3199708" indent="0">
              <a:buNone/>
              <a:defRPr sz="900"/>
            </a:lvl8pPr>
            <a:lvl9pPr marL="3656811" indent="0">
              <a:buNone/>
              <a:defRPr sz="900"/>
            </a:lvl9pPr>
          </a:lstStyle>
          <a:p>
            <a:pPr lvl="0"/>
            <a:r>
              <a:rPr lang="en-US" smtClean="0"/>
              <a:t>Click to edit Master text styles</a:t>
            </a:r>
          </a:p>
        </p:txBody>
      </p:sp>
    </p:spTree>
    <p:extLst>
      <p:ext uri="{BB962C8B-B14F-4D97-AF65-F5344CB8AC3E}">
        <p14:creationId xmlns:p14="http://schemas.microsoft.com/office/powerpoint/2010/main" val="2882268317"/>
      </p:ext>
    </p:extLst>
  </p:cSld>
  <p:clrMapOvr>
    <a:masterClrMapping/>
  </p:clrMapOvr>
  <p:transition/>
</p:sldLayout>
</file>

<file path=ppt/slideLayouts/slideLayout2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16995509"/>
      </p:ext>
    </p:extLst>
  </p:cSld>
  <p:clrMapOvr>
    <a:masterClrMapping/>
  </p:clrMapOvr>
  <p:transition/>
</p:sldLayout>
</file>

<file path=ppt/slideLayouts/slideLayout2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36728503"/>
      </p:ext>
    </p:extLst>
  </p:cSld>
  <p:clrMapOvr>
    <a:masterClrMapping/>
  </p:clrMapOvr>
  <p:transition/>
</p:sldLayout>
</file>

<file path=ppt/slideLayouts/slideLayout28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52"/>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35414279"/>
      </p:ext>
    </p:extLst>
  </p:cSld>
  <p:clrMapOvr>
    <a:masterClrMapping/>
  </p:clrMapOvr>
  <p:transition/>
</p:sldLayout>
</file>

<file path=ppt/slideLayouts/slideLayout284.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752600"/>
            <a:ext cx="3810000" cy="4343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smtClean="0"/>
              <a:t>Click icon to add clip art</a:t>
            </a:r>
            <a:endParaRPr lang="en-US" noProof="0"/>
          </a:p>
        </p:txBody>
      </p:sp>
    </p:spTree>
    <p:extLst>
      <p:ext uri="{BB962C8B-B14F-4D97-AF65-F5344CB8AC3E}">
        <p14:creationId xmlns:p14="http://schemas.microsoft.com/office/powerpoint/2010/main" val="1277997625"/>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7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01" indent="0" algn="ctr">
              <a:buNone/>
              <a:defRPr/>
            </a:lvl2pPr>
            <a:lvl3pPr marL="914202" indent="0" algn="ctr">
              <a:buNone/>
              <a:defRPr/>
            </a:lvl3pPr>
            <a:lvl4pPr marL="1371304" indent="0" algn="ctr">
              <a:buNone/>
              <a:defRPr/>
            </a:lvl4pPr>
            <a:lvl5pPr marL="1828405" indent="0" algn="ctr">
              <a:buNone/>
              <a:defRPr/>
            </a:lvl5pPr>
            <a:lvl6pPr marL="2285506" indent="0" algn="ctr">
              <a:buNone/>
              <a:defRPr/>
            </a:lvl6pPr>
            <a:lvl7pPr marL="2742607" indent="0" algn="ctr">
              <a:buNone/>
              <a:defRPr/>
            </a:lvl7pPr>
            <a:lvl8pPr marL="3199708" indent="0" algn="ctr">
              <a:buNone/>
              <a:defRPr/>
            </a:lvl8pPr>
            <a:lvl9pPr marL="3656811"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9A07FB1A-E69A-754A-ACD0-F5A9700F4054}" type="slidenum">
              <a:rPr lang="en-US"/>
              <a:pPr>
                <a:defRPr/>
              </a:pPr>
              <a:t>‹#›</a:t>
            </a:fld>
            <a:endParaRPr lang="en-US"/>
          </a:p>
        </p:txBody>
      </p:sp>
    </p:spTree>
    <p:extLst>
      <p:ext uri="{BB962C8B-B14F-4D97-AF65-F5344CB8AC3E}">
        <p14:creationId xmlns:p14="http://schemas.microsoft.com/office/powerpoint/2010/main" val="619207605"/>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1C8C392A-77FA-CE43-93BD-A432635137D7}" type="slidenum">
              <a:rPr lang="en-US"/>
              <a:pPr>
                <a:defRPr/>
              </a:pPr>
              <a:t>‹#›</a:t>
            </a:fld>
            <a:endParaRPr lang="en-US"/>
          </a:p>
        </p:txBody>
      </p:sp>
    </p:spTree>
    <p:extLst>
      <p:ext uri="{BB962C8B-B14F-4D97-AF65-F5344CB8AC3E}">
        <p14:creationId xmlns:p14="http://schemas.microsoft.com/office/powerpoint/2010/main" val="540612136"/>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3"/>
            <a:ext cx="7772400" cy="1500187"/>
          </a:xfrm>
        </p:spPr>
        <p:txBody>
          <a:bodyPr anchor="b"/>
          <a:lstStyle>
            <a:lvl1pPr marL="0" indent="0">
              <a:buNone/>
              <a:defRPr sz="2000"/>
            </a:lvl1pPr>
            <a:lvl2pPr marL="457101" indent="0">
              <a:buNone/>
              <a:defRPr sz="1800"/>
            </a:lvl2pPr>
            <a:lvl3pPr marL="914202" indent="0">
              <a:buNone/>
              <a:defRPr sz="1600"/>
            </a:lvl3pPr>
            <a:lvl4pPr marL="1371304" indent="0">
              <a:buNone/>
              <a:defRPr sz="1400"/>
            </a:lvl4pPr>
            <a:lvl5pPr marL="1828405" indent="0">
              <a:buNone/>
              <a:defRPr sz="1400"/>
            </a:lvl5pPr>
            <a:lvl6pPr marL="2285506" indent="0">
              <a:buNone/>
              <a:defRPr sz="1400"/>
            </a:lvl6pPr>
            <a:lvl7pPr marL="2742607" indent="0">
              <a:buNone/>
              <a:defRPr sz="1400"/>
            </a:lvl7pPr>
            <a:lvl8pPr marL="3199708" indent="0">
              <a:buNone/>
              <a:defRPr sz="1400"/>
            </a:lvl8pPr>
            <a:lvl9pPr marL="3656811" indent="0">
              <a:buNone/>
              <a:defRPr sz="1400"/>
            </a:lvl9pPr>
          </a:lstStyle>
          <a:p>
            <a:pPr lvl="0"/>
            <a:r>
              <a:rPr lang="en-US" smtClean="0"/>
              <a:t>Click to edit Master text styles</a:t>
            </a:r>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B27E8917-B960-BC4C-A1E9-524D9261B96B}" type="slidenum">
              <a:rPr lang="en-US"/>
              <a:pPr>
                <a:defRPr/>
              </a:pPr>
              <a:t>‹#›</a:t>
            </a:fld>
            <a:endParaRPr lang="en-US"/>
          </a:p>
        </p:txBody>
      </p:sp>
    </p:spTree>
    <p:extLst>
      <p:ext uri="{BB962C8B-B14F-4D97-AF65-F5344CB8AC3E}">
        <p14:creationId xmlns:p14="http://schemas.microsoft.com/office/powerpoint/2010/main" val="3907917270"/>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6"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custDataLst>
              <p:tags r:id="rId3"/>
            </p:custDataLst>
          </p:nvPr>
        </p:nvSpPr>
        <p:spPr>
          <a:ln/>
        </p:spPr>
        <p:txBody>
          <a:bodyPr/>
          <a:lstStyle>
            <a:lvl1pPr>
              <a:defRPr/>
            </a:lvl1pPr>
          </a:lstStyle>
          <a:p>
            <a:pPr>
              <a:defRPr/>
            </a:pPr>
            <a:fld id="{C113FCC2-0922-044F-B962-D81ECB44C9F9}" type="slidenum">
              <a:rPr lang="en-US"/>
              <a:pPr>
                <a:defRPr/>
              </a:pPr>
              <a:t>‹#›</a:t>
            </a:fld>
            <a:endParaRPr lang="en-US"/>
          </a:p>
        </p:txBody>
      </p:sp>
    </p:spTree>
    <p:extLst>
      <p:ext uri="{BB962C8B-B14F-4D97-AF65-F5344CB8AC3E}">
        <p14:creationId xmlns:p14="http://schemas.microsoft.com/office/powerpoint/2010/main" val="1598844985"/>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01" indent="0">
              <a:buNone/>
              <a:defRPr sz="2000" b="1"/>
            </a:lvl2pPr>
            <a:lvl3pPr marL="914202" indent="0">
              <a:buNone/>
              <a:defRPr sz="1800" b="1"/>
            </a:lvl3pPr>
            <a:lvl4pPr marL="1371304" indent="0">
              <a:buNone/>
              <a:defRPr sz="1600" b="1"/>
            </a:lvl4pPr>
            <a:lvl5pPr marL="1828405" indent="0">
              <a:buNone/>
              <a:defRPr sz="1600" b="1"/>
            </a:lvl5pPr>
            <a:lvl6pPr marL="2285506" indent="0">
              <a:buNone/>
              <a:defRPr sz="1600" b="1"/>
            </a:lvl6pPr>
            <a:lvl7pPr marL="2742607" indent="0">
              <a:buNone/>
              <a:defRPr sz="1600" b="1"/>
            </a:lvl7pPr>
            <a:lvl8pPr marL="3199708" indent="0">
              <a:buNone/>
              <a:defRPr sz="1600" b="1"/>
            </a:lvl8pPr>
            <a:lvl9pPr marL="365681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2" y="1535113"/>
            <a:ext cx="4041775" cy="639762"/>
          </a:xfrm>
        </p:spPr>
        <p:txBody>
          <a:bodyPr anchor="b"/>
          <a:lstStyle>
            <a:lvl1pPr marL="0" indent="0">
              <a:buNone/>
              <a:defRPr sz="2400" b="1"/>
            </a:lvl1pPr>
            <a:lvl2pPr marL="457101" indent="0">
              <a:buNone/>
              <a:defRPr sz="2000" b="1"/>
            </a:lvl2pPr>
            <a:lvl3pPr marL="914202" indent="0">
              <a:buNone/>
              <a:defRPr sz="1800" b="1"/>
            </a:lvl3pPr>
            <a:lvl4pPr marL="1371304" indent="0">
              <a:buNone/>
              <a:defRPr sz="1600" b="1"/>
            </a:lvl4pPr>
            <a:lvl5pPr marL="1828405" indent="0">
              <a:buNone/>
              <a:defRPr sz="1600" b="1"/>
            </a:lvl5pPr>
            <a:lvl6pPr marL="2285506" indent="0">
              <a:buNone/>
              <a:defRPr sz="1600" b="1"/>
            </a:lvl6pPr>
            <a:lvl7pPr marL="2742607" indent="0">
              <a:buNone/>
              <a:defRPr sz="1600" b="1"/>
            </a:lvl7pPr>
            <a:lvl8pPr marL="3199708" indent="0">
              <a:buNone/>
              <a:defRPr sz="1600" b="1"/>
            </a:lvl8pPr>
            <a:lvl9pPr marL="365681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8"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custDataLst>
              <p:tags r:id="rId3"/>
            </p:custDataLst>
          </p:nvPr>
        </p:nvSpPr>
        <p:spPr>
          <a:ln/>
        </p:spPr>
        <p:txBody>
          <a:bodyPr/>
          <a:lstStyle>
            <a:lvl1pPr>
              <a:defRPr/>
            </a:lvl1pPr>
          </a:lstStyle>
          <a:p>
            <a:pPr>
              <a:defRPr/>
            </a:pPr>
            <a:fld id="{17CCE002-64FB-2143-902C-85B8CA90C4AC}" type="slidenum">
              <a:rPr lang="en-US"/>
              <a:pPr>
                <a:defRPr/>
              </a:pPr>
              <a:t>‹#›</a:t>
            </a:fld>
            <a:endParaRPr lang="en-US"/>
          </a:p>
        </p:txBody>
      </p:sp>
    </p:spTree>
    <p:extLst>
      <p:ext uri="{BB962C8B-B14F-4D97-AF65-F5344CB8AC3E}">
        <p14:creationId xmlns:p14="http://schemas.microsoft.com/office/powerpoint/2010/main" val="383066240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2"/>
            <a:ext cx="7772400" cy="1500187"/>
          </a:xfrm>
        </p:spPr>
        <p:txBody>
          <a:bodyPr anchor="b"/>
          <a:lstStyle>
            <a:lvl1pPr marL="0" indent="0">
              <a:buNone/>
              <a:defRPr sz="2000"/>
            </a:lvl1pPr>
            <a:lvl2pPr marL="457174" indent="0">
              <a:buNone/>
              <a:defRPr sz="1800"/>
            </a:lvl2pPr>
            <a:lvl3pPr marL="914349" indent="0">
              <a:buNone/>
              <a:defRPr sz="1600"/>
            </a:lvl3pPr>
            <a:lvl4pPr marL="1371523" indent="0">
              <a:buNone/>
              <a:defRPr sz="1400"/>
            </a:lvl4pPr>
            <a:lvl5pPr marL="1828698" indent="0">
              <a:buNone/>
              <a:defRPr sz="1400"/>
            </a:lvl5pPr>
            <a:lvl6pPr marL="2285872" indent="0">
              <a:buNone/>
              <a:defRPr sz="1400"/>
            </a:lvl6pPr>
            <a:lvl7pPr marL="2743046" indent="0">
              <a:buNone/>
              <a:defRPr sz="1400"/>
            </a:lvl7pPr>
            <a:lvl8pPr marL="3200220" indent="0">
              <a:buNone/>
              <a:defRPr sz="1400"/>
            </a:lvl8pPr>
            <a:lvl9pPr marL="3657396" indent="0">
              <a:buNone/>
              <a:defRPr sz="1400"/>
            </a:lvl9pPr>
          </a:lstStyle>
          <a:p>
            <a:pPr lvl="0"/>
            <a:r>
              <a:rPr lang="en-US" smtClean="0"/>
              <a:t>Click to edit Master text styles</a:t>
            </a:r>
          </a:p>
        </p:txBody>
      </p:sp>
    </p:spTree>
    <p:extLst>
      <p:ext uri="{BB962C8B-B14F-4D97-AF65-F5344CB8AC3E}">
        <p14:creationId xmlns:p14="http://schemas.microsoft.com/office/powerpoint/2010/main" val="3396263979"/>
      </p:ext>
    </p:extLst>
  </p:cSld>
  <p:clrMapOvr>
    <a:masterClrMapping/>
  </p:clrMapOvr>
  <p:transition/>
</p:sldLayout>
</file>

<file path=ppt/slideLayouts/slideLayout2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4"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custDataLst>
              <p:tags r:id="rId3"/>
            </p:custDataLst>
          </p:nvPr>
        </p:nvSpPr>
        <p:spPr>
          <a:ln/>
        </p:spPr>
        <p:txBody>
          <a:bodyPr/>
          <a:lstStyle>
            <a:lvl1pPr>
              <a:defRPr/>
            </a:lvl1pPr>
          </a:lstStyle>
          <a:p>
            <a:pPr>
              <a:defRPr/>
            </a:pPr>
            <a:fld id="{18B5F89E-C3CF-674C-BEF8-ECC77A2DEE2E}" type="slidenum">
              <a:rPr lang="en-US"/>
              <a:pPr>
                <a:defRPr/>
              </a:pPr>
              <a:t>‹#›</a:t>
            </a:fld>
            <a:endParaRPr lang="en-US"/>
          </a:p>
        </p:txBody>
      </p:sp>
    </p:spTree>
    <p:extLst>
      <p:ext uri="{BB962C8B-B14F-4D97-AF65-F5344CB8AC3E}">
        <p14:creationId xmlns:p14="http://schemas.microsoft.com/office/powerpoint/2010/main" val="3462006519"/>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3"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custDataLst>
              <p:tags r:id="rId3"/>
            </p:custDataLst>
          </p:nvPr>
        </p:nvSpPr>
        <p:spPr>
          <a:ln/>
        </p:spPr>
        <p:txBody>
          <a:bodyPr/>
          <a:lstStyle>
            <a:lvl1pPr>
              <a:defRPr/>
            </a:lvl1pPr>
          </a:lstStyle>
          <a:p>
            <a:pPr>
              <a:defRPr/>
            </a:pPr>
            <a:fld id="{ECA873AC-A4D0-6842-93BD-4956161E0401}" type="slidenum">
              <a:rPr lang="en-US"/>
              <a:pPr>
                <a:defRPr/>
              </a:pPr>
              <a:t>‹#›</a:t>
            </a:fld>
            <a:endParaRPr lang="en-US"/>
          </a:p>
        </p:txBody>
      </p:sp>
    </p:spTree>
    <p:extLst>
      <p:ext uri="{BB962C8B-B14F-4D97-AF65-F5344CB8AC3E}">
        <p14:creationId xmlns:p14="http://schemas.microsoft.com/office/powerpoint/2010/main" val="2105205138"/>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01" indent="0">
              <a:buNone/>
              <a:defRPr sz="1200"/>
            </a:lvl2pPr>
            <a:lvl3pPr marL="914202" indent="0">
              <a:buNone/>
              <a:defRPr sz="1000"/>
            </a:lvl3pPr>
            <a:lvl4pPr marL="1371304" indent="0">
              <a:buNone/>
              <a:defRPr sz="900"/>
            </a:lvl4pPr>
            <a:lvl5pPr marL="1828405" indent="0">
              <a:buNone/>
              <a:defRPr sz="900"/>
            </a:lvl5pPr>
            <a:lvl6pPr marL="2285506" indent="0">
              <a:buNone/>
              <a:defRPr sz="900"/>
            </a:lvl6pPr>
            <a:lvl7pPr marL="2742607" indent="0">
              <a:buNone/>
              <a:defRPr sz="900"/>
            </a:lvl7pPr>
            <a:lvl8pPr marL="3199708" indent="0">
              <a:buNone/>
              <a:defRPr sz="900"/>
            </a:lvl8pPr>
            <a:lvl9pPr marL="3656811" indent="0">
              <a:buNone/>
              <a:defRPr sz="900"/>
            </a:lvl9pPr>
          </a:lstStyle>
          <a:p>
            <a:pPr lvl="0"/>
            <a:r>
              <a:rPr lang="en-US" smtClean="0"/>
              <a:t>Click to edit Master text styles</a:t>
            </a:r>
          </a:p>
        </p:txBody>
      </p:sp>
      <p:sp>
        <p:nvSpPr>
          <p:cNvPr id="5"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6"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custDataLst>
              <p:tags r:id="rId3"/>
            </p:custDataLst>
          </p:nvPr>
        </p:nvSpPr>
        <p:spPr>
          <a:ln/>
        </p:spPr>
        <p:txBody>
          <a:bodyPr/>
          <a:lstStyle>
            <a:lvl1pPr>
              <a:defRPr/>
            </a:lvl1pPr>
          </a:lstStyle>
          <a:p>
            <a:pPr>
              <a:defRPr/>
            </a:pPr>
            <a:fld id="{CF0D59B0-B26A-6D4E-8EB9-CD4230305701}" type="slidenum">
              <a:rPr lang="en-US"/>
              <a:pPr>
                <a:defRPr/>
              </a:pPr>
              <a:t>‹#›</a:t>
            </a:fld>
            <a:endParaRPr lang="en-US"/>
          </a:p>
        </p:txBody>
      </p:sp>
    </p:spTree>
    <p:extLst>
      <p:ext uri="{BB962C8B-B14F-4D97-AF65-F5344CB8AC3E}">
        <p14:creationId xmlns:p14="http://schemas.microsoft.com/office/powerpoint/2010/main" val="2394502622"/>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01" indent="0">
              <a:buNone/>
              <a:defRPr sz="2800"/>
            </a:lvl2pPr>
            <a:lvl3pPr marL="914202" indent="0">
              <a:buNone/>
              <a:defRPr sz="2400"/>
            </a:lvl3pPr>
            <a:lvl4pPr marL="1371304" indent="0">
              <a:buNone/>
              <a:defRPr sz="2000"/>
            </a:lvl4pPr>
            <a:lvl5pPr marL="1828405" indent="0">
              <a:buNone/>
              <a:defRPr sz="2000"/>
            </a:lvl5pPr>
            <a:lvl6pPr marL="2285506" indent="0">
              <a:buNone/>
              <a:defRPr sz="2000"/>
            </a:lvl6pPr>
            <a:lvl7pPr marL="2742607" indent="0">
              <a:buNone/>
              <a:defRPr sz="2000"/>
            </a:lvl7pPr>
            <a:lvl8pPr marL="3199708" indent="0">
              <a:buNone/>
              <a:defRPr sz="2000"/>
            </a:lvl8pPr>
            <a:lvl9pPr marL="3656811"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01" indent="0">
              <a:buNone/>
              <a:defRPr sz="1200"/>
            </a:lvl2pPr>
            <a:lvl3pPr marL="914202" indent="0">
              <a:buNone/>
              <a:defRPr sz="1000"/>
            </a:lvl3pPr>
            <a:lvl4pPr marL="1371304" indent="0">
              <a:buNone/>
              <a:defRPr sz="900"/>
            </a:lvl4pPr>
            <a:lvl5pPr marL="1828405" indent="0">
              <a:buNone/>
              <a:defRPr sz="900"/>
            </a:lvl5pPr>
            <a:lvl6pPr marL="2285506" indent="0">
              <a:buNone/>
              <a:defRPr sz="900"/>
            </a:lvl6pPr>
            <a:lvl7pPr marL="2742607" indent="0">
              <a:buNone/>
              <a:defRPr sz="900"/>
            </a:lvl7pPr>
            <a:lvl8pPr marL="3199708" indent="0">
              <a:buNone/>
              <a:defRPr sz="900"/>
            </a:lvl8pPr>
            <a:lvl9pPr marL="3656811" indent="0">
              <a:buNone/>
              <a:defRPr sz="900"/>
            </a:lvl9pPr>
          </a:lstStyle>
          <a:p>
            <a:pPr lvl="0"/>
            <a:r>
              <a:rPr lang="en-US" smtClean="0"/>
              <a:t>Click to edit Master text styles</a:t>
            </a:r>
          </a:p>
        </p:txBody>
      </p:sp>
      <p:sp>
        <p:nvSpPr>
          <p:cNvPr id="5"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6"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custDataLst>
              <p:tags r:id="rId3"/>
            </p:custDataLst>
          </p:nvPr>
        </p:nvSpPr>
        <p:spPr>
          <a:ln/>
        </p:spPr>
        <p:txBody>
          <a:bodyPr/>
          <a:lstStyle>
            <a:lvl1pPr>
              <a:defRPr/>
            </a:lvl1pPr>
          </a:lstStyle>
          <a:p>
            <a:pPr>
              <a:defRPr/>
            </a:pPr>
            <a:fld id="{68E87873-362E-F849-B09B-5AC6D5A440DA}" type="slidenum">
              <a:rPr lang="en-US"/>
              <a:pPr>
                <a:defRPr/>
              </a:pPr>
              <a:t>‹#›</a:t>
            </a:fld>
            <a:endParaRPr lang="en-US"/>
          </a:p>
        </p:txBody>
      </p:sp>
    </p:spTree>
    <p:extLst>
      <p:ext uri="{BB962C8B-B14F-4D97-AF65-F5344CB8AC3E}">
        <p14:creationId xmlns:p14="http://schemas.microsoft.com/office/powerpoint/2010/main" val="68573759"/>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8A3AB22F-A4D5-7440-A6F9-476FFCEAABFB}" type="slidenum">
              <a:rPr lang="en-US"/>
              <a:pPr>
                <a:defRPr/>
              </a:pPr>
              <a:t>‹#›</a:t>
            </a:fld>
            <a:endParaRPr lang="en-US"/>
          </a:p>
        </p:txBody>
      </p:sp>
    </p:spTree>
    <p:extLst>
      <p:ext uri="{BB962C8B-B14F-4D97-AF65-F5344CB8AC3E}">
        <p14:creationId xmlns:p14="http://schemas.microsoft.com/office/powerpoint/2010/main" val="1399120137"/>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89"/>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8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72BBD46F-781D-524D-B623-5394DE3BE061}" type="slidenum">
              <a:rPr lang="en-US"/>
              <a:pPr>
                <a:defRPr/>
              </a:pPr>
              <a:t>‹#›</a:t>
            </a:fld>
            <a:endParaRPr lang="en-US"/>
          </a:p>
        </p:txBody>
      </p:sp>
    </p:spTree>
    <p:extLst>
      <p:ext uri="{BB962C8B-B14F-4D97-AF65-F5344CB8AC3E}">
        <p14:creationId xmlns:p14="http://schemas.microsoft.com/office/powerpoint/2010/main" val="2187838055"/>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5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101" indent="0" algn="ctr">
              <a:buNone/>
              <a:defRPr/>
            </a:lvl2pPr>
            <a:lvl3pPr marL="914202" indent="0" algn="ctr">
              <a:buNone/>
              <a:defRPr/>
            </a:lvl3pPr>
            <a:lvl4pPr marL="1371304" indent="0" algn="ctr">
              <a:buNone/>
              <a:defRPr/>
            </a:lvl4pPr>
            <a:lvl5pPr marL="1828405" indent="0" algn="ctr">
              <a:buNone/>
              <a:defRPr/>
            </a:lvl5pPr>
            <a:lvl6pPr marL="2285506" indent="0" algn="ctr">
              <a:buNone/>
              <a:defRPr/>
            </a:lvl6pPr>
            <a:lvl7pPr marL="2742607" indent="0" algn="ctr">
              <a:buNone/>
              <a:defRPr/>
            </a:lvl7pPr>
            <a:lvl8pPr marL="3199708" indent="0" algn="ctr">
              <a:buNone/>
              <a:defRPr/>
            </a:lvl8pPr>
            <a:lvl9pPr marL="3656811"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746140867"/>
      </p:ext>
    </p:extLst>
  </p:cSld>
  <p:clrMapOvr>
    <a:masterClrMapping/>
  </p:clrMapOvr>
  <p:transition/>
</p:sldLayout>
</file>

<file path=ppt/slideLayouts/slideLayout2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15580073"/>
      </p:ext>
    </p:extLst>
  </p:cSld>
  <p:clrMapOvr>
    <a:masterClrMapping/>
  </p:clrMapOvr>
  <p:transition/>
</p:sldLayout>
</file>

<file path=ppt/slideLayouts/slideLayout2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3"/>
            <a:ext cx="7772400" cy="1500187"/>
          </a:xfrm>
        </p:spPr>
        <p:txBody>
          <a:bodyPr anchor="b"/>
          <a:lstStyle>
            <a:lvl1pPr marL="0" indent="0">
              <a:buNone/>
              <a:defRPr sz="2000"/>
            </a:lvl1pPr>
            <a:lvl2pPr marL="457101" indent="0">
              <a:buNone/>
              <a:defRPr sz="1800"/>
            </a:lvl2pPr>
            <a:lvl3pPr marL="914202" indent="0">
              <a:buNone/>
              <a:defRPr sz="1600"/>
            </a:lvl3pPr>
            <a:lvl4pPr marL="1371304" indent="0">
              <a:buNone/>
              <a:defRPr sz="1400"/>
            </a:lvl4pPr>
            <a:lvl5pPr marL="1828405" indent="0">
              <a:buNone/>
              <a:defRPr sz="1400"/>
            </a:lvl5pPr>
            <a:lvl6pPr marL="2285506" indent="0">
              <a:buNone/>
              <a:defRPr sz="1400"/>
            </a:lvl6pPr>
            <a:lvl7pPr marL="2742607" indent="0">
              <a:buNone/>
              <a:defRPr sz="1400"/>
            </a:lvl7pPr>
            <a:lvl8pPr marL="3199708" indent="0">
              <a:buNone/>
              <a:defRPr sz="1400"/>
            </a:lvl8pPr>
            <a:lvl9pPr marL="3656811" indent="0">
              <a:buNone/>
              <a:defRPr sz="1400"/>
            </a:lvl9pPr>
          </a:lstStyle>
          <a:p>
            <a:pPr lvl="0"/>
            <a:r>
              <a:rPr lang="en-US" smtClean="0"/>
              <a:t>Click to edit Master text styles</a:t>
            </a:r>
          </a:p>
        </p:txBody>
      </p:sp>
    </p:spTree>
    <p:extLst>
      <p:ext uri="{BB962C8B-B14F-4D97-AF65-F5344CB8AC3E}">
        <p14:creationId xmlns:p14="http://schemas.microsoft.com/office/powerpoint/2010/main" val="1640121357"/>
      </p:ext>
    </p:extLst>
  </p:cSld>
  <p:clrMapOvr>
    <a:masterClrMapping/>
  </p:clrMapOvr>
  <p:transition/>
</p:sldLayout>
</file>

<file path=ppt/slideLayouts/slideLayout2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32691853"/>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2"/>
            <a:ext cx="7772400" cy="1500187"/>
          </a:xfrm>
        </p:spPr>
        <p:txBody>
          <a:bodyPr anchor="b"/>
          <a:lstStyle>
            <a:lvl1pPr marL="0" indent="0">
              <a:buNone/>
              <a:defRPr sz="2000"/>
            </a:lvl1pPr>
            <a:lvl2pPr marL="457174" indent="0">
              <a:buNone/>
              <a:defRPr sz="1800"/>
            </a:lvl2pPr>
            <a:lvl3pPr marL="914349" indent="0">
              <a:buNone/>
              <a:defRPr sz="1600"/>
            </a:lvl3pPr>
            <a:lvl4pPr marL="1371523" indent="0">
              <a:buNone/>
              <a:defRPr sz="1400"/>
            </a:lvl4pPr>
            <a:lvl5pPr marL="1828698" indent="0">
              <a:buNone/>
              <a:defRPr sz="1400"/>
            </a:lvl5pPr>
            <a:lvl6pPr marL="2285872" indent="0">
              <a:buNone/>
              <a:defRPr sz="1400"/>
            </a:lvl6pPr>
            <a:lvl7pPr marL="2743046" indent="0">
              <a:buNone/>
              <a:defRPr sz="1400"/>
            </a:lvl7pPr>
            <a:lvl8pPr marL="3200220" indent="0">
              <a:buNone/>
              <a:defRPr sz="1400"/>
            </a:lvl8pPr>
            <a:lvl9pPr marL="3657396" indent="0">
              <a:buNone/>
              <a:defRPr sz="1400"/>
            </a:lvl9pPr>
          </a:lstStyle>
          <a:p>
            <a:pPr lvl="0"/>
            <a:r>
              <a:rPr lang="en-US" smtClean="0"/>
              <a:t>Click to edit Master text styles</a:t>
            </a:r>
          </a:p>
        </p:txBody>
      </p:sp>
    </p:spTree>
    <p:extLst>
      <p:ext uri="{BB962C8B-B14F-4D97-AF65-F5344CB8AC3E}">
        <p14:creationId xmlns:p14="http://schemas.microsoft.com/office/powerpoint/2010/main" val="1001253252"/>
      </p:ext>
    </p:extLst>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8249088"/>
      </p:ext>
    </p:extLst>
  </p:cSld>
  <p:clrMapOvr>
    <a:masterClrMapping/>
  </p:clrMapOvr>
  <p:transition/>
</p:sldLayout>
</file>

<file path=ppt/slideLayouts/slideLayout3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01" indent="0">
              <a:buNone/>
              <a:defRPr sz="2000" b="1"/>
            </a:lvl2pPr>
            <a:lvl3pPr marL="914202" indent="0">
              <a:buNone/>
              <a:defRPr sz="1800" b="1"/>
            </a:lvl3pPr>
            <a:lvl4pPr marL="1371304" indent="0">
              <a:buNone/>
              <a:defRPr sz="1600" b="1"/>
            </a:lvl4pPr>
            <a:lvl5pPr marL="1828405" indent="0">
              <a:buNone/>
              <a:defRPr sz="1600" b="1"/>
            </a:lvl5pPr>
            <a:lvl6pPr marL="2285506" indent="0">
              <a:buNone/>
              <a:defRPr sz="1600" b="1"/>
            </a:lvl6pPr>
            <a:lvl7pPr marL="2742607" indent="0">
              <a:buNone/>
              <a:defRPr sz="1600" b="1"/>
            </a:lvl7pPr>
            <a:lvl8pPr marL="3199708" indent="0">
              <a:buNone/>
              <a:defRPr sz="1600" b="1"/>
            </a:lvl8pPr>
            <a:lvl9pPr marL="365681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2" y="1535113"/>
            <a:ext cx="4041775" cy="639762"/>
          </a:xfrm>
        </p:spPr>
        <p:txBody>
          <a:bodyPr anchor="b"/>
          <a:lstStyle>
            <a:lvl1pPr marL="0" indent="0">
              <a:buNone/>
              <a:defRPr sz="2400" b="1"/>
            </a:lvl1pPr>
            <a:lvl2pPr marL="457101" indent="0">
              <a:buNone/>
              <a:defRPr sz="2000" b="1"/>
            </a:lvl2pPr>
            <a:lvl3pPr marL="914202" indent="0">
              <a:buNone/>
              <a:defRPr sz="1800" b="1"/>
            </a:lvl3pPr>
            <a:lvl4pPr marL="1371304" indent="0">
              <a:buNone/>
              <a:defRPr sz="1600" b="1"/>
            </a:lvl4pPr>
            <a:lvl5pPr marL="1828405" indent="0">
              <a:buNone/>
              <a:defRPr sz="1600" b="1"/>
            </a:lvl5pPr>
            <a:lvl6pPr marL="2285506" indent="0">
              <a:buNone/>
              <a:defRPr sz="1600" b="1"/>
            </a:lvl6pPr>
            <a:lvl7pPr marL="2742607" indent="0">
              <a:buNone/>
              <a:defRPr sz="1600" b="1"/>
            </a:lvl7pPr>
            <a:lvl8pPr marL="3199708" indent="0">
              <a:buNone/>
              <a:defRPr sz="1600" b="1"/>
            </a:lvl8pPr>
            <a:lvl9pPr marL="365681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04009086"/>
      </p:ext>
    </p:extLst>
  </p:cSld>
  <p:clrMapOvr>
    <a:masterClrMapping/>
  </p:clrMapOvr>
  <p:transition/>
</p:sldLayout>
</file>

<file path=ppt/slideLayouts/slideLayout3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982555010"/>
      </p:ext>
    </p:extLst>
  </p:cSld>
  <p:clrMapOvr>
    <a:masterClrMapping/>
  </p:clrMapOvr>
  <p:transition/>
</p:sldLayout>
</file>

<file path=ppt/slideLayouts/slideLayout3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60840971"/>
      </p:ext>
    </p:extLst>
  </p:cSld>
  <p:clrMapOvr>
    <a:masterClrMapping/>
  </p:clrMapOvr>
  <p:transition/>
</p:sldLayout>
</file>

<file path=ppt/slideLayouts/slideLayout3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01" indent="0">
              <a:buNone/>
              <a:defRPr sz="1200"/>
            </a:lvl2pPr>
            <a:lvl3pPr marL="914202" indent="0">
              <a:buNone/>
              <a:defRPr sz="1000"/>
            </a:lvl3pPr>
            <a:lvl4pPr marL="1371304" indent="0">
              <a:buNone/>
              <a:defRPr sz="900"/>
            </a:lvl4pPr>
            <a:lvl5pPr marL="1828405" indent="0">
              <a:buNone/>
              <a:defRPr sz="900"/>
            </a:lvl5pPr>
            <a:lvl6pPr marL="2285506" indent="0">
              <a:buNone/>
              <a:defRPr sz="900"/>
            </a:lvl6pPr>
            <a:lvl7pPr marL="2742607" indent="0">
              <a:buNone/>
              <a:defRPr sz="900"/>
            </a:lvl7pPr>
            <a:lvl8pPr marL="3199708" indent="0">
              <a:buNone/>
              <a:defRPr sz="900"/>
            </a:lvl8pPr>
            <a:lvl9pPr marL="3656811" indent="0">
              <a:buNone/>
              <a:defRPr sz="900"/>
            </a:lvl9pPr>
          </a:lstStyle>
          <a:p>
            <a:pPr lvl="0"/>
            <a:r>
              <a:rPr lang="en-US" smtClean="0"/>
              <a:t>Click to edit Master text styles</a:t>
            </a:r>
          </a:p>
        </p:txBody>
      </p:sp>
    </p:spTree>
    <p:extLst>
      <p:ext uri="{BB962C8B-B14F-4D97-AF65-F5344CB8AC3E}">
        <p14:creationId xmlns:p14="http://schemas.microsoft.com/office/powerpoint/2010/main" val="830295994"/>
      </p:ext>
    </p:extLst>
  </p:cSld>
  <p:clrMapOvr>
    <a:masterClrMapping/>
  </p:clrMapOvr>
  <p:transition/>
</p:sldLayout>
</file>

<file path=ppt/slideLayouts/slideLayout3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01" indent="0">
              <a:buNone/>
              <a:defRPr sz="2800"/>
            </a:lvl2pPr>
            <a:lvl3pPr marL="914202" indent="0">
              <a:buNone/>
              <a:defRPr sz="2400"/>
            </a:lvl3pPr>
            <a:lvl4pPr marL="1371304" indent="0">
              <a:buNone/>
              <a:defRPr sz="2000"/>
            </a:lvl4pPr>
            <a:lvl5pPr marL="1828405" indent="0">
              <a:buNone/>
              <a:defRPr sz="2000"/>
            </a:lvl5pPr>
            <a:lvl6pPr marL="2285506" indent="0">
              <a:buNone/>
              <a:defRPr sz="2000"/>
            </a:lvl6pPr>
            <a:lvl7pPr marL="2742607" indent="0">
              <a:buNone/>
              <a:defRPr sz="2000"/>
            </a:lvl7pPr>
            <a:lvl8pPr marL="3199708" indent="0">
              <a:buNone/>
              <a:defRPr sz="2000"/>
            </a:lvl8pPr>
            <a:lvl9pPr marL="3656811"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01" indent="0">
              <a:buNone/>
              <a:defRPr sz="1200"/>
            </a:lvl2pPr>
            <a:lvl3pPr marL="914202" indent="0">
              <a:buNone/>
              <a:defRPr sz="1000"/>
            </a:lvl3pPr>
            <a:lvl4pPr marL="1371304" indent="0">
              <a:buNone/>
              <a:defRPr sz="900"/>
            </a:lvl4pPr>
            <a:lvl5pPr marL="1828405" indent="0">
              <a:buNone/>
              <a:defRPr sz="900"/>
            </a:lvl5pPr>
            <a:lvl6pPr marL="2285506" indent="0">
              <a:buNone/>
              <a:defRPr sz="900"/>
            </a:lvl6pPr>
            <a:lvl7pPr marL="2742607" indent="0">
              <a:buNone/>
              <a:defRPr sz="900"/>
            </a:lvl7pPr>
            <a:lvl8pPr marL="3199708" indent="0">
              <a:buNone/>
              <a:defRPr sz="900"/>
            </a:lvl8pPr>
            <a:lvl9pPr marL="3656811" indent="0">
              <a:buNone/>
              <a:defRPr sz="900"/>
            </a:lvl9pPr>
          </a:lstStyle>
          <a:p>
            <a:pPr lvl="0"/>
            <a:r>
              <a:rPr lang="en-US" smtClean="0"/>
              <a:t>Click to edit Master text styles</a:t>
            </a:r>
          </a:p>
        </p:txBody>
      </p:sp>
    </p:spTree>
    <p:extLst>
      <p:ext uri="{BB962C8B-B14F-4D97-AF65-F5344CB8AC3E}">
        <p14:creationId xmlns:p14="http://schemas.microsoft.com/office/powerpoint/2010/main" val="3039525165"/>
      </p:ext>
    </p:extLst>
  </p:cSld>
  <p:clrMapOvr>
    <a:masterClrMapping/>
  </p:clrMapOvr>
  <p:transition/>
</p:sldLayout>
</file>

<file path=ppt/slideLayouts/slideLayout3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7230556"/>
      </p:ext>
    </p:extLst>
  </p:cSld>
  <p:clrMapOvr>
    <a:masterClrMapping/>
  </p:clrMapOvr>
  <p:transition/>
</p:sldLayout>
</file>

<file path=ppt/slideLayouts/slideLayout3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67343451"/>
      </p:ext>
    </p:extLst>
  </p:cSld>
  <p:clrMapOvr>
    <a:masterClrMapping/>
  </p:clrMapOvr>
  <p:transition/>
</p:sldLayout>
</file>

<file path=ppt/slideLayouts/slideLayout30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52"/>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75012015"/>
      </p:ext>
    </p:extLst>
  </p:cSld>
  <p:clrMapOvr>
    <a:masterClrMapping/>
  </p:clrMapOvr>
  <p:transition/>
  <p:hf hdr="0" ftr="0" dt="0"/>
</p:sldLayout>
</file>

<file path=ppt/slideLayouts/slideLayout308.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752600"/>
            <a:ext cx="3810000" cy="4343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smtClean="0"/>
              <a:t>Click icon to add clip art</a:t>
            </a:r>
            <a:endParaRPr lang="en-US" noProof="0"/>
          </a:p>
        </p:txBody>
      </p:sp>
    </p:spTree>
    <p:extLst>
      <p:ext uri="{BB962C8B-B14F-4D97-AF65-F5344CB8AC3E}">
        <p14:creationId xmlns:p14="http://schemas.microsoft.com/office/powerpoint/2010/main" val="2577589420"/>
      </p:ext>
    </p:extLst>
  </p:cSld>
  <p:clrMapOvr>
    <a:masterClrMapping/>
  </p:clrMapOvr>
  <p:hf hdr="0" ftr="0" dt="0"/>
</p:sldLayout>
</file>

<file path=ppt/slideLayouts/slideLayout3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5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101" indent="0" algn="ctr">
              <a:buNone/>
              <a:defRPr/>
            </a:lvl2pPr>
            <a:lvl3pPr marL="914202" indent="0" algn="ctr">
              <a:buNone/>
              <a:defRPr/>
            </a:lvl3pPr>
            <a:lvl4pPr marL="1371304" indent="0" algn="ctr">
              <a:buNone/>
              <a:defRPr/>
            </a:lvl4pPr>
            <a:lvl5pPr marL="1828405" indent="0" algn="ctr">
              <a:buNone/>
              <a:defRPr/>
            </a:lvl5pPr>
            <a:lvl6pPr marL="2285506" indent="0" algn="ctr">
              <a:buNone/>
              <a:defRPr/>
            </a:lvl6pPr>
            <a:lvl7pPr marL="2742607" indent="0" algn="ctr">
              <a:buNone/>
              <a:defRPr/>
            </a:lvl7pPr>
            <a:lvl8pPr marL="3199708" indent="0" algn="ctr">
              <a:buNone/>
              <a:defRPr/>
            </a:lvl8pPr>
            <a:lvl9pPr marL="3656811"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182031448"/>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4" indent="0">
              <a:buNone/>
              <a:defRPr sz="2000" b="1"/>
            </a:lvl2pPr>
            <a:lvl3pPr marL="914349" indent="0">
              <a:buNone/>
              <a:defRPr sz="1800" b="1"/>
            </a:lvl3pPr>
            <a:lvl4pPr marL="1371523" indent="0">
              <a:buNone/>
              <a:defRPr sz="1600" b="1"/>
            </a:lvl4pPr>
            <a:lvl5pPr marL="1828698" indent="0">
              <a:buNone/>
              <a:defRPr sz="1600" b="1"/>
            </a:lvl5pPr>
            <a:lvl6pPr marL="2285872" indent="0">
              <a:buNone/>
              <a:defRPr sz="1600" b="1"/>
            </a:lvl6pPr>
            <a:lvl7pPr marL="2743046" indent="0">
              <a:buNone/>
              <a:defRPr sz="1600" b="1"/>
            </a:lvl7pPr>
            <a:lvl8pPr marL="3200220" indent="0">
              <a:buNone/>
              <a:defRPr sz="1600" b="1"/>
            </a:lvl8pPr>
            <a:lvl9pPr marL="3657396"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2" y="1535113"/>
            <a:ext cx="4041775" cy="639762"/>
          </a:xfrm>
        </p:spPr>
        <p:txBody>
          <a:bodyPr anchor="b"/>
          <a:lstStyle>
            <a:lvl1pPr marL="0" indent="0">
              <a:buNone/>
              <a:defRPr sz="2400" b="1"/>
            </a:lvl1pPr>
            <a:lvl2pPr marL="457174" indent="0">
              <a:buNone/>
              <a:defRPr sz="2000" b="1"/>
            </a:lvl2pPr>
            <a:lvl3pPr marL="914349" indent="0">
              <a:buNone/>
              <a:defRPr sz="1800" b="1"/>
            </a:lvl3pPr>
            <a:lvl4pPr marL="1371523" indent="0">
              <a:buNone/>
              <a:defRPr sz="1600" b="1"/>
            </a:lvl4pPr>
            <a:lvl5pPr marL="1828698" indent="0">
              <a:buNone/>
              <a:defRPr sz="1600" b="1"/>
            </a:lvl5pPr>
            <a:lvl6pPr marL="2285872" indent="0">
              <a:buNone/>
              <a:defRPr sz="1600" b="1"/>
            </a:lvl6pPr>
            <a:lvl7pPr marL="2743046" indent="0">
              <a:buNone/>
              <a:defRPr sz="1600" b="1"/>
            </a:lvl7pPr>
            <a:lvl8pPr marL="3200220" indent="0">
              <a:buNone/>
              <a:defRPr sz="1600" b="1"/>
            </a:lvl8pPr>
            <a:lvl9pPr marL="3657396"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91572496"/>
      </p:ext>
    </p:extLst>
  </p:cSld>
  <p:clrMapOvr>
    <a:masterClrMapping/>
  </p:clrMapOvr>
  <p:transition/>
</p:sldLayout>
</file>

<file path=ppt/slideLayouts/slideLayout3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50756037"/>
      </p:ext>
    </p:extLst>
  </p:cSld>
  <p:clrMapOvr>
    <a:masterClrMapping/>
  </p:clrMapOvr>
  <p:transition/>
</p:sldLayout>
</file>

<file path=ppt/slideLayouts/slideLayout3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3"/>
            <a:ext cx="7772400" cy="1500187"/>
          </a:xfrm>
        </p:spPr>
        <p:txBody>
          <a:bodyPr anchor="b"/>
          <a:lstStyle>
            <a:lvl1pPr marL="0" indent="0">
              <a:buNone/>
              <a:defRPr sz="2000"/>
            </a:lvl1pPr>
            <a:lvl2pPr marL="457101" indent="0">
              <a:buNone/>
              <a:defRPr sz="1800"/>
            </a:lvl2pPr>
            <a:lvl3pPr marL="914202" indent="0">
              <a:buNone/>
              <a:defRPr sz="1600"/>
            </a:lvl3pPr>
            <a:lvl4pPr marL="1371304" indent="0">
              <a:buNone/>
              <a:defRPr sz="1400"/>
            </a:lvl4pPr>
            <a:lvl5pPr marL="1828405" indent="0">
              <a:buNone/>
              <a:defRPr sz="1400"/>
            </a:lvl5pPr>
            <a:lvl6pPr marL="2285506" indent="0">
              <a:buNone/>
              <a:defRPr sz="1400"/>
            </a:lvl6pPr>
            <a:lvl7pPr marL="2742607" indent="0">
              <a:buNone/>
              <a:defRPr sz="1400"/>
            </a:lvl7pPr>
            <a:lvl8pPr marL="3199708" indent="0">
              <a:buNone/>
              <a:defRPr sz="1400"/>
            </a:lvl8pPr>
            <a:lvl9pPr marL="3656811" indent="0">
              <a:buNone/>
              <a:defRPr sz="1400"/>
            </a:lvl9pPr>
          </a:lstStyle>
          <a:p>
            <a:pPr lvl="0"/>
            <a:r>
              <a:rPr lang="en-US" smtClean="0"/>
              <a:t>Click to edit Master text styles</a:t>
            </a:r>
          </a:p>
        </p:txBody>
      </p:sp>
    </p:spTree>
    <p:extLst>
      <p:ext uri="{BB962C8B-B14F-4D97-AF65-F5344CB8AC3E}">
        <p14:creationId xmlns:p14="http://schemas.microsoft.com/office/powerpoint/2010/main" val="1523347650"/>
      </p:ext>
    </p:extLst>
  </p:cSld>
  <p:clrMapOvr>
    <a:masterClrMapping/>
  </p:clrMapOvr>
  <p:transition/>
</p:sldLayout>
</file>

<file path=ppt/slideLayouts/slideLayout3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05153761"/>
      </p:ext>
    </p:extLst>
  </p:cSld>
  <p:clrMapOvr>
    <a:masterClrMapping/>
  </p:clrMapOvr>
  <p:transition/>
</p:sldLayout>
</file>

<file path=ppt/slideLayouts/slideLayout3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01" indent="0">
              <a:buNone/>
              <a:defRPr sz="2000" b="1"/>
            </a:lvl2pPr>
            <a:lvl3pPr marL="914202" indent="0">
              <a:buNone/>
              <a:defRPr sz="1800" b="1"/>
            </a:lvl3pPr>
            <a:lvl4pPr marL="1371304" indent="0">
              <a:buNone/>
              <a:defRPr sz="1600" b="1"/>
            </a:lvl4pPr>
            <a:lvl5pPr marL="1828405" indent="0">
              <a:buNone/>
              <a:defRPr sz="1600" b="1"/>
            </a:lvl5pPr>
            <a:lvl6pPr marL="2285506" indent="0">
              <a:buNone/>
              <a:defRPr sz="1600" b="1"/>
            </a:lvl6pPr>
            <a:lvl7pPr marL="2742607" indent="0">
              <a:buNone/>
              <a:defRPr sz="1600" b="1"/>
            </a:lvl7pPr>
            <a:lvl8pPr marL="3199708" indent="0">
              <a:buNone/>
              <a:defRPr sz="1600" b="1"/>
            </a:lvl8pPr>
            <a:lvl9pPr marL="365681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2" y="1535113"/>
            <a:ext cx="4041775" cy="639762"/>
          </a:xfrm>
        </p:spPr>
        <p:txBody>
          <a:bodyPr anchor="b"/>
          <a:lstStyle>
            <a:lvl1pPr marL="0" indent="0">
              <a:buNone/>
              <a:defRPr sz="2400" b="1"/>
            </a:lvl1pPr>
            <a:lvl2pPr marL="457101" indent="0">
              <a:buNone/>
              <a:defRPr sz="2000" b="1"/>
            </a:lvl2pPr>
            <a:lvl3pPr marL="914202" indent="0">
              <a:buNone/>
              <a:defRPr sz="1800" b="1"/>
            </a:lvl3pPr>
            <a:lvl4pPr marL="1371304" indent="0">
              <a:buNone/>
              <a:defRPr sz="1600" b="1"/>
            </a:lvl4pPr>
            <a:lvl5pPr marL="1828405" indent="0">
              <a:buNone/>
              <a:defRPr sz="1600" b="1"/>
            </a:lvl5pPr>
            <a:lvl6pPr marL="2285506" indent="0">
              <a:buNone/>
              <a:defRPr sz="1600" b="1"/>
            </a:lvl6pPr>
            <a:lvl7pPr marL="2742607" indent="0">
              <a:buNone/>
              <a:defRPr sz="1600" b="1"/>
            </a:lvl7pPr>
            <a:lvl8pPr marL="3199708" indent="0">
              <a:buNone/>
              <a:defRPr sz="1600" b="1"/>
            </a:lvl8pPr>
            <a:lvl9pPr marL="365681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01171397"/>
      </p:ext>
    </p:extLst>
  </p:cSld>
  <p:clrMapOvr>
    <a:masterClrMapping/>
  </p:clrMapOvr>
  <p:transition/>
</p:sldLayout>
</file>

<file path=ppt/slideLayouts/slideLayout3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133212800"/>
      </p:ext>
    </p:extLst>
  </p:cSld>
  <p:clrMapOvr>
    <a:masterClrMapping/>
  </p:clrMapOvr>
  <p:transition/>
</p:sldLayout>
</file>

<file path=ppt/slideLayouts/slideLayout3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36336558"/>
      </p:ext>
    </p:extLst>
  </p:cSld>
  <p:clrMapOvr>
    <a:masterClrMapping/>
  </p:clrMapOvr>
  <p:transition/>
</p:sldLayout>
</file>

<file path=ppt/slideLayouts/slideLayout3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01" indent="0">
              <a:buNone/>
              <a:defRPr sz="1200"/>
            </a:lvl2pPr>
            <a:lvl3pPr marL="914202" indent="0">
              <a:buNone/>
              <a:defRPr sz="1000"/>
            </a:lvl3pPr>
            <a:lvl4pPr marL="1371304" indent="0">
              <a:buNone/>
              <a:defRPr sz="900"/>
            </a:lvl4pPr>
            <a:lvl5pPr marL="1828405" indent="0">
              <a:buNone/>
              <a:defRPr sz="900"/>
            </a:lvl5pPr>
            <a:lvl6pPr marL="2285506" indent="0">
              <a:buNone/>
              <a:defRPr sz="900"/>
            </a:lvl6pPr>
            <a:lvl7pPr marL="2742607" indent="0">
              <a:buNone/>
              <a:defRPr sz="900"/>
            </a:lvl7pPr>
            <a:lvl8pPr marL="3199708" indent="0">
              <a:buNone/>
              <a:defRPr sz="900"/>
            </a:lvl8pPr>
            <a:lvl9pPr marL="3656811" indent="0">
              <a:buNone/>
              <a:defRPr sz="900"/>
            </a:lvl9pPr>
          </a:lstStyle>
          <a:p>
            <a:pPr lvl="0"/>
            <a:r>
              <a:rPr lang="en-US" smtClean="0"/>
              <a:t>Click to edit Master text styles</a:t>
            </a:r>
          </a:p>
        </p:txBody>
      </p:sp>
    </p:spTree>
    <p:extLst>
      <p:ext uri="{BB962C8B-B14F-4D97-AF65-F5344CB8AC3E}">
        <p14:creationId xmlns:p14="http://schemas.microsoft.com/office/powerpoint/2010/main" val="4026066638"/>
      </p:ext>
    </p:extLst>
  </p:cSld>
  <p:clrMapOvr>
    <a:masterClrMapping/>
  </p:clrMapOvr>
  <p:transition/>
</p:sldLayout>
</file>

<file path=ppt/slideLayouts/slideLayout3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01" indent="0">
              <a:buNone/>
              <a:defRPr sz="2800"/>
            </a:lvl2pPr>
            <a:lvl3pPr marL="914202" indent="0">
              <a:buNone/>
              <a:defRPr sz="2400"/>
            </a:lvl3pPr>
            <a:lvl4pPr marL="1371304" indent="0">
              <a:buNone/>
              <a:defRPr sz="2000"/>
            </a:lvl4pPr>
            <a:lvl5pPr marL="1828405" indent="0">
              <a:buNone/>
              <a:defRPr sz="2000"/>
            </a:lvl5pPr>
            <a:lvl6pPr marL="2285506" indent="0">
              <a:buNone/>
              <a:defRPr sz="2000"/>
            </a:lvl6pPr>
            <a:lvl7pPr marL="2742607" indent="0">
              <a:buNone/>
              <a:defRPr sz="2000"/>
            </a:lvl7pPr>
            <a:lvl8pPr marL="3199708" indent="0">
              <a:buNone/>
              <a:defRPr sz="2000"/>
            </a:lvl8pPr>
            <a:lvl9pPr marL="3656811"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01" indent="0">
              <a:buNone/>
              <a:defRPr sz="1200"/>
            </a:lvl2pPr>
            <a:lvl3pPr marL="914202" indent="0">
              <a:buNone/>
              <a:defRPr sz="1000"/>
            </a:lvl3pPr>
            <a:lvl4pPr marL="1371304" indent="0">
              <a:buNone/>
              <a:defRPr sz="900"/>
            </a:lvl4pPr>
            <a:lvl5pPr marL="1828405" indent="0">
              <a:buNone/>
              <a:defRPr sz="900"/>
            </a:lvl5pPr>
            <a:lvl6pPr marL="2285506" indent="0">
              <a:buNone/>
              <a:defRPr sz="900"/>
            </a:lvl6pPr>
            <a:lvl7pPr marL="2742607" indent="0">
              <a:buNone/>
              <a:defRPr sz="900"/>
            </a:lvl7pPr>
            <a:lvl8pPr marL="3199708" indent="0">
              <a:buNone/>
              <a:defRPr sz="900"/>
            </a:lvl8pPr>
            <a:lvl9pPr marL="3656811" indent="0">
              <a:buNone/>
              <a:defRPr sz="900"/>
            </a:lvl9pPr>
          </a:lstStyle>
          <a:p>
            <a:pPr lvl="0"/>
            <a:r>
              <a:rPr lang="en-US" smtClean="0"/>
              <a:t>Click to edit Master text styles</a:t>
            </a:r>
          </a:p>
        </p:txBody>
      </p:sp>
    </p:spTree>
    <p:extLst>
      <p:ext uri="{BB962C8B-B14F-4D97-AF65-F5344CB8AC3E}">
        <p14:creationId xmlns:p14="http://schemas.microsoft.com/office/powerpoint/2010/main" val="390439522"/>
      </p:ext>
    </p:extLst>
  </p:cSld>
  <p:clrMapOvr>
    <a:masterClrMapping/>
  </p:clrMapOvr>
  <p:transition/>
</p:sldLayout>
</file>

<file path=ppt/slideLayouts/slideLayout3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41048238"/>
      </p:ext>
    </p:extLst>
  </p:cSld>
  <p:clrMapOvr>
    <a:masterClrMapping/>
  </p:clrMapOvr>
  <p:transition/>
</p:sldLayout>
</file>

<file path=ppt/slideLayouts/slideLayout3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88995174"/>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586444592"/>
      </p:ext>
    </p:extLst>
  </p:cSld>
  <p:clrMapOvr>
    <a:masterClrMapping/>
  </p:clrMapOvr>
  <p:transition/>
</p:sldLayout>
</file>

<file path=ppt/slideLayouts/slideLayout32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52"/>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68936708"/>
      </p:ext>
    </p:extLst>
  </p:cSld>
  <p:clrMapOvr>
    <a:masterClrMapping/>
  </p:clrMapOvr>
  <p:transition/>
</p:sldLayout>
</file>

<file path=ppt/slideLayouts/slideLayout321.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752600"/>
            <a:ext cx="3810000" cy="4343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smtClean="0"/>
              <a:t>Click icon to add clip art</a:t>
            </a:r>
            <a:endParaRPr lang="en-US" noProof="0"/>
          </a:p>
        </p:txBody>
      </p:sp>
    </p:spTree>
    <p:extLst>
      <p:ext uri="{BB962C8B-B14F-4D97-AF65-F5344CB8AC3E}">
        <p14:creationId xmlns:p14="http://schemas.microsoft.com/office/powerpoint/2010/main" val="518209600"/>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Rectangle 5"/>
          <p:cNvSpPr>
            <a:spLocks noChangeArrowheads="1"/>
          </p:cNvSpPr>
          <p:nvPr>
            <p:custDataLst>
              <p:tags r:id="rId1"/>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55" tIns="46029" rIns="92055" bIns="46029"/>
          <a:lstStyle/>
          <a:p>
            <a:pPr algn="ctr" eaLnBrk="0" hangingPunct="0"/>
            <a:r>
              <a:rPr lang="en-US" sz="700" b="0">
                <a:solidFill>
                  <a:schemeClr val="bg1"/>
                </a:solidFill>
              </a:rPr>
              <a:t>Do not reproduce without permission</a:t>
            </a:r>
          </a:p>
        </p:txBody>
      </p:sp>
      <p:sp>
        <p:nvSpPr>
          <p:cNvPr id="4" name="Rectangle 3"/>
          <p:cNvSpPr>
            <a:spLocks noChangeArrowheads="1"/>
          </p:cNvSpPr>
          <p:nvPr userDrawn="1">
            <p:custDataLst>
              <p:tags r:id="rId2"/>
            </p:custDataLst>
          </p:nvPr>
        </p:nvSpPr>
        <p:spPr bwMode="auto">
          <a:xfrm rot="16200000">
            <a:off x="7398545" y="5253883"/>
            <a:ext cx="3078162" cy="263525"/>
          </a:xfrm>
          <a:prstGeom prst="rect">
            <a:avLst/>
          </a:prstGeom>
          <a:noFill/>
          <a:ln w="9525">
            <a:noFill/>
            <a:miter lim="800000"/>
            <a:headEnd/>
            <a:tailEnd/>
          </a:ln>
          <a:effectLst/>
        </p:spPr>
        <p:txBody>
          <a:bodyPr lIns="92046" tIns="46024" rIns="92046" bIns="46024"/>
          <a:lstStyle/>
          <a:p>
            <a:pPr defTabSz="912615" eaLnBrk="0" hangingPunct="0">
              <a:defRPr/>
            </a:pPr>
            <a:fld id="{AF776FA2-ABF4-4944-B03B-9062A00B73AF}" type="slidenum">
              <a:rPr lang="en-US" sz="2000" i="1">
                <a:effectLst>
                  <a:outerShdw blurRad="38100" dist="38100" dir="2700000" algn="tl">
                    <a:srgbClr val="DDDDDD"/>
                  </a:outerShdw>
                </a:effectLst>
                <a:latin typeface="Courier New" pitchFamily="-107" charset="0"/>
                <a:ea typeface="ＭＳ Ｐゴシック" pitchFamily="-107" charset="-128"/>
                <a:cs typeface="ＭＳ Ｐゴシック" pitchFamily="-107" charset="-128"/>
              </a:rPr>
              <a:pPr defTabSz="912615" eaLnBrk="0" hangingPunct="0">
                <a:defRPr/>
              </a:pPr>
              <a:t>‹#›</a:t>
            </a:fld>
            <a:r>
              <a:rPr lang="en-US">
                <a:solidFill>
                  <a:srgbClr val="808080"/>
                </a:solidFill>
                <a:latin typeface="Arial" pitchFamily="-107" charset="0"/>
                <a:ea typeface="ＭＳ Ｐゴシック" pitchFamily="-107" charset="-128"/>
                <a:cs typeface="ＭＳ Ｐゴシック" pitchFamily="-107" charset="-128"/>
              </a:rPr>
              <a:t> - </a:t>
            </a:r>
            <a:r>
              <a:rPr lang="en-US" sz="1100">
                <a:solidFill>
                  <a:srgbClr val="969696"/>
                </a:solidFill>
                <a:latin typeface="Arial" pitchFamily="-107" charset="0"/>
                <a:ea typeface="ＭＳ Ｐゴシック" pitchFamily="-107" charset="-128"/>
                <a:cs typeface="ＭＳ Ｐゴシック" pitchFamily="-107" charset="-128"/>
              </a:rPr>
              <a:t>Lectures.GersteinLab.org</a:t>
            </a:r>
            <a:r>
              <a:rPr lang="en-US" sz="600" b="0">
                <a:solidFill>
                  <a:srgbClr val="808080"/>
                </a:solidFill>
                <a:latin typeface="Arial" pitchFamily="-107" charset="0"/>
                <a:ea typeface="ＭＳ Ｐゴシック" pitchFamily="-107" charset="-128"/>
                <a:cs typeface="ＭＳ Ｐゴシック" pitchFamily="-107" charset="-128"/>
              </a:rPr>
              <a:t> </a:t>
            </a:r>
            <a:r>
              <a:rPr lang="en-US" sz="500" b="0">
                <a:latin typeface="Arial" pitchFamily="-107" charset="0"/>
                <a:ea typeface="ＭＳ Ｐゴシック" pitchFamily="-107" charset="-128"/>
                <a:cs typeface="ＭＳ Ｐゴシック" pitchFamily="-107" charset="-128"/>
              </a:rPr>
              <a:t>(c) '09</a:t>
            </a:r>
          </a:p>
        </p:txBody>
      </p:sp>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552442569"/>
      </p:ext>
    </p:extLst>
  </p:cSld>
  <p:clrMapOvr>
    <a:masterClrMapping/>
  </p:clrMapOvr>
  <p:transition/>
</p:sldLayout>
</file>

<file path=ppt/slideLayouts/slideLayout3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ChangeArrowheads="1"/>
          </p:cNvSpPr>
          <p:nvPr>
            <p:custDataLst>
              <p:tags r:id="rId1"/>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55" tIns="46029" rIns="92055" bIns="46029"/>
          <a:lstStyle/>
          <a:p>
            <a:pPr algn="ctr" eaLnBrk="0" hangingPunct="0"/>
            <a:r>
              <a:rPr lang="en-US" sz="700" b="0">
                <a:solidFill>
                  <a:schemeClr val="bg1"/>
                </a:solidFill>
              </a:rPr>
              <a:t>Do not reproduce without permission</a:t>
            </a:r>
          </a:p>
        </p:txBody>
      </p:sp>
      <p:sp>
        <p:nvSpPr>
          <p:cNvPr id="3" name="Rectangle 2"/>
          <p:cNvSpPr>
            <a:spLocks noChangeArrowheads="1"/>
          </p:cNvSpPr>
          <p:nvPr userDrawn="1">
            <p:custDataLst>
              <p:tags r:id="rId2"/>
            </p:custDataLst>
          </p:nvPr>
        </p:nvSpPr>
        <p:spPr bwMode="auto">
          <a:xfrm rot="16200000">
            <a:off x="7398545" y="5253883"/>
            <a:ext cx="3078162" cy="263525"/>
          </a:xfrm>
          <a:prstGeom prst="rect">
            <a:avLst/>
          </a:prstGeom>
          <a:noFill/>
          <a:ln w="9525">
            <a:noFill/>
            <a:miter lim="800000"/>
            <a:headEnd/>
            <a:tailEnd/>
          </a:ln>
          <a:effectLst/>
        </p:spPr>
        <p:txBody>
          <a:bodyPr lIns="92046" tIns="46024" rIns="92046" bIns="46024"/>
          <a:lstStyle/>
          <a:p>
            <a:pPr defTabSz="912615" eaLnBrk="0" hangingPunct="0">
              <a:defRPr/>
            </a:pPr>
            <a:fld id="{BECCC32E-A50B-2849-ACDD-3DFF17305859}" type="slidenum">
              <a:rPr lang="en-US" sz="2000" i="1">
                <a:effectLst>
                  <a:outerShdw blurRad="38100" dist="38100" dir="2700000" algn="tl">
                    <a:srgbClr val="DDDDDD"/>
                  </a:outerShdw>
                </a:effectLst>
                <a:latin typeface="Courier New" pitchFamily="-107" charset="0"/>
                <a:ea typeface="ＭＳ Ｐゴシック" pitchFamily="-107" charset="-128"/>
                <a:cs typeface="ＭＳ Ｐゴシック" pitchFamily="-107" charset="-128"/>
              </a:rPr>
              <a:pPr defTabSz="912615" eaLnBrk="0" hangingPunct="0">
                <a:defRPr/>
              </a:pPr>
              <a:t>‹#›</a:t>
            </a:fld>
            <a:r>
              <a:rPr lang="en-US">
                <a:solidFill>
                  <a:srgbClr val="808080"/>
                </a:solidFill>
                <a:latin typeface="Arial" pitchFamily="-107" charset="0"/>
                <a:ea typeface="ＭＳ Ｐゴシック" pitchFamily="-107" charset="-128"/>
                <a:cs typeface="ＭＳ Ｐゴシック" pitchFamily="-107" charset="-128"/>
              </a:rPr>
              <a:t> - </a:t>
            </a:r>
            <a:r>
              <a:rPr lang="en-US" sz="1100">
                <a:solidFill>
                  <a:srgbClr val="969696"/>
                </a:solidFill>
                <a:latin typeface="Arial" pitchFamily="-107" charset="0"/>
                <a:ea typeface="ＭＳ Ｐゴシック" pitchFamily="-107" charset="-128"/>
                <a:cs typeface="ＭＳ Ｐゴシック" pitchFamily="-107" charset="-128"/>
              </a:rPr>
              <a:t>Lectures.GersteinLab.org</a:t>
            </a:r>
            <a:r>
              <a:rPr lang="en-US" sz="600" b="0">
                <a:solidFill>
                  <a:srgbClr val="808080"/>
                </a:solidFill>
                <a:latin typeface="Arial" pitchFamily="-107" charset="0"/>
                <a:ea typeface="ＭＳ Ｐゴシック" pitchFamily="-107" charset="-128"/>
                <a:cs typeface="ＭＳ Ｐゴシック" pitchFamily="-107" charset="-128"/>
              </a:rPr>
              <a:t> </a:t>
            </a:r>
            <a:r>
              <a:rPr lang="en-US" sz="500" b="0">
                <a:latin typeface="Arial" pitchFamily="-107" charset="0"/>
                <a:ea typeface="ＭＳ Ｐゴシック" pitchFamily="-107" charset="-128"/>
                <a:cs typeface="ＭＳ Ｐゴシック" pitchFamily="-107" charset="-128"/>
              </a:rPr>
              <a:t>(c) '09</a:t>
            </a:r>
          </a:p>
        </p:txBody>
      </p:sp>
    </p:spTree>
    <p:extLst>
      <p:ext uri="{BB962C8B-B14F-4D97-AF65-F5344CB8AC3E}">
        <p14:creationId xmlns:p14="http://schemas.microsoft.com/office/powerpoint/2010/main" val="3827636164"/>
      </p:ext>
    </p:extLst>
  </p:cSld>
  <p:clrMapOvr>
    <a:masterClrMapping/>
  </p:clrMapOvr>
  <p:transition/>
</p:sldLayout>
</file>

<file path=ppt/slideLayouts/slideLayout3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7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01" indent="0" algn="ctr">
              <a:buNone/>
              <a:defRPr/>
            </a:lvl2pPr>
            <a:lvl3pPr marL="914202" indent="0" algn="ctr">
              <a:buNone/>
              <a:defRPr/>
            </a:lvl3pPr>
            <a:lvl4pPr marL="1371304" indent="0" algn="ctr">
              <a:buNone/>
              <a:defRPr/>
            </a:lvl4pPr>
            <a:lvl5pPr marL="1828405" indent="0" algn="ctr">
              <a:buNone/>
              <a:defRPr/>
            </a:lvl5pPr>
            <a:lvl6pPr marL="2285506" indent="0" algn="ctr">
              <a:buNone/>
              <a:defRPr/>
            </a:lvl6pPr>
            <a:lvl7pPr marL="2742607" indent="0" algn="ctr">
              <a:buNone/>
              <a:defRPr/>
            </a:lvl7pPr>
            <a:lvl8pPr marL="3199708" indent="0" algn="ctr">
              <a:buNone/>
              <a:defRPr/>
            </a:lvl8pPr>
            <a:lvl9pPr marL="3656811" indent="0" algn="ctr">
              <a:buNone/>
              <a:defRPr/>
            </a:lvl9pPr>
          </a:lstStyle>
          <a:p>
            <a:r>
              <a:rPr lang="en-US" smtClean="0"/>
              <a:t>Click to edit Master subtitle style</a:t>
            </a:r>
            <a:endParaRPr lang="en-US"/>
          </a:p>
        </p:txBody>
      </p:sp>
      <p:sp>
        <p:nvSpPr>
          <p:cNvPr id="4" name="Rectangle 5"/>
          <p:cNvSpPr>
            <a:spLocks noGrp="1" noChangeArrowheads="1"/>
          </p:cNvSpPr>
          <p:nvPr>
            <p:ph type="ftr" sz="quarter" idx="10"/>
            <p:custDataLst>
              <p:tags r:id="rId1"/>
            </p:custDataLst>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custDataLst>
              <p:tags r:id="rId2"/>
            </p:custDataLst>
          </p:nvPr>
        </p:nvSpPr>
        <p:spPr>
          <a:ln/>
        </p:spPr>
        <p:txBody>
          <a:bodyPr/>
          <a:lstStyle>
            <a:lvl1pPr>
              <a:defRPr/>
            </a:lvl1pPr>
          </a:lstStyle>
          <a:p>
            <a:pPr>
              <a:defRPr/>
            </a:pPr>
            <a:fld id="{38AC7F91-62C9-514F-BC78-A14958C68C4C}" type="slidenum">
              <a:rPr lang="en-US"/>
              <a:pPr>
                <a:defRPr/>
              </a:pPr>
              <a:t>‹#›</a:t>
            </a:fld>
            <a:endParaRPr lang="en-US"/>
          </a:p>
        </p:txBody>
      </p:sp>
    </p:spTree>
    <p:extLst>
      <p:ext uri="{BB962C8B-B14F-4D97-AF65-F5344CB8AC3E}">
        <p14:creationId xmlns:p14="http://schemas.microsoft.com/office/powerpoint/2010/main" val="2727395548"/>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custDataLst>
              <p:tags r:id="rId1"/>
            </p:custDataLst>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custDataLst>
              <p:tags r:id="rId2"/>
            </p:custDataLst>
          </p:nvPr>
        </p:nvSpPr>
        <p:spPr>
          <a:ln/>
        </p:spPr>
        <p:txBody>
          <a:bodyPr/>
          <a:lstStyle>
            <a:lvl1pPr>
              <a:defRPr/>
            </a:lvl1pPr>
          </a:lstStyle>
          <a:p>
            <a:pPr>
              <a:defRPr/>
            </a:pPr>
            <a:fld id="{CD84EED4-1B02-0247-A4A6-3398FF467BC2}" type="slidenum">
              <a:rPr lang="en-US"/>
              <a:pPr>
                <a:defRPr/>
              </a:pPr>
              <a:t>‹#›</a:t>
            </a:fld>
            <a:endParaRPr lang="en-US"/>
          </a:p>
        </p:txBody>
      </p:sp>
    </p:spTree>
    <p:extLst>
      <p:ext uri="{BB962C8B-B14F-4D97-AF65-F5344CB8AC3E}">
        <p14:creationId xmlns:p14="http://schemas.microsoft.com/office/powerpoint/2010/main" val="3858301762"/>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3"/>
            <a:ext cx="7772400" cy="1500187"/>
          </a:xfrm>
        </p:spPr>
        <p:txBody>
          <a:bodyPr anchor="b"/>
          <a:lstStyle>
            <a:lvl1pPr marL="0" indent="0">
              <a:buNone/>
              <a:defRPr sz="2000"/>
            </a:lvl1pPr>
            <a:lvl2pPr marL="457101" indent="0">
              <a:buNone/>
              <a:defRPr sz="1800"/>
            </a:lvl2pPr>
            <a:lvl3pPr marL="914202" indent="0">
              <a:buNone/>
              <a:defRPr sz="1600"/>
            </a:lvl3pPr>
            <a:lvl4pPr marL="1371304" indent="0">
              <a:buNone/>
              <a:defRPr sz="1400"/>
            </a:lvl4pPr>
            <a:lvl5pPr marL="1828405" indent="0">
              <a:buNone/>
              <a:defRPr sz="1400"/>
            </a:lvl5pPr>
            <a:lvl6pPr marL="2285506" indent="0">
              <a:buNone/>
              <a:defRPr sz="1400"/>
            </a:lvl6pPr>
            <a:lvl7pPr marL="2742607" indent="0">
              <a:buNone/>
              <a:defRPr sz="1400"/>
            </a:lvl7pPr>
            <a:lvl8pPr marL="3199708" indent="0">
              <a:buNone/>
              <a:defRPr sz="1400"/>
            </a:lvl8pPr>
            <a:lvl9pPr marL="3656811" indent="0">
              <a:buNone/>
              <a:defRPr sz="1400"/>
            </a:lvl9pPr>
          </a:lstStyle>
          <a:p>
            <a:pPr lvl="0"/>
            <a:r>
              <a:rPr lang="en-US" smtClean="0"/>
              <a:t>Click to edit Master text styles</a:t>
            </a:r>
          </a:p>
        </p:txBody>
      </p:sp>
      <p:sp>
        <p:nvSpPr>
          <p:cNvPr id="4" name="Rectangle 5"/>
          <p:cNvSpPr>
            <a:spLocks noGrp="1" noChangeArrowheads="1"/>
          </p:cNvSpPr>
          <p:nvPr>
            <p:ph type="ftr" sz="quarter" idx="10"/>
            <p:custDataLst>
              <p:tags r:id="rId1"/>
            </p:custDataLst>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custDataLst>
              <p:tags r:id="rId2"/>
            </p:custDataLst>
          </p:nvPr>
        </p:nvSpPr>
        <p:spPr>
          <a:ln/>
        </p:spPr>
        <p:txBody>
          <a:bodyPr/>
          <a:lstStyle>
            <a:lvl1pPr>
              <a:defRPr/>
            </a:lvl1pPr>
          </a:lstStyle>
          <a:p>
            <a:pPr>
              <a:defRPr/>
            </a:pPr>
            <a:fld id="{08C1885C-DFB6-9C49-81C3-01E269035BB4}" type="slidenum">
              <a:rPr lang="en-US"/>
              <a:pPr>
                <a:defRPr/>
              </a:pPr>
              <a:t>‹#›</a:t>
            </a:fld>
            <a:endParaRPr lang="en-US"/>
          </a:p>
        </p:txBody>
      </p:sp>
    </p:spTree>
    <p:extLst>
      <p:ext uri="{BB962C8B-B14F-4D97-AF65-F5344CB8AC3E}">
        <p14:creationId xmlns:p14="http://schemas.microsoft.com/office/powerpoint/2010/main" val="94011926"/>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ftr" sz="quarter" idx="10"/>
            <p:custDataLst>
              <p:tags r:id="rId1"/>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1"/>
            <p:custDataLst>
              <p:tags r:id="rId2"/>
            </p:custDataLst>
          </p:nvPr>
        </p:nvSpPr>
        <p:spPr>
          <a:ln/>
        </p:spPr>
        <p:txBody>
          <a:bodyPr/>
          <a:lstStyle>
            <a:lvl1pPr>
              <a:defRPr/>
            </a:lvl1pPr>
          </a:lstStyle>
          <a:p>
            <a:pPr>
              <a:defRPr/>
            </a:pPr>
            <a:fld id="{EF92E849-55B0-A24D-BFCB-3FE640A7CF30}" type="slidenum">
              <a:rPr lang="en-US"/>
              <a:pPr>
                <a:defRPr/>
              </a:pPr>
              <a:t>‹#›</a:t>
            </a:fld>
            <a:endParaRPr lang="en-US"/>
          </a:p>
        </p:txBody>
      </p:sp>
    </p:spTree>
    <p:extLst>
      <p:ext uri="{BB962C8B-B14F-4D97-AF65-F5344CB8AC3E}">
        <p14:creationId xmlns:p14="http://schemas.microsoft.com/office/powerpoint/2010/main" val="1991235769"/>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01" indent="0">
              <a:buNone/>
              <a:defRPr sz="2000" b="1"/>
            </a:lvl2pPr>
            <a:lvl3pPr marL="914202" indent="0">
              <a:buNone/>
              <a:defRPr sz="1800" b="1"/>
            </a:lvl3pPr>
            <a:lvl4pPr marL="1371304" indent="0">
              <a:buNone/>
              <a:defRPr sz="1600" b="1"/>
            </a:lvl4pPr>
            <a:lvl5pPr marL="1828405" indent="0">
              <a:buNone/>
              <a:defRPr sz="1600" b="1"/>
            </a:lvl5pPr>
            <a:lvl6pPr marL="2285506" indent="0">
              <a:buNone/>
              <a:defRPr sz="1600" b="1"/>
            </a:lvl6pPr>
            <a:lvl7pPr marL="2742607" indent="0">
              <a:buNone/>
              <a:defRPr sz="1600" b="1"/>
            </a:lvl7pPr>
            <a:lvl8pPr marL="3199708" indent="0">
              <a:buNone/>
              <a:defRPr sz="1600" b="1"/>
            </a:lvl8pPr>
            <a:lvl9pPr marL="365681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2" y="1535113"/>
            <a:ext cx="4041775" cy="639762"/>
          </a:xfrm>
        </p:spPr>
        <p:txBody>
          <a:bodyPr anchor="b"/>
          <a:lstStyle>
            <a:lvl1pPr marL="0" indent="0">
              <a:buNone/>
              <a:defRPr sz="2400" b="1"/>
            </a:lvl1pPr>
            <a:lvl2pPr marL="457101" indent="0">
              <a:buNone/>
              <a:defRPr sz="2000" b="1"/>
            </a:lvl2pPr>
            <a:lvl3pPr marL="914202" indent="0">
              <a:buNone/>
              <a:defRPr sz="1800" b="1"/>
            </a:lvl3pPr>
            <a:lvl4pPr marL="1371304" indent="0">
              <a:buNone/>
              <a:defRPr sz="1600" b="1"/>
            </a:lvl4pPr>
            <a:lvl5pPr marL="1828405" indent="0">
              <a:buNone/>
              <a:defRPr sz="1600" b="1"/>
            </a:lvl5pPr>
            <a:lvl6pPr marL="2285506" indent="0">
              <a:buNone/>
              <a:defRPr sz="1600" b="1"/>
            </a:lvl6pPr>
            <a:lvl7pPr marL="2742607" indent="0">
              <a:buNone/>
              <a:defRPr sz="1600" b="1"/>
            </a:lvl7pPr>
            <a:lvl8pPr marL="3199708" indent="0">
              <a:buNone/>
              <a:defRPr sz="1600" b="1"/>
            </a:lvl8pPr>
            <a:lvl9pPr marL="365681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ftr" sz="quarter" idx="10"/>
            <p:custDataLst>
              <p:tags r:id="rId1"/>
            </p:custDataLst>
          </p:nvPr>
        </p:nvSpPr>
        <p:spPr>
          <a:ln/>
        </p:spPr>
        <p:txBody>
          <a:bodyPr/>
          <a:lstStyle>
            <a:lvl1pPr>
              <a:defRPr/>
            </a:lvl1pPr>
          </a:lstStyle>
          <a:p>
            <a:pPr>
              <a:defRPr/>
            </a:pPr>
            <a:endParaRPr lang="en-US"/>
          </a:p>
        </p:txBody>
      </p:sp>
      <p:sp>
        <p:nvSpPr>
          <p:cNvPr id="8" name="Rectangle 6"/>
          <p:cNvSpPr>
            <a:spLocks noGrp="1" noChangeArrowheads="1"/>
          </p:cNvSpPr>
          <p:nvPr>
            <p:ph type="sldNum" sz="quarter" idx="11"/>
            <p:custDataLst>
              <p:tags r:id="rId2"/>
            </p:custDataLst>
          </p:nvPr>
        </p:nvSpPr>
        <p:spPr>
          <a:ln/>
        </p:spPr>
        <p:txBody>
          <a:bodyPr/>
          <a:lstStyle>
            <a:lvl1pPr>
              <a:defRPr/>
            </a:lvl1pPr>
          </a:lstStyle>
          <a:p>
            <a:pPr>
              <a:defRPr/>
            </a:pPr>
            <a:fld id="{C7CB7ACF-3FB8-9B48-A5ED-4ECA097CEA97}" type="slidenum">
              <a:rPr lang="en-US"/>
              <a:pPr>
                <a:defRPr/>
              </a:pPr>
              <a:t>‹#›</a:t>
            </a:fld>
            <a:endParaRPr lang="en-US"/>
          </a:p>
        </p:txBody>
      </p:sp>
    </p:spTree>
    <p:extLst>
      <p:ext uri="{BB962C8B-B14F-4D97-AF65-F5344CB8AC3E}">
        <p14:creationId xmlns:p14="http://schemas.microsoft.com/office/powerpoint/2010/main" val="1677613689"/>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5"/>
          <p:cNvSpPr>
            <a:spLocks noGrp="1" noChangeArrowheads="1"/>
          </p:cNvSpPr>
          <p:nvPr>
            <p:ph type="ftr" sz="quarter" idx="10"/>
            <p:custDataLst>
              <p:tags r:id="rId1"/>
            </p:custDataLst>
          </p:nvPr>
        </p:nvSpPr>
        <p:spPr>
          <a:ln/>
        </p:spPr>
        <p:txBody>
          <a:bodyPr/>
          <a:lstStyle>
            <a:lvl1pPr>
              <a:defRPr/>
            </a:lvl1pPr>
          </a:lstStyle>
          <a:p>
            <a:pPr>
              <a:defRPr/>
            </a:pPr>
            <a:endParaRPr lang="en-US"/>
          </a:p>
        </p:txBody>
      </p:sp>
      <p:sp>
        <p:nvSpPr>
          <p:cNvPr id="4" name="Rectangle 6"/>
          <p:cNvSpPr>
            <a:spLocks noGrp="1" noChangeArrowheads="1"/>
          </p:cNvSpPr>
          <p:nvPr>
            <p:ph type="sldNum" sz="quarter" idx="11"/>
            <p:custDataLst>
              <p:tags r:id="rId2"/>
            </p:custDataLst>
          </p:nvPr>
        </p:nvSpPr>
        <p:spPr>
          <a:ln/>
        </p:spPr>
        <p:txBody>
          <a:bodyPr/>
          <a:lstStyle>
            <a:lvl1pPr>
              <a:defRPr/>
            </a:lvl1pPr>
          </a:lstStyle>
          <a:p>
            <a:pPr>
              <a:defRPr/>
            </a:pPr>
            <a:fld id="{ECCB9A5F-A913-B240-BEB3-5D072F29BA7B}" type="slidenum">
              <a:rPr lang="en-US"/>
              <a:pPr>
                <a:defRPr/>
              </a:pPr>
              <a:t>‹#›</a:t>
            </a:fld>
            <a:endParaRPr lang="en-US"/>
          </a:p>
        </p:txBody>
      </p:sp>
    </p:spTree>
    <p:extLst>
      <p:ext uri="{BB962C8B-B14F-4D97-AF65-F5344CB8AC3E}">
        <p14:creationId xmlns:p14="http://schemas.microsoft.com/office/powerpoint/2010/main" val="104183148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47177340"/>
      </p:ext>
    </p:extLst>
  </p:cSld>
  <p:clrMapOvr>
    <a:masterClrMapping/>
  </p:clrMapOvr>
  <p:transition/>
</p:sldLayout>
</file>

<file path=ppt/slideLayouts/slideLayout3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ftr" sz="quarter" idx="10"/>
            <p:custDataLst>
              <p:tags r:id="rId1"/>
            </p:custDataLst>
          </p:nvPr>
        </p:nvSpPr>
        <p:spPr>
          <a:ln/>
        </p:spPr>
        <p:txBody>
          <a:bodyPr/>
          <a:lstStyle>
            <a:lvl1pPr>
              <a:defRPr/>
            </a:lvl1pPr>
          </a:lstStyle>
          <a:p>
            <a:pPr>
              <a:defRPr/>
            </a:pPr>
            <a:endParaRPr lang="en-US"/>
          </a:p>
        </p:txBody>
      </p:sp>
      <p:sp>
        <p:nvSpPr>
          <p:cNvPr id="3" name="Rectangle 6"/>
          <p:cNvSpPr>
            <a:spLocks noGrp="1" noChangeArrowheads="1"/>
          </p:cNvSpPr>
          <p:nvPr>
            <p:ph type="sldNum" sz="quarter" idx="11"/>
            <p:custDataLst>
              <p:tags r:id="rId2"/>
            </p:custDataLst>
          </p:nvPr>
        </p:nvSpPr>
        <p:spPr>
          <a:ln/>
        </p:spPr>
        <p:txBody>
          <a:bodyPr/>
          <a:lstStyle>
            <a:lvl1pPr>
              <a:defRPr/>
            </a:lvl1pPr>
          </a:lstStyle>
          <a:p>
            <a:pPr>
              <a:defRPr/>
            </a:pPr>
            <a:fld id="{E354C98C-BA2C-1A4C-9853-D3DF449D7151}" type="slidenum">
              <a:rPr lang="en-US"/>
              <a:pPr>
                <a:defRPr/>
              </a:pPr>
              <a:t>‹#›</a:t>
            </a:fld>
            <a:endParaRPr lang="en-US"/>
          </a:p>
        </p:txBody>
      </p:sp>
    </p:spTree>
    <p:extLst>
      <p:ext uri="{BB962C8B-B14F-4D97-AF65-F5344CB8AC3E}">
        <p14:creationId xmlns:p14="http://schemas.microsoft.com/office/powerpoint/2010/main" val="1637159994"/>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01" indent="0">
              <a:buNone/>
              <a:defRPr sz="1200"/>
            </a:lvl2pPr>
            <a:lvl3pPr marL="914202" indent="0">
              <a:buNone/>
              <a:defRPr sz="1000"/>
            </a:lvl3pPr>
            <a:lvl4pPr marL="1371304" indent="0">
              <a:buNone/>
              <a:defRPr sz="900"/>
            </a:lvl4pPr>
            <a:lvl5pPr marL="1828405" indent="0">
              <a:buNone/>
              <a:defRPr sz="900"/>
            </a:lvl5pPr>
            <a:lvl6pPr marL="2285506" indent="0">
              <a:buNone/>
              <a:defRPr sz="900"/>
            </a:lvl6pPr>
            <a:lvl7pPr marL="2742607" indent="0">
              <a:buNone/>
              <a:defRPr sz="900"/>
            </a:lvl7pPr>
            <a:lvl8pPr marL="3199708" indent="0">
              <a:buNone/>
              <a:defRPr sz="900"/>
            </a:lvl8pPr>
            <a:lvl9pPr marL="3656811" indent="0">
              <a:buNone/>
              <a:defRPr sz="900"/>
            </a:lvl9pPr>
          </a:lstStyle>
          <a:p>
            <a:pPr lvl="0"/>
            <a:r>
              <a:rPr lang="en-US" smtClean="0"/>
              <a:t>Click to edit Master text styles</a:t>
            </a:r>
          </a:p>
        </p:txBody>
      </p:sp>
      <p:sp>
        <p:nvSpPr>
          <p:cNvPr id="5" name="Rectangle 5"/>
          <p:cNvSpPr>
            <a:spLocks noGrp="1" noChangeArrowheads="1"/>
          </p:cNvSpPr>
          <p:nvPr>
            <p:ph type="ftr" sz="quarter" idx="10"/>
            <p:custDataLst>
              <p:tags r:id="rId1"/>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1"/>
            <p:custDataLst>
              <p:tags r:id="rId2"/>
            </p:custDataLst>
          </p:nvPr>
        </p:nvSpPr>
        <p:spPr>
          <a:ln/>
        </p:spPr>
        <p:txBody>
          <a:bodyPr/>
          <a:lstStyle>
            <a:lvl1pPr>
              <a:defRPr/>
            </a:lvl1pPr>
          </a:lstStyle>
          <a:p>
            <a:pPr>
              <a:defRPr/>
            </a:pPr>
            <a:fld id="{98356E96-B534-6341-BBE3-A5B48DA29A89}" type="slidenum">
              <a:rPr lang="en-US"/>
              <a:pPr>
                <a:defRPr/>
              </a:pPr>
              <a:t>‹#›</a:t>
            </a:fld>
            <a:endParaRPr lang="en-US"/>
          </a:p>
        </p:txBody>
      </p:sp>
    </p:spTree>
    <p:extLst>
      <p:ext uri="{BB962C8B-B14F-4D97-AF65-F5344CB8AC3E}">
        <p14:creationId xmlns:p14="http://schemas.microsoft.com/office/powerpoint/2010/main" val="4134471486"/>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01" indent="0">
              <a:buNone/>
              <a:defRPr sz="2800"/>
            </a:lvl2pPr>
            <a:lvl3pPr marL="914202" indent="0">
              <a:buNone/>
              <a:defRPr sz="2400"/>
            </a:lvl3pPr>
            <a:lvl4pPr marL="1371304" indent="0">
              <a:buNone/>
              <a:defRPr sz="2000"/>
            </a:lvl4pPr>
            <a:lvl5pPr marL="1828405" indent="0">
              <a:buNone/>
              <a:defRPr sz="2000"/>
            </a:lvl5pPr>
            <a:lvl6pPr marL="2285506" indent="0">
              <a:buNone/>
              <a:defRPr sz="2000"/>
            </a:lvl6pPr>
            <a:lvl7pPr marL="2742607" indent="0">
              <a:buNone/>
              <a:defRPr sz="2000"/>
            </a:lvl7pPr>
            <a:lvl8pPr marL="3199708" indent="0">
              <a:buNone/>
              <a:defRPr sz="2000"/>
            </a:lvl8pPr>
            <a:lvl9pPr marL="3656811"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01" indent="0">
              <a:buNone/>
              <a:defRPr sz="1200"/>
            </a:lvl2pPr>
            <a:lvl3pPr marL="914202" indent="0">
              <a:buNone/>
              <a:defRPr sz="1000"/>
            </a:lvl3pPr>
            <a:lvl4pPr marL="1371304" indent="0">
              <a:buNone/>
              <a:defRPr sz="900"/>
            </a:lvl4pPr>
            <a:lvl5pPr marL="1828405" indent="0">
              <a:buNone/>
              <a:defRPr sz="900"/>
            </a:lvl5pPr>
            <a:lvl6pPr marL="2285506" indent="0">
              <a:buNone/>
              <a:defRPr sz="900"/>
            </a:lvl6pPr>
            <a:lvl7pPr marL="2742607" indent="0">
              <a:buNone/>
              <a:defRPr sz="900"/>
            </a:lvl7pPr>
            <a:lvl8pPr marL="3199708" indent="0">
              <a:buNone/>
              <a:defRPr sz="900"/>
            </a:lvl8pPr>
            <a:lvl9pPr marL="3656811" indent="0">
              <a:buNone/>
              <a:defRPr sz="900"/>
            </a:lvl9pPr>
          </a:lstStyle>
          <a:p>
            <a:pPr lvl="0"/>
            <a:r>
              <a:rPr lang="en-US" smtClean="0"/>
              <a:t>Click to edit Master text styles</a:t>
            </a:r>
          </a:p>
        </p:txBody>
      </p:sp>
      <p:sp>
        <p:nvSpPr>
          <p:cNvPr id="5" name="Rectangle 5"/>
          <p:cNvSpPr>
            <a:spLocks noGrp="1" noChangeArrowheads="1"/>
          </p:cNvSpPr>
          <p:nvPr>
            <p:ph type="ftr" sz="quarter" idx="10"/>
            <p:custDataLst>
              <p:tags r:id="rId1"/>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1"/>
            <p:custDataLst>
              <p:tags r:id="rId2"/>
            </p:custDataLst>
          </p:nvPr>
        </p:nvSpPr>
        <p:spPr>
          <a:ln/>
        </p:spPr>
        <p:txBody>
          <a:bodyPr/>
          <a:lstStyle>
            <a:lvl1pPr>
              <a:defRPr/>
            </a:lvl1pPr>
          </a:lstStyle>
          <a:p>
            <a:pPr>
              <a:defRPr/>
            </a:pPr>
            <a:fld id="{AA2A73BE-C4F1-F442-A2FD-CC8FB4155169}" type="slidenum">
              <a:rPr lang="en-US"/>
              <a:pPr>
                <a:defRPr/>
              </a:pPr>
              <a:t>‹#›</a:t>
            </a:fld>
            <a:endParaRPr lang="en-US"/>
          </a:p>
        </p:txBody>
      </p:sp>
    </p:spTree>
    <p:extLst>
      <p:ext uri="{BB962C8B-B14F-4D97-AF65-F5344CB8AC3E}">
        <p14:creationId xmlns:p14="http://schemas.microsoft.com/office/powerpoint/2010/main" val="352667926"/>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custDataLst>
              <p:tags r:id="rId1"/>
            </p:custDataLst>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custDataLst>
              <p:tags r:id="rId2"/>
            </p:custDataLst>
          </p:nvPr>
        </p:nvSpPr>
        <p:spPr>
          <a:ln/>
        </p:spPr>
        <p:txBody>
          <a:bodyPr/>
          <a:lstStyle>
            <a:lvl1pPr>
              <a:defRPr/>
            </a:lvl1pPr>
          </a:lstStyle>
          <a:p>
            <a:pPr>
              <a:defRPr/>
            </a:pPr>
            <a:fld id="{BE0B7F86-A434-F945-BFD3-80EE89AD2D3B}" type="slidenum">
              <a:rPr lang="en-US"/>
              <a:pPr>
                <a:defRPr/>
              </a:pPr>
              <a:t>‹#›</a:t>
            </a:fld>
            <a:endParaRPr lang="en-US"/>
          </a:p>
        </p:txBody>
      </p:sp>
    </p:spTree>
    <p:extLst>
      <p:ext uri="{BB962C8B-B14F-4D97-AF65-F5344CB8AC3E}">
        <p14:creationId xmlns:p14="http://schemas.microsoft.com/office/powerpoint/2010/main" val="1004766391"/>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60499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60499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custDataLst>
              <p:tags r:id="rId1"/>
            </p:custDataLst>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custDataLst>
              <p:tags r:id="rId2"/>
            </p:custDataLst>
          </p:nvPr>
        </p:nvSpPr>
        <p:spPr>
          <a:ln/>
        </p:spPr>
        <p:txBody>
          <a:bodyPr/>
          <a:lstStyle>
            <a:lvl1pPr>
              <a:defRPr/>
            </a:lvl1pPr>
          </a:lstStyle>
          <a:p>
            <a:pPr>
              <a:defRPr/>
            </a:pPr>
            <a:fld id="{F7C14B67-68DE-F14C-B2EA-4AACE8096671}" type="slidenum">
              <a:rPr lang="en-US"/>
              <a:pPr>
                <a:defRPr/>
              </a:pPr>
              <a:t>‹#›</a:t>
            </a:fld>
            <a:endParaRPr lang="en-US"/>
          </a:p>
        </p:txBody>
      </p:sp>
    </p:spTree>
    <p:extLst>
      <p:ext uri="{BB962C8B-B14F-4D97-AF65-F5344CB8AC3E}">
        <p14:creationId xmlns:p14="http://schemas.microsoft.com/office/powerpoint/2010/main" val="4105861642"/>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McK Title Elements"/>
          <p:cNvGrpSpPr>
            <a:grpSpLocks/>
          </p:cNvGrpSpPr>
          <p:nvPr>
            <p:custDataLst>
              <p:tags r:id="rId1"/>
            </p:custDataLst>
          </p:nvPr>
        </p:nvGrpSpPr>
        <p:grpSpPr bwMode="auto">
          <a:xfrm>
            <a:off x="2693988" y="2182813"/>
            <a:ext cx="5129212" cy="4602162"/>
            <a:chOff x="1663" y="1348"/>
            <a:chExt cx="3167" cy="2841"/>
          </a:xfrm>
        </p:grpSpPr>
        <p:sp>
          <p:nvSpPr>
            <p:cNvPr id="5" name="McK Confidential" hidden="1"/>
            <p:cNvSpPr txBox="1">
              <a:spLocks noChangeArrowheads="1"/>
            </p:cNvSpPr>
            <p:nvPr userDrawn="1"/>
          </p:nvSpPr>
          <p:spPr bwMode="auto">
            <a:xfrm>
              <a:off x="1663" y="1348"/>
              <a:ext cx="936" cy="13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spAutoFit/>
            </a:bodyPr>
            <a:lstStyle>
              <a:lvl1pPr algn="l" defTabSz="933450" eaLnBrk="0" hangingPunct="0">
                <a:defRPr sz="2400">
                  <a:solidFill>
                    <a:schemeClr val="tx1"/>
                  </a:solidFill>
                  <a:latin typeface="Times New Roman" charset="0"/>
                  <a:ea typeface="ＭＳ Ｐゴシック" charset="0"/>
                </a:defRPr>
              </a:lvl1pPr>
              <a:lvl2pPr marL="466725" algn="l" defTabSz="933450" eaLnBrk="0" hangingPunct="0">
                <a:defRPr sz="2400">
                  <a:solidFill>
                    <a:schemeClr val="tx1"/>
                  </a:solidFill>
                  <a:latin typeface="Times New Roman" charset="0"/>
                  <a:ea typeface="ＭＳ Ｐゴシック" charset="0"/>
                </a:defRPr>
              </a:lvl2pPr>
              <a:lvl3pPr marL="933450" algn="l" defTabSz="933450" eaLnBrk="0" hangingPunct="0">
                <a:defRPr sz="2400">
                  <a:solidFill>
                    <a:schemeClr val="tx1"/>
                  </a:solidFill>
                  <a:latin typeface="Times New Roman" charset="0"/>
                  <a:ea typeface="ＭＳ Ｐゴシック" charset="0"/>
                </a:defRPr>
              </a:lvl3pPr>
              <a:lvl4pPr marL="1400175" algn="l" defTabSz="933450" eaLnBrk="0" hangingPunct="0">
                <a:defRPr sz="2400">
                  <a:solidFill>
                    <a:schemeClr val="tx1"/>
                  </a:solidFill>
                  <a:latin typeface="Times New Roman" charset="0"/>
                  <a:ea typeface="ＭＳ Ｐゴシック" charset="0"/>
                </a:defRPr>
              </a:lvl4pPr>
              <a:lvl5pPr marL="1865313" algn="l" defTabSz="933450" eaLnBrk="0" hangingPunct="0">
                <a:defRPr sz="2400">
                  <a:solidFill>
                    <a:schemeClr val="tx1"/>
                  </a:solidFill>
                  <a:latin typeface="Times New Roman" charset="0"/>
                  <a:ea typeface="ＭＳ Ｐゴシック" charset="0"/>
                </a:defRPr>
              </a:lvl5pPr>
              <a:lvl6pPr marL="2322513" defTabSz="933450" eaLnBrk="0" fontAlgn="base" hangingPunct="0">
                <a:spcBef>
                  <a:spcPct val="0"/>
                </a:spcBef>
                <a:spcAft>
                  <a:spcPct val="0"/>
                </a:spcAft>
                <a:defRPr sz="2400">
                  <a:solidFill>
                    <a:schemeClr val="tx1"/>
                  </a:solidFill>
                  <a:latin typeface="Times New Roman" charset="0"/>
                  <a:ea typeface="ＭＳ Ｐゴシック" charset="0"/>
                </a:defRPr>
              </a:lvl6pPr>
              <a:lvl7pPr marL="2779713" defTabSz="933450" eaLnBrk="0" fontAlgn="base" hangingPunct="0">
                <a:spcBef>
                  <a:spcPct val="0"/>
                </a:spcBef>
                <a:spcAft>
                  <a:spcPct val="0"/>
                </a:spcAft>
                <a:defRPr sz="2400">
                  <a:solidFill>
                    <a:schemeClr val="tx1"/>
                  </a:solidFill>
                  <a:latin typeface="Times New Roman" charset="0"/>
                  <a:ea typeface="ＭＳ Ｐゴシック" charset="0"/>
                </a:defRPr>
              </a:lvl7pPr>
              <a:lvl8pPr marL="3236913" defTabSz="933450" eaLnBrk="0" fontAlgn="base" hangingPunct="0">
                <a:spcBef>
                  <a:spcPct val="0"/>
                </a:spcBef>
                <a:spcAft>
                  <a:spcPct val="0"/>
                </a:spcAft>
                <a:defRPr sz="2400">
                  <a:solidFill>
                    <a:schemeClr val="tx1"/>
                  </a:solidFill>
                  <a:latin typeface="Times New Roman" charset="0"/>
                  <a:ea typeface="ＭＳ Ｐゴシック" charset="0"/>
                </a:defRPr>
              </a:lvl8pPr>
              <a:lvl9pPr marL="3694113" defTabSz="93345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sz="1400" b="0" smtClean="0">
                  <a:solidFill>
                    <a:srgbClr val="000000"/>
                  </a:solidFill>
                  <a:latin typeface="Arial" charset="0"/>
                  <a:cs typeface="+mn-cs"/>
                </a:rPr>
                <a:t>CONFIDENTIAL</a:t>
              </a:r>
            </a:p>
          </p:txBody>
        </p:sp>
        <p:sp>
          <p:nvSpPr>
            <p:cNvPr id="6" name="McK Document" hidden="1"/>
            <p:cNvSpPr txBox="1">
              <a:spLocks noChangeArrowheads="1"/>
            </p:cNvSpPr>
            <p:nvPr userDrawn="1"/>
          </p:nvSpPr>
          <p:spPr bwMode="auto">
            <a:xfrm>
              <a:off x="1663" y="3031"/>
              <a:ext cx="3167" cy="13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nchor="b">
              <a:spAutoFit/>
            </a:bodyPr>
            <a:lstStyle>
              <a:lvl1pPr algn="l" defTabSz="933450" eaLnBrk="0" hangingPunct="0">
                <a:defRPr sz="2400">
                  <a:solidFill>
                    <a:schemeClr val="tx1"/>
                  </a:solidFill>
                  <a:latin typeface="Times New Roman" charset="0"/>
                  <a:ea typeface="ＭＳ Ｐゴシック" charset="0"/>
                </a:defRPr>
              </a:lvl1pPr>
              <a:lvl2pPr marL="466725" algn="l" defTabSz="933450" eaLnBrk="0" hangingPunct="0">
                <a:defRPr sz="2400">
                  <a:solidFill>
                    <a:schemeClr val="tx1"/>
                  </a:solidFill>
                  <a:latin typeface="Times New Roman" charset="0"/>
                  <a:ea typeface="ＭＳ Ｐゴシック" charset="0"/>
                </a:defRPr>
              </a:lvl2pPr>
              <a:lvl3pPr marL="933450" algn="l" defTabSz="933450" eaLnBrk="0" hangingPunct="0">
                <a:defRPr sz="2400">
                  <a:solidFill>
                    <a:schemeClr val="tx1"/>
                  </a:solidFill>
                  <a:latin typeface="Times New Roman" charset="0"/>
                  <a:ea typeface="ＭＳ Ｐゴシック" charset="0"/>
                </a:defRPr>
              </a:lvl3pPr>
              <a:lvl4pPr marL="1400175" algn="l" defTabSz="933450" eaLnBrk="0" hangingPunct="0">
                <a:defRPr sz="2400">
                  <a:solidFill>
                    <a:schemeClr val="tx1"/>
                  </a:solidFill>
                  <a:latin typeface="Times New Roman" charset="0"/>
                  <a:ea typeface="ＭＳ Ｐゴシック" charset="0"/>
                </a:defRPr>
              </a:lvl4pPr>
              <a:lvl5pPr marL="1865313" algn="l" defTabSz="933450" eaLnBrk="0" hangingPunct="0">
                <a:defRPr sz="2400">
                  <a:solidFill>
                    <a:schemeClr val="tx1"/>
                  </a:solidFill>
                  <a:latin typeface="Times New Roman" charset="0"/>
                  <a:ea typeface="ＭＳ Ｐゴシック" charset="0"/>
                </a:defRPr>
              </a:lvl5pPr>
              <a:lvl6pPr marL="2322513" defTabSz="933450" eaLnBrk="0" fontAlgn="base" hangingPunct="0">
                <a:spcBef>
                  <a:spcPct val="0"/>
                </a:spcBef>
                <a:spcAft>
                  <a:spcPct val="0"/>
                </a:spcAft>
                <a:defRPr sz="2400">
                  <a:solidFill>
                    <a:schemeClr val="tx1"/>
                  </a:solidFill>
                  <a:latin typeface="Times New Roman" charset="0"/>
                  <a:ea typeface="ＭＳ Ｐゴシック" charset="0"/>
                </a:defRPr>
              </a:lvl6pPr>
              <a:lvl7pPr marL="2779713" defTabSz="933450" eaLnBrk="0" fontAlgn="base" hangingPunct="0">
                <a:spcBef>
                  <a:spcPct val="0"/>
                </a:spcBef>
                <a:spcAft>
                  <a:spcPct val="0"/>
                </a:spcAft>
                <a:defRPr sz="2400">
                  <a:solidFill>
                    <a:schemeClr val="tx1"/>
                  </a:solidFill>
                  <a:latin typeface="Times New Roman" charset="0"/>
                  <a:ea typeface="ＭＳ Ｐゴシック" charset="0"/>
                </a:defRPr>
              </a:lvl7pPr>
              <a:lvl8pPr marL="3236913" defTabSz="933450" eaLnBrk="0" fontAlgn="base" hangingPunct="0">
                <a:spcBef>
                  <a:spcPct val="0"/>
                </a:spcBef>
                <a:spcAft>
                  <a:spcPct val="0"/>
                </a:spcAft>
                <a:defRPr sz="2400">
                  <a:solidFill>
                    <a:schemeClr val="tx1"/>
                  </a:solidFill>
                  <a:latin typeface="Times New Roman" charset="0"/>
                  <a:ea typeface="ＭＳ Ｐゴシック" charset="0"/>
                </a:defRPr>
              </a:lvl8pPr>
              <a:lvl9pPr marL="3694113" defTabSz="93345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sz="1400" b="0" smtClean="0">
                  <a:solidFill>
                    <a:srgbClr val="000000"/>
                  </a:solidFill>
                  <a:latin typeface="Arial" charset="0"/>
                  <a:cs typeface="+mn-cs"/>
                </a:rPr>
                <a:t>Document</a:t>
              </a:r>
            </a:p>
          </p:txBody>
        </p:sp>
        <p:sp>
          <p:nvSpPr>
            <p:cNvPr id="7" name="McK Date" hidden="1"/>
            <p:cNvSpPr txBox="1">
              <a:spLocks noChangeArrowheads="1"/>
            </p:cNvSpPr>
            <p:nvPr userDrawn="1"/>
          </p:nvSpPr>
          <p:spPr bwMode="auto">
            <a:xfrm>
              <a:off x="1663" y="3216"/>
              <a:ext cx="3167" cy="13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spAutoFit/>
            </a:bodyPr>
            <a:lstStyle>
              <a:lvl1pPr algn="l" defTabSz="933450" eaLnBrk="0" hangingPunct="0">
                <a:defRPr sz="2400">
                  <a:solidFill>
                    <a:schemeClr val="tx1"/>
                  </a:solidFill>
                  <a:latin typeface="Times New Roman" charset="0"/>
                  <a:ea typeface="ＭＳ Ｐゴシック" charset="0"/>
                </a:defRPr>
              </a:lvl1pPr>
              <a:lvl2pPr marL="466725" algn="l" defTabSz="933450" eaLnBrk="0" hangingPunct="0">
                <a:defRPr sz="2400">
                  <a:solidFill>
                    <a:schemeClr val="tx1"/>
                  </a:solidFill>
                  <a:latin typeface="Times New Roman" charset="0"/>
                  <a:ea typeface="ＭＳ Ｐゴシック" charset="0"/>
                </a:defRPr>
              </a:lvl2pPr>
              <a:lvl3pPr marL="933450" algn="l" defTabSz="933450" eaLnBrk="0" hangingPunct="0">
                <a:defRPr sz="2400">
                  <a:solidFill>
                    <a:schemeClr val="tx1"/>
                  </a:solidFill>
                  <a:latin typeface="Times New Roman" charset="0"/>
                  <a:ea typeface="ＭＳ Ｐゴシック" charset="0"/>
                </a:defRPr>
              </a:lvl3pPr>
              <a:lvl4pPr marL="1400175" algn="l" defTabSz="933450" eaLnBrk="0" hangingPunct="0">
                <a:defRPr sz="2400">
                  <a:solidFill>
                    <a:schemeClr val="tx1"/>
                  </a:solidFill>
                  <a:latin typeface="Times New Roman" charset="0"/>
                  <a:ea typeface="ＭＳ Ｐゴシック" charset="0"/>
                </a:defRPr>
              </a:lvl4pPr>
              <a:lvl5pPr marL="1865313" algn="l" defTabSz="933450" eaLnBrk="0" hangingPunct="0">
                <a:defRPr sz="2400">
                  <a:solidFill>
                    <a:schemeClr val="tx1"/>
                  </a:solidFill>
                  <a:latin typeface="Times New Roman" charset="0"/>
                  <a:ea typeface="ＭＳ Ｐゴシック" charset="0"/>
                </a:defRPr>
              </a:lvl5pPr>
              <a:lvl6pPr marL="2322513" defTabSz="933450" eaLnBrk="0" fontAlgn="base" hangingPunct="0">
                <a:spcBef>
                  <a:spcPct val="0"/>
                </a:spcBef>
                <a:spcAft>
                  <a:spcPct val="0"/>
                </a:spcAft>
                <a:defRPr sz="2400">
                  <a:solidFill>
                    <a:schemeClr val="tx1"/>
                  </a:solidFill>
                  <a:latin typeface="Times New Roman" charset="0"/>
                  <a:ea typeface="ＭＳ Ｐゴシック" charset="0"/>
                </a:defRPr>
              </a:lvl6pPr>
              <a:lvl7pPr marL="2779713" defTabSz="933450" eaLnBrk="0" fontAlgn="base" hangingPunct="0">
                <a:spcBef>
                  <a:spcPct val="0"/>
                </a:spcBef>
                <a:spcAft>
                  <a:spcPct val="0"/>
                </a:spcAft>
                <a:defRPr sz="2400">
                  <a:solidFill>
                    <a:schemeClr val="tx1"/>
                  </a:solidFill>
                  <a:latin typeface="Times New Roman" charset="0"/>
                  <a:ea typeface="ＭＳ Ｐゴシック" charset="0"/>
                </a:defRPr>
              </a:lvl7pPr>
              <a:lvl8pPr marL="3236913" defTabSz="933450" eaLnBrk="0" fontAlgn="base" hangingPunct="0">
                <a:spcBef>
                  <a:spcPct val="0"/>
                </a:spcBef>
                <a:spcAft>
                  <a:spcPct val="0"/>
                </a:spcAft>
                <a:defRPr sz="2400">
                  <a:solidFill>
                    <a:schemeClr val="tx1"/>
                  </a:solidFill>
                  <a:latin typeface="Times New Roman" charset="0"/>
                  <a:ea typeface="ＭＳ Ｐゴシック" charset="0"/>
                </a:defRPr>
              </a:lvl8pPr>
              <a:lvl9pPr marL="3694113" defTabSz="93345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sz="1400" b="0" smtClean="0">
                  <a:solidFill>
                    <a:srgbClr val="000000"/>
                  </a:solidFill>
                  <a:latin typeface="Arial" charset="0"/>
                  <a:cs typeface="+mn-cs"/>
                </a:rPr>
                <a:t>Date</a:t>
              </a:r>
            </a:p>
          </p:txBody>
        </p:sp>
        <p:sp>
          <p:nvSpPr>
            <p:cNvPr id="8" name="McK Disclaimer" hidden="1"/>
            <p:cNvSpPr>
              <a:spLocks noChangeArrowheads="1"/>
            </p:cNvSpPr>
            <p:nvPr userDrawn="1">
              <p:custDataLst>
                <p:tags r:id="rId3"/>
              </p:custDataLst>
            </p:nvPr>
          </p:nvSpPr>
          <p:spPr bwMode="auto">
            <a:xfrm>
              <a:off x="1663" y="3762"/>
              <a:ext cx="2391" cy="42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nchor="b">
              <a:spAutoFit/>
            </a:bodyPr>
            <a:lstStyle/>
            <a:p>
              <a:pPr defTabSz="820561" eaLnBrk="0" hangingPunct="0">
                <a:defRPr/>
              </a:pPr>
              <a:r>
                <a:rPr lang="en-US" sz="900" b="0">
                  <a:solidFill>
                    <a:srgbClr val="000000"/>
                  </a:solidFill>
                  <a:cs typeface="+mn-cs"/>
                </a:rPr>
                <a:t>This report is solely for the use of client personnel.  No part of it may be circulated, quoted, or reproduced for distribution outside the client organization without prior written approval from McKinsey &amp; Company, Inc. This material was used by McKinsey &amp; Company, Inc., during an oral presentation; it is not a complete record of the discussion.</a:t>
              </a:r>
            </a:p>
          </p:txBody>
        </p:sp>
      </p:grpSp>
      <p:sp>
        <p:nvSpPr>
          <p:cNvPr id="5085192" name="Rectangle 8"/>
          <p:cNvSpPr>
            <a:spLocks noGrp="1" noChangeArrowheads="1"/>
          </p:cNvSpPr>
          <p:nvPr>
            <p:ph type="ctrTitle"/>
          </p:nvPr>
        </p:nvSpPr>
        <p:spPr>
          <a:xfrm>
            <a:off x="2693988" y="2757489"/>
            <a:ext cx="5129212" cy="369332"/>
          </a:xfrm>
        </p:spPr>
        <p:txBody>
          <a:bodyPr/>
          <a:lstStyle>
            <a:lvl1pPr>
              <a:defRPr sz="2400" b="0"/>
            </a:lvl1pPr>
          </a:lstStyle>
          <a:p>
            <a:pPr lvl="0"/>
            <a:r>
              <a:rPr lang="en-US" noProof="0" smtClean="0"/>
              <a:t>Click to edit Master title style</a:t>
            </a:r>
          </a:p>
        </p:txBody>
      </p:sp>
      <p:sp>
        <p:nvSpPr>
          <p:cNvPr id="5085193" name="Rectangle 9"/>
          <p:cNvSpPr>
            <a:spLocks noGrp="1" noChangeArrowheads="1"/>
          </p:cNvSpPr>
          <p:nvPr>
            <p:ph type="subTitle" idx="1"/>
          </p:nvPr>
        </p:nvSpPr>
        <p:spPr>
          <a:xfrm>
            <a:off x="2693988" y="3962400"/>
            <a:ext cx="5129212" cy="215444"/>
          </a:xfrm>
        </p:spPr>
        <p:txBody>
          <a:bodyPr/>
          <a:lstStyle>
            <a:lvl1pPr>
              <a:defRPr sz="1400"/>
            </a:lvl1pPr>
          </a:lstStyle>
          <a:p>
            <a:pPr lvl="0"/>
            <a:r>
              <a:rPr lang="en-US" noProof="0" smtClean="0"/>
              <a:t>Click to edit Master subtitle style</a:t>
            </a:r>
          </a:p>
        </p:txBody>
      </p:sp>
      <p:sp>
        <p:nvSpPr>
          <p:cNvPr id="9" name="doc id"/>
          <p:cNvSpPr>
            <a:spLocks noGrp="1" noChangeArrowheads="1"/>
          </p:cNvSpPr>
          <p:nvPr>
            <p:ph type="ftr" sz="quarter" idx="10"/>
            <p:custDataLst>
              <p:tags r:id="rId2"/>
            </p:custDataLst>
          </p:nvPr>
        </p:nvSpPr>
        <p:spPr bwMode="auto">
          <a:xfrm>
            <a:off x="8915400" y="36563"/>
            <a:ext cx="0" cy="123111"/>
          </a:xfrm>
          <a:prstGeom prst="rect">
            <a:avLst/>
          </a:prstGeom>
          <a:extLst>
            <a:ext uri="{FAA26D3D-D897-4be2-8F04-BA451C77F1D7}">
              <ma14:placeholderFlag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none" lIns="0" tIns="0" rIns="0" bIns="0" numCol="1" anchor="t" anchorCtr="0" compatLnSpc="1">
            <a:prstTxWarp prst="textNoShape">
              <a:avLst/>
            </a:prstTxWarp>
            <a:spAutoFit/>
          </a:bodyPr>
          <a:lstStyle>
            <a:lvl1pPr algn="r" defTabSz="912615">
              <a:defRPr sz="800" b="0">
                <a:solidFill>
                  <a:srgbClr val="000000"/>
                </a:solidFill>
                <a:cs typeface="+mn-cs"/>
              </a:defRPr>
            </a:lvl1pPr>
          </a:lstStyle>
          <a:p>
            <a:pPr>
              <a:defRPr/>
            </a:pPr>
            <a:endParaRPr lang="de-DE"/>
          </a:p>
        </p:txBody>
      </p:sp>
    </p:spTree>
    <p:extLst>
      <p:ext uri="{BB962C8B-B14F-4D97-AF65-F5344CB8AC3E}">
        <p14:creationId xmlns:p14="http://schemas.microsoft.com/office/powerpoint/2010/main" val="2219623747"/>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custDataLst>
              <p:tags r:id="rId1"/>
            </p:custDataLst>
          </p:nvPr>
        </p:nvSpPr>
        <p:spPr/>
        <p:txBody>
          <a:bodyPr/>
          <a:lstStyle>
            <a:lvl1pPr>
              <a:defRPr>
                <a:cs typeface="ＭＳ Ｐゴシック" charset="0"/>
              </a:defRPr>
            </a:lvl1pPr>
          </a:lstStyle>
          <a:p>
            <a:pPr>
              <a:defRPr/>
            </a:pPr>
            <a:fld id="{319A2554-3329-A143-ACA4-B975168E11AD}" type="slidenum">
              <a:rPr lang="en-US"/>
              <a:pPr>
                <a:defRPr/>
              </a:pPr>
              <a:t>‹#›</a:t>
            </a:fld>
            <a:endParaRPr lang="en-US"/>
          </a:p>
        </p:txBody>
      </p:sp>
    </p:spTree>
    <p:extLst>
      <p:ext uri="{BB962C8B-B14F-4D97-AF65-F5344CB8AC3E}">
        <p14:creationId xmlns:p14="http://schemas.microsoft.com/office/powerpoint/2010/main" val="2500508810"/>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6"/>
            <a:ext cx="7772400" cy="1231106"/>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4099176"/>
            <a:ext cx="7772400" cy="307777"/>
          </a:xfrm>
        </p:spPr>
        <p:txBody>
          <a:bodyPr anchor="b"/>
          <a:lstStyle>
            <a:lvl1pPr marL="0" indent="0">
              <a:buNone/>
              <a:defRPr sz="2000"/>
            </a:lvl1pPr>
            <a:lvl2pPr marL="457101" indent="0">
              <a:buNone/>
              <a:defRPr sz="1800"/>
            </a:lvl2pPr>
            <a:lvl3pPr marL="914202" indent="0">
              <a:buNone/>
              <a:defRPr sz="1600"/>
            </a:lvl3pPr>
            <a:lvl4pPr marL="1371304" indent="0">
              <a:buNone/>
              <a:defRPr sz="1400"/>
            </a:lvl4pPr>
            <a:lvl5pPr marL="1828405" indent="0">
              <a:buNone/>
              <a:defRPr sz="1400"/>
            </a:lvl5pPr>
            <a:lvl6pPr marL="2285506" indent="0">
              <a:buNone/>
              <a:defRPr sz="1400"/>
            </a:lvl6pPr>
            <a:lvl7pPr marL="2742607" indent="0">
              <a:buNone/>
              <a:defRPr sz="1400"/>
            </a:lvl7pPr>
            <a:lvl8pPr marL="3199708" indent="0">
              <a:buNone/>
              <a:defRPr sz="1400"/>
            </a:lvl8pPr>
            <a:lvl9pPr marL="3656811" indent="0">
              <a:buNone/>
              <a:defRPr sz="1400"/>
            </a:lvl9pPr>
          </a:lstStyle>
          <a:p>
            <a:pPr lvl="0"/>
            <a:r>
              <a:rPr lang="en-US" smtClean="0"/>
              <a:t>Click to edit Master text styles</a:t>
            </a:r>
          </a:p>
        </p:txBody>
      </p:sp>
      <p:sp>
        <p:nvSpPr>
          <p:cNvPr id="4" name="Slide Number Placeholder 3"/>
          <p:cNvSpPr>
            <a:spLocks noGrp="1"/>
          </p:cNvSpPr>
          <p:nvPr>
            <p:ph type="sldNum" sz="quarter" idx="10"/>
            <p:custDataLst>
              <p:tags r:id="rId1"/>
            </p:custDataLst>
          </p:nvPr>
        </p:nvSpPr>
        <p:spPr/>
        <p:txBody>
          <a:bodyPr/>
          <a:lstStyle>
            <a:lvl1pPr>
              <a:defRPr>
                <a:cs typeface="ＭＳ Ｐゴシック" charset="0"/>
              </a:defRPr>
            </a:lvl1pPr>
          </a:lstStyle>
          <a:p>
            <a:pPr>
              <a:defRPr/>
            </a:pPr>
            <a:fld id="{CF50AE13-5B59-6844-9DE0-45BE26AABB79}" type="slidenum">
              <a:rPr lang="en-US"/>
              <a:pPr>
                <a:defRPr/>
              </a:pPr>
              <a:t>‹#›</a:t>
            </a:fld>
            <a:endParaRPr lang="en-US"/>
          </a:p>
        </p:txBody>
      </p:sp>
    </p:spTree>
    <p:extLst>
      <p:ext uri="{BB962C8B-B14F-4D97-AF65-F5344CB8AC3E}">
        <p14:creationId xmlns:p14="http://schemas.microsoft.com/office/powerpoint/2010/main" val="2358132400"/>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25441" y="1298626"/>
            <a:ext cx="4319587" cy="209288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97426" y="1298626"/>
            <a:ext cx="4321175" cy="209288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custDataLst>
              <p:tags r:id="rId1"/>
            </p:custDataLst>
          </p:nvPr>
        </p:nvSpPr>
        <p:spPr/>
        <p:txBody>
          <a:bodyPr/>
          <a:lstStyle>
            <a:lvl1pPr>
              <a:defRPr>
                <a:cs typeface="ＭＳ Ｐゴシック" charset="0"/>
              </a:defRPr>
            </a:lvl1pPr>
          </a:lstStyle>
          <a:p>
            <a:pPr>
              <a:defRPr/>
            </a:pPr>
            <a:fld id="{A7369999-18E1-FD44-9982-0E57BA6A661B}" type="slidenum">
              <a:rPr lang="en-US"/>
              <a:pPr>
                <a:defRPr/>
              </a:pPr>
              <a:t>‹#›</a:t>
            </a:fld>
            <a:endParaRPr lang="en-US"/>
          </a:p>
        </p:txBody>
      </p:sp>
    </p:spTree>
    <p:extLst>
      <p:ext uri="{BB962C8B-B14F-4D97-AF65-F5344CB8AC3E}">
        <p14:creationId xmlns:p14="http://schemas.microsoft.com/office/powerpoint/2010/main" val="3603780578"/>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292388"/>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436212"/>
            <a:ext cx="4040188" cy="738664"/>
          </a:xfrm>
        </p:spPr>
        <p:txBody>
          <a:bodyPr anchor="b"/>
          <a:lstStyle>
            <a:lvl1pPr marL="0" indent="0">
              <a:buNone/>
              <a:defRPr sz="2400" b="1"/>
            </a:lvl1pPr>
            <a:lvl2pPr marL="457101" indent="0">
              <a:buNone/>
              <a:defRPr sz="2000" b="1"/>
            </a:lvl2pPr>
            <a:lvl3pPr marL="914202" indent="0">
              <a:buNone/>
              <a:defRPr sz="1800" b="1"/>
            </a:lvl3pPr>
            <a:lvl4pPr marL="1371304" indent="0">
              <a:buNone/>
              <a:defRPr sz="1600" b="1"/>
            </a:lvl4pPr>
            <a:lvl5pPr marL="1828405" indent="0">
              <a:buNone/>
              <a:defRPr sz="1600" b="1"/>
            </a:lvl5pPr>
            <a:lvl6pPr marL="2285506" indent="0">
              <a:buNone/>
              <a:defRPr sz="1600" b="1"/>
            </a:lvl6pPr>
            <a:lvl7pPr marL="2742607" indent="0">
              <a:buNone/>
              <a:defRPr sz="1600" b="1"/>
            </a:lvl7pPr>
            <a:lvl8pPr marL="3199708" indent="0">
              <a:buNone/>
              <a:defRPr sz="1600" b="1"/>
            </a:lvl8pPr>
            <a:lvl9pPr marL="365681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84"/>
            <a:ext cx="4040188" cy="14465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2" y="1436212"/>
            <a:ext cx="4041775" cy="738664"/>
          </a:xfrm>
        </p:spPr>
        <p:txBody>
          <a:bodyPr anchor="b"/>
          <a:lstStyle>
            <a:lvl1pPr marL="0" indent="0">
              <a:buNone/>
              <a:defRPr sz="2400" b="1"/>
            </a:lvl1pPr>
            <a:lvl2pPr marL="457101" indent="0">
              <a:buNone/>
              <a:defRPr sz="2000" b="1"/>
            </a:lvl2pPr>
            <a:lvl3pPr marL="914202" indent="0">
              <a:buNone/>
              <a:defRPr sz="1800" b="1"/>
            </a:lvl3pPr>
            <a:lvl4pPr marL="1371304" indent="0">
              <a:buNone/>
              <a:defRPr sz="1600" b="1"/>
            </a:lvl4pPr>
            <a:lvl5pPr marL="1828405" indent="0">
              <a:buNone/>
              <a:defRPr sz="1600" b="1"/>
            </a:lvl5pPr>
            <a:lvl6pPr marL="2285506" indent="0">
              <a:buNone/>
              <a:defRPr sz="1600" b="1"/>
            </a:lvl6pPr>
            <a:lvl7pPr marL="2742607" indent="0">
              <a:buNone/>
              <a:defRPr sz="1600" b="1"/>
            </a:lvl7pPr>
            <a:lvl8pPr marL="3199708" indent="0">
              <a:buNone/>
              <a:defRPr sz="1600" b="1"/>
            </a:lvl8pPr>
            <a:lvl9pPr marL="365681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2" y="2174884"/>
            <a:ext cx="4041775" cy="14465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custDataLst>
              <p:tags r:id="rId1"/>
            </p:custDataLst>
          </p:nvPr>
        </p:nvSpPr>
        <p:spPr/>
        <p:txBody>
          <a:bodyPr/>
          <a:lstStyle>
            <a:lvl1pPr>
              <a:defRPr>
                <a:cs typeface="ＭＳ Ｐゴシック" charset="0"/>
              </a:defRPr>
            </a:lvl1pPr>
          </a:lstStyle>
          <a:p>
            <a:pPr>
              <a:defRPr/>
            </a:pPr>
            <a:fld id="{796584D6-F7E8-864A-BA15-399C798BBECA}" type="slidenum">
              <a:rPr lang="en-US"/>
              <a:pPr>
                <a:defRPr/>
              </a:pPr>
              <a:t>‹#›</a:t>
            </a:fld>
            <a:endParaRPr lang="en-US"/>
          </a:p>
        </p:txBody>
      </p:sp>
    </p:spTree>
    <p:extLst>
      <p:ext uri="{BB962C8B-B14F-4D97-AF65-F5344CB8AC3E}">
        <p14:creationId xmlns:p14="http://schemas.microsoft.com/office/powerpoint/2010/main" val="251615932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74" indent="0">
              <a:buNone/>
              <a:defRPr sz="1200"/>
            </a:lvl2pPr>
            <a:lvl3pPr marL="914349" indent="0">
              <a:buNone/>
              <a:defRPr sz="1000"/>
            </a:lvl3pPr>
            <a:lvl4pPr marL="1371523" indent="0">
              <a:buNone/>
              <a:defRPr sz="900"/>
            </a:lvl4pPr>
            <a:lvl5pPr marL="1828698" indent="0">
              <a:buNone/>
              <a:defRPr sz="900"/>
            </a:lvl5pPr>
            <a:lvl6pPr marL="2285872" indent="0">
              <a:buNone/>
              <a:defRPr sz="900"/>
            </a:lvl6pPr>
            <a:lvl7pPr marL="2743046" indent="0">
              <a:buNone/>
              <a:defRPr sz="900"/>
            </a:lvl7pPr>
            <a:lvl8pPr marL="3200220" indent="0">
              <a:buNone/>
              <a:defRPr sz="900"/>
            </a:lvl8pPr>
            <a:lvl9pPr marL="3657396" indent="0">
              <a:buNone/>
              <a:defRPr sz="900"/>
            </a:lvl9pPr>
          </a:lstStyle>
          <a:p>
            <a:pPr lvl="0"/>
            <a:r>
              <a:rPr lang="en-US" smtClean="0"/>
              <a:t>Click to edit Master text styles</a:t>
            </a:r>
          </a:p>
        </p:txBody>
      </p:sp>
    </p:spTree>
    <p:extLst>
      <p:ext uri="{BB962C8B-B14F-4D97-AF65-F5344CB8AC3E}">
        <p14:creationId xmlns:p14="http://schemas.microsoft.com/office/powerpoint/2010/main" val="1188181299"/>
      </p:ext>
    </p:extLst>
  </p:cSld>
  <p:clrMapOvr>
    <a:masterClrMapping/>
  </p:clrMapOvr>
  <p:transition/>
</p:sldLayout>
</file>

<file path=ppt/slideLayouts/slideLayout3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custDataLst>
              <p:tags r:id="rId1"/>
            </p:custDataLst>
          </p:nvPr>
        </p:nvSpPr>
        <p:spPr/>
        <p:txBody>
          <a:bodyPr/>
          <a:lstStyle>
            <a:lvl1pPr>
              <a:defRPr>
                <a:cs typeface="ＭＳ Ｐゴシック" charset="0"/>
              </a:defRPr>
            </a:lvl1pPr>
          </a:lstStyle>
          <a:p>
            <a:pPr>
              <a:defRPr/>
            </a:pPr>
            <a:fld id="{3B6A1AEA-6D1E-0D44-9005-CB74D5F86B94}" type="slidenum">
              <a:rPr lang="en-US"/>
              <a:pPr>
                <a:defRPr/>
              </a:pPr>
              <a:t>‹#›</a:t>
            </a:fld>
            <a:endParaRPr lang="en-US"/>
          </a:p>
        </p:txBody>
      </p:sp>
    </p:spTree>
    <p:extLst>
      <p:ext uri="{BB962C8B-B14F-4D97-AF65-F5344CB8AC3E}">
        <p14:creationId xmlns:p14="http://schemas.microsoft.com/office/powerpoint/2010/main" val="819765944"/>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custDataLst>
              <p:tags r:id="rId1"/>
            </p:custDataLst>
          </p:nvPr>
        </p:nvSpPr>
        <p:spPr/>
        <p:txBody>
          <a:bodyPr/>
          <a:lstStyle>
            <a:lvl1pPr>
              <a:defRPr>
                <a:cs typeface="ＭＳ Ｐゴシック" charset="0"/>
              </a:defRPr>
            </a:lvl1pPr>
          </a:lstStyle>
          <a:p>
            <a:pPr>
              <a:defRPr/>
            </a:pPr>
            <a:fld id="{77CB4C69-3E59-1642-A129-23DF4349E877}" type="slidenum">
              <a:rPr lang="en-US"/>
              <a:pPr>
                <a:defRPr/>
              </a:pPr>
              <a:t>‹#›</a:t>
            </a:fld>
            <a:endParaRPr lang="en-US"/>
          </a:p>
        </p:txBody>
      </p:sp>
    </p:spTree>
    <p:extLst>
      <p:ext uri="{BB962C8B-B14F-4D97-AF65-F5344CB8AC3E}">
        <p14:creationId xmlns:p14="http://schemas.microsoft.com/office/powerpoint/2010/main" val="73097258"/>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819599"/>
            <a:ext cx="3008313" cy="615553"/>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2"/>
            <a:ext cx="5111750" cy="240065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1"/>
            <a:ext cx="3008313" cy="215444"/>
          </a:xfrm>
        </p:spPr>
        <p:txBody>
          <a:bodyPr/>
          <a:lstStyle>
            <a:lvl1pPr marL="0" indent="0">
              <a:buNone/>
              <a:defRPr sz="1400"/>
            </a:lvl1pPr>
            <a:lvl2pPr marL="457101" indent="0">
              <a:buNone/>
              <a:defRPr sz="1200"/>
            </a:lvl2pPr>
            <a:lvl3pPr marL="914202" indent="0">
              <a:buNone/>
              <a:defRPr sz="1000"/>
            </a:lvl3pPr>
            <a:lvl4pPr marL="1371304" indent="0">
              <a:buNone/>
              <a:defRPr sz="900"/>
            </a:lvl4pPr>
            <a:lvl5pPr marL="1828405" indent="0">
              <a:buNone/>
              <a:defRPr sz="900"/>
            </a:lvl5pPr>
            <a:lvl6pPr marL="2285506" indent="0">
              <a:buNone/>
              <a:defRPr sz="900"/>
            </a:lvl6pPr>
            <a:lvl7pPr marL="2742607" indent="0">
              <a:buNone/>
              <a:defRPr sz="900"/>
            </a:lvl7pPr>
            <a:lvl8pPr marL="3199708" indent="0">
              <a:buNone/>
              <a:defRPr sz="900"/>
            </a:lvl8pPr>
            <a:lvl9pPr marL="3656811" indent="0">
              <a:buNone/>
              <a:defRPr sz="900"/>
            </a:lvl9pPr>
          </a:lstStyle>
          <a:p>
            <a:pPr lvl="0"/>
            <a:r>
              <a:rPr lang="en-US" smtClean="0"/>
              <a:t>Click to edit Master text styles</a:t>
            </a:r>
          </a:p>
        </p:txBody>
      </p:sp>
      <p:sp>
        <p:nvSpPr>
          <p:cNvPr id="5" name="Slide Number Placeholder 4"/>
          <p:cNvSpPr>
            <a:spLocks noGrp="1"/>
          </p:cNvSpPr>
          <p:nvPr>
            <p:ph type="sldNum" sz="quarter" idx="10"/>
            <p:custDataLst>
              <p:tags r:id="rId1"/>
            </p:custDataLst>
          </p:nvPr>
        </p:nvSpPr>
        <p:spPr/>
        <p:txBody>
          <a:bodyPr/>
          <a:lstStyle>
            <a:lvl1pPr>
              <a:defRPr>
                <a:cs typeface="ＭＳ Ｐゴシック" charset="0"/>
              </a:defRPr>
            </a:lvl1pPr>
          </a:lstStyle>
          <a:p>
            <a:pPr>
              <a:defRPr/>
            </a:pPr>
            <a:fld id="{A06E8215-EE37-FD48-9C20-70A452C8A244}" type="slidenum">
              <a:rPr lang="en-US"/>
              <a:pPr>
                <a:defRPr/>
              </a:pPr>
              <a:t>‹#›</a:t>
            </a:fld>
            <a:endParaRPr lang="en-US"/>
          </a:p>
        </p:txBody>
      </p:sp>
    </p:spTree>
    <p:extLst>
      <p:ext uri="{BB962C8B-B14F-4D97-AF65-F5344CB8AC3E}">
        <p14:creationId xmlns:p14="http://schemas.microsoft.com/office/powerpoint/2010/main" val="1168699912"/>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5059611"/>
            <a:ext cx="5486400" cy="307777"/>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825"/>
            <a:ext cx="5486400" cy="984885"/>
          </a:xfrm>
        </p:spPr>
        <p:txBody>
          <a:bodyPr/>
          <a:lstStyle>
            <a:lvl1pPr marL="0" indent="0">
              <a:buNone/>
              <a:defRPr sz="3200"/>
            </a:lvl1pPr>
            <a:lvl2pPr marL="457101" indent="0">
              <a:buNone/>
              <a:defRPr sz="2800"/>
            </a:lvl2pPr>
            <a:lvl3pPr marL="914202" indent="0">
              <a:buNone/>
              <a:defRPr sz="2400"/>
            </a:lvl3pPr>
            <a:lvl4pPr marL="1371304" indent="0">
              <a:buNone/>
              <a:defRPr sz="2000"/>
            </a:lvl4pPr>
            <a:lvl5pPr marL="1828405" indent="0">
              <a:buNone/>
              <a:defRPr sz="2000"/>
            </a:lvl5pPr>
            <a:lvl6pPr marL="2285506" indent="0">
              <a:buNone/>
              <a:defRPr sz="2000"/>
            </a:lvl6pPr>
            <a:lvl7pPr marL="2742607" indent="0">
              <a:buNone/>
              <a:defRPr sz="2000"/>
            </a:lvl7pPr>
            <a:lvl8pPr marL="3199708" indent="0">
              <a:buNone/>
              <a:defRPr sz="2000"/>
            </a:lvl8pPr>
            <a:lvl9pPr marL="3656811"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215444"/>
          </a:xfrm>
        </p:spPr>
        <p:txBody>
          <a:bodyPr/>
          <a:lstStyle>
            <a:lvl1pPr marL="0" indent="0">
              <a:buNone/>
              <a:defRPr sz="1400"/>
            </a:lvl1pPr>
            <a:lvl2pPr marL="457101" indent="0">
              <a:buNone/>
              <a:defRPr sz="1200"/>
            </a:lvl2pPr>
            <a:lvl3pPr marL="914202" indent="0">
              <a:buNone/>
              <a:defRPr sz="1000"/>
            </a:lvl3pPr>
            <a:lvl4pPr marL="1371304" indent="0">
              <a:buNone/>
              <a:defRPr sz="900"/>
            </a:lvl4pPr>
            <a:lvl5pPr marL="1828405" indent="0">
              <a:buNone/>
              <a:defRPr sz="900"/>
            </a:lvl5pPr>
            <a:lvl6pPr marL="2285506" indent="0">
              <a:buNone/>
              <a:defRPr sz="900"/>
            </a:lvl6pPr>
            <a:lvl7pPr marL="2742607" indent="0">
              <a:buNone/>
              <a:defRPr sz="900"/>
            </a:lvl7pPr>
            <a:lvl8pPr marL="3199708" indent="0">
              <a:buNone/>
              <a:defRPr sz="900"/>
            </a:lvl8pPr>
            <a:lvl9pPr marL="3656811" indent="0">
              <a:buNone/>
              <a:defRPr sz="900"/>
            </a:lvl9pPr>
          </a:lstStyle>
          <a:p>
            <a:pPr lvl="0"/>
            <a:r>
              <a:rPr lang="en-US" smtClean="0"/>
              <a:t>Click to edit Master text styles</a:t>
            </a:r>
          </a:p>
        </p:txBody>
      </p:sp>
      <p:sp>
        <p:nvSpPr>
          <p:cNvPr id="5" name="Slide Number Placeholder 4"/>
          <p:cNvSpPr>
            <a:spLocks noGrp="1"/>
          </p:cNvSpPr>
          <p:nvPr>
            <p:ph type="sldNum" sz="quarter" idx="10"/>
            <p:custDataLst>
              <p:tags r:id="rId1"/>
            </p:custDataLst>
          </p:nvPr>
        </p:nvSpPr>
        <p:spPr/>
        <p:txBody>
          <a:bodyPr/>
          <a:lstStyle>
            <a:lvl1pPr>
              <a:defRPr>
                <a:cs typeface="ＭＳ Ｐゴシック" charset="0"/>
              </a:defRPr>
            </a:lvl1pPr>
          </a:lstStyle>
          <a:p>
            <a:pPr>
              <a:defRPr/>
            </a:pPr>
            <a:fld id="{D038877F-2D5D-E046-B5C6-C441E8AB878A}" type="slidenum">
              <a:rPr lang="en-US"/>
              <a:pPr>
                <a:defRPr/>
              </a:pPr>
              <a:t>‹#›</a:t>
            </a:fld>
            <a:endParaRPr lang="en-US"/>
          </a:p>
        </p:txBody>
      </p:sp>
    </p:spTree>
    <p:extLst>
      <p:ext uri="{BB962C8B-B14F-4D97-AF65-F5344CB8AC3E}">
        <p14:creationId xmlns:p14="http://schemas.microsoft.com/office/powerpoint/2010/main" val="2357427464"/>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5963927" y="1298577"/>
            <a:ext cx="2954655" cy="12223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custDataLst>
              <p:tags r:id="rId1"/>
            </p:custDataLst>
          </p:nvPr>
        </p:nvSpPr>
        <p:spPr/>
        <p:txBody>
          <a:bodyPr/>
          <a:lstStyle>
            <a:lvl1pPr>
              <a:defRPr>
                <a:cs typeface="ＭＳ Ｐゴシック" charset="0"/>
              </a:defRPr>
            </a:lvl1pPr>
          </a:lstStyle>
          <a:p>
            <a:pPr>
              <a:defRPr/>
            </a:pPr>
            <a:fld id="{6CDD128C-6BF0-7241-ABF2-4C06089AE1BA}" type="slidenum">
              <a:rPr lang="en-US"/>
              <a:pPr>
                <a:defRPr/>
              </a:pPr>
              <a:t>‹#›</a:t>
            </a:fld>
            <a:endParaRPr lang="en-US"/>
          </a:p>
        </p:txBody>
      </p:sp>
    </p:spTree>
    <p:extLst>
      <p:ext uri="{BB962C8B-B14F-4D97-AF65-F5344CB8AC3E}">
        <p14:creationId xmlns:p14="http://schemas.microsoft.com/office/powerpoint/2010/main" val="3450483940"/>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33826" y="234950"/>
            <a:ext cx="584775" cy="228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090186" y="234950"/>
            <a:ext cx="1477328" cy="228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custDataLst>
              <p:tags r:id="rId1"/>
            </p:custDataLst>
          </p:nvPr>
        </p:nvSpPr>
        <p:spPr/>
        <p:txBody>
          <a:bodyPr/>
          <a:lstStyle>
            <a:lvl1pPr>
              <a:defRPr>
                <a:cs typeface="ＭＳ Ｐゴシック" charset="0"/>
              </a:defRPr>
            </a:lvl1pPr>
          </a:lstStyle>
          <a:p>
            <a:pPr>
              <a:defRPr/>
            </a:pPr>
            <a:fld id="{196D8561-F167-864A-8813-5719FCDE3052}" type="slidenum">
              <a:rPr lang="en-US"/>
              <a:pPr>
                <a:defRPr/>
              </a:pPr>
              <a:t>‹#›</a:t>
            </a:fld>
            <a:endParaRPr lang="en-US"/>
          </a:p>
        </p:txBody>
      </p:sp>
    </p:spTree>
    <p:extLst>
      <p:ext uri="{BB962C8B-B14F-4D97-AF65-F5344CB8AC3E}">
        <p14:creationId xmlns:p14="http://schemas.microsoft.com/office/powerpoint/2010/main" val="4173557377"/>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122238" y="234950"/>
            <a:ext cx="8793162" cy="292388"/>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125413" y="1298626"/>
            <a:ext cx="8793162" cy="246221"/>
          </a:xfrm>
        </p:spPr>
        <p:txBody>
          <a:bodyPr/>
          <a:lstStyle/>
          <a:p>
            <a:pPr lvl="0"/>
            <a:r>
              <a:rPr lang="en-US" noProof="0" smtClean="0"/>
              <a:t>Click icon to add chart</a:t>
            </a:r>
          </a:p>
        </p:txBody>
      </p:sp>
      <p:sp>
        <p:nvSpPr>
          <p:cNvPr id="4" name="Slide Number Placeholder 3"/>
          <p:cNvSpPr>
            <a:spLocks noGrp="1"/>
          </p:cNvSpPr>
          <p:nvPr>
            <p:ph type="sldNum" sz="quarter" idx="10"/>
            <p:custDataLst>
              <p:tags r:id="rId1"/>
            </p:custDataLst>
          </p:nvPr>
        </p:nvSpPr>
        <p:spPr/>
        <p:txBody>
          <a:bodyPr/>
          <a:lstStyle>
            <a:lvl1pPr>
              <a:defRPr>
                <a:cs typeface="ＭＳ Ｐゴシック" charset="0"/>
              </a:defRPr>
            </a:lvl1pPr>
          </a:lstStyle>
          <a:p>
            <a:pPr>
              <a:defRPr/>
            </a:pPr>
            <a:fld id="{33F0F5C8-0EE4-8340-9ADE-EADAB6C0A2D8}" type="slidenum">
              <a:rPr lang="en-US"/>
              <a:pPr>
                <a:defRPr/>
              </a:pPr>
              <a:t>‹#›</a:t>
            </a:fld>
            <a:endParaRPr lang="en-US"/>
          </a:p>
        </p:txBody>
      </p:sp>
    </p:spTree>
    <p:extLst>
      <p:ext uri="{BB962C8B-B14F-4D97-AF65-F5344CB8AC3E}">
        <p14:creationId xmlns:p14="http://schemas.microsoft.com/office/powerpoint/2010/main" val="2526841621"/>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292388"/>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1"/>
            <a:ext cx="3810000" cy="123110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1"/>
            <a:ext cx="3810000" cy="123110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23517996"/>
      </p:ext>
    </p:extLst>
  </p:cSld>
  <p:clrMapOvr>
    <a:masterClrMapping/>
  </p:clrMapOvr>
  <p:transition/>
</p:sldLayout>
</file>

<file path=ppt/slideLayouts/slideLayout3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5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101" indent="0" algn="ctr">
              <a:buNone/>
              <a:defRPr/>
            </a:lvl2pPr>
            <a:lvl3pPr marL="914202" indent="0" algn="ctr">
              <a:buNone/>
              <a:defRPr/>
            </a:lvl3pPr>
            <a:lvl4pPr marL="1371304" indent="0" algn="ctr">
              <a:buNone/>
              <a:defRPr/>
            </a:lvl4pPr>
            <a:lvl5pPr marL="1828405" indent="0" algn="ctr">
              <a:buNone/>
              <a:defRPr/>
            </a:lvl5pPr>
            <a:lvl6pPr marL="2285506" indent="0" algn="ctr">
              <a:buNone/>
              <a:defRPr/>
            </a:lvl6pPr>
            <a:lvl7pPr marL="2742607" indent="0" algn="ctr">
              <a:buNone/>
              <a:defRPr/>
            </a:lvl7pPr>
            <a:lvl8pPr marL="3199708" indent="0" algn="ctr">
              <a:buNone/>
              <a:defRPr/>
            </a:lvl8pPr>
            <a:lvl9pPr marL="3656811"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745319908"/>
      </p:ext>
    </p:extLst>
  </p:cSld>
  <p:clrMapOvr>
    <a:masterClrMapping/>
  </p:clrMapOvr>
  <p:transition/>
</p:sldLayout>
</file>

<file path=ppt/slideLayouts/slideLayout3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88079615"/>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4" indent="0">
              <a:buNone/>
              <a:defRPr sz="2800"/>
            </a:lvl2pPr>
            <a:lvl3pPr marL="914349" indent="0">
              <a:buNone/>
              <a:defRPr sz="2400"/>
            </a:lvl3pPr>
            <a:lvl4pPr marL="1371523" indent="0">
              <a:buNone/>
              <a:defRPr sz="2000"/>
            </a:lvl4pPr>
            <a:lvl5pPr marL="1828698" indent="0">
              <a:buNone/>
              <a:defRPr sz="2000"/>
            </a:lvl5pPr>
            <a:lvl6pPr marL="2285872" indent="0">
              <a:buNone/>
              <a:defRPr sz="2000"/>
            </a:lvl6pPr>
            <a:lvl7pPr marL="2743046" indent="0">
              <a:buNone/>
              <a:defRPr sz="2000"/>
            </a:lvl7pPr>
            <a:lvl8pPr marL="3200220" indent="0">
              <a:buNone/>
              <a:defRPr sz="2000"/>
            </a:lvl8pPr>
            <a:lvl9pPr marL="3657396"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4" indent="0">
              <a:buNone/>
              <a:defRPr sz="1200"/>
            </a:lvl2pPr>
            <a:lvl3pPr marL="914349" indent="0">
              <a:buNone/>
              <a:defRPr sz="1000"/>
            </a:lvl3pPr>
            <a:lvl4pPr marL="1371523" indent="0">
              <a:buNone/>
              <a:defRPr sz="900"/>
            </a:lvl4pPr>
            <a:lvl5pPr marL="1828698" indent="0">
              <a:buNone/>
              <a:defRPr sz="900"/>
            </a:lvl5pPr>
            <a:lvl6pPr marL="2285872" indent="0">
              <a:buNone/>
              <a:defRPr sz="900"/>
            </a:lvl6pPr>
            <a:lvl7pPr marL="2743046" indent="0">
              <a:buNone/>
              <a:defRPr sz="900"/>
            </a:lvl7pPr>
            <a:lvl8pPr marL="3200220" indent="0">
              <a:buNone/>
              <a:defRPr sz="900"/>
            </a:lvl8pPr>
            <a:lvl9pPr marL="3657396" indent="0">
              <a:buNone/>
              <a:defRPr sz="900"/>
            </a:lvl9pPr>
          </a:lstStyle>
          <a:p>
            <a:pPr lvl="0"/>
            <a:r>
              <a:rPr lang="en-US" smtClean="0"/>
              <a:t>Click to edit Master text styles</a:t>
            </a:r>
          </a:p>
        </p:txBody>
      </p:sp>
    </p:spTree>
    <p:extLst>
      <p:ext uri="{BB962C8B-B14F-4D97-AF65-F5344CB8AC3E}">
        <p14:creationId xmlns:p14="http://schemas.microsoft.com/office/powerpoint/2010/main" val="392123560"/>
      </p:ext>
    </p:extLst>
  </p:cSld>
  <p:clrMapOvr>
    <a:masterClrMapping/>
  </p:clrMapOvr>
  <p:transition/>
</p:sldLayout>
</file>

<file path=ppt/slideLayouts/slideLayout3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3"/>
            <a:ext cx="7772400" cy="1500187"/>
          </a:xfrm>
        </p:spPr>
        <p:txBody>
          <a:bodyPr anchor="b"/>
          <a:lstStyle>
            <a:lvl1pPr marL="0" indent="0">
              <a:buNone/>
              <a:defRPr sz="2000"/>
            </a:lvl1pPr>
            <a:lvl2pPr marL="457101" indent="0">
              <a:buNone/>
              <a:defRPr sz="1800"/>
            </a:lvl2pPr>
            <a:lvl3pPr marL="914202" indent="0">
              <a:buNone/>
              <a:defRPr sz="1600"/>
            </a:lvl3pPr>
            <a:lvl4pPr marL="1371304" indent="0">
              <a:buNone/>
              <a:defRPr sz="1400"/>
            </a:lvl4pPr>
            <a:lvl5pPr marL="1828405" indent="0">
              <a:buNone/>
              <a:defRPr sz="1400"/>
            </a:lvl5pPr>
            <a:lvl6pPr marL="2285506" indent="0">
              <a:buNone/>
              <a:defRPr sz="1400"/>
            </a:lvl6pPr>
            <a:lvl7pPr marL="2742607" indent="0">
              <a:buNone/>
              <a:defRPr sz="1400"/>
            </a:lvl7pPr>
            <a:lvl8pPr marL="3199708" indent="0">
              <a:buNone/>
              <a:defRPr sz="1400"/>
            </a:lvl8pPr>
            <a:lvl9pPr marL="3656811" indent="0">
              <a:buNone/>
              <a:defRPr sz="1400"/>
            </a:lvl9pPr>
          </a:lstStyle>
          <a:p>
            <a:pPr lvl="0"/>
            <a:r>
              <a:rPr lang="en-US" smtClean="0"/>
              <a:t>Click to edit Master text styles</a:t>
            </a:r>
          </a:p>
        </p:txBody>
      </p:sp>
    </p:spTree>
    <p:extLst>
      <p:ext uri="{BB962C8B-B14F-4D97-AF65-F5344CB8AC3E}">
        <p14:creationId xmlns:p14="http://schemas.microsoft.com/office/powerpoint/2010/main" val="4041787890"/>
      </p:ext>
    </p:extLst>
  </p:cSld>
  <p:clrMapOvr>
    <a:masterClrMapping/>
  </p:clrMapOvr>
  <p:transition/>
</p:sldLayout>
</file>

<file path=ppt/slideLayouts/slideLayout3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13272963"/>
      </p:ext>
    </p:extLst>
  </p:cSld>
  <p:clrMapOvr>
    <a:masterClrMapping/>
  </p:clrMapOvr>
  <p:transition/>
</p:sldLayout>
</file>

<file path=ppt/slideLayouts/slideLayout3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01" indent="0">
              <a:buNone/>
              <a:defRPr sz="2000" b="1"/>
            </a:lvl2pPr>
            <a:lvl3pPr marL="914202" indent="0">
              <a:buNone/>
              <a:defRPr sz="1800" b="1"/>
            </a:lvl3pPr>
            <a:lvl4pPr marL="1371304" indent="0">
              <a:buNone/>
              <a:defRPr sz="1600" b="1"/>
            </a:lvl4pPr>
            <a:lvl5pPr marL="1828405" indent="0">
              <a:buNone/>
              <a:defRPr sz="1600" b="1"/>
            </a:lvl5pPr>
            <a:lvl6pPr marL="2285506" indent="0">
              <a:buNone/>
              <a:defRPr sz="1600" b="1"/>
            </a:lvl6pPr>
            <a:lvl7pPr marL="2742607" indent="0">
              <a:buNone/>
              <a:defRPr sz="1600" b="1"/>
            </a:lvl7pPr>
            <a:lvl8pPr marL="3199708" indent="0">
              <a:buNone/>
              <a:defRPr sz="1600" b="1"/>
            </a:lvl8pPr>
            <a:lvl9pPr marL="365681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2" y="1535113"/>
            <a:ext cx="4041775" cy="639762"/>
          </a:xfrm>
        </p:spPr>
        <p:txBody>
          <a:bodyPr anchor="b"/>
          <a:lstStyle>
            <a:lvl1pPr marL="0" indent="0">
              <a:buNone/>
              <a:defRPr sz="2400" b="1"/>
            </a:lvl1pPr>
            <a:lvl2pPr marL="457101" indent="0">
              <a:buNone/>
              <a:defRPr sz="2000" b="1"/>
            </a:lvl2pPr>
            <a:lvl3pPr marL="914202" indent="0">
              <a:buNone/>
              <a:defRPr sz="1800" b="1"/>
            </a:lvl3pPr>
            <a:lvl4pPr marL="1371304" indent="0">
              <a:buNone/>
              <a:defRPr sz="1600" b="1"/>
            </a:lvl4pPr>
            <a:lvl5pPr marL="1828405" indent="0">
              <a:buNone/>
              <a:defRPr sz="1600" b="1"/>
            </a:lvl5pPr>
            <a:lvl6pPr marL="2285506" indent="0">
              <a:buNone/>
              <a:defRPr sz="1600" b="1"/>
            </a:lvl6pPr>
            <a:lvl7pPr marL="2742607" indent="0">
              <a:buNone/>
              <a:defRPr sz="1600" b="1"/>
            </a:lvl7pPr>
            <a:lvl8pPr marL="3199708" indent="0">
              <a:buNone/>
              <a:defRPr sz="1600" b="1"/>
            </a:lvl8pPr>
            <a:lvl9pPr marL="365681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48596505"/>
      </p:ext>
    </p:extLst>
  </p:cSld>
  <p:clrMapOvr>
    <a:masterClrMapping/>
  </p:clrMapOvr>
  <p:transition/>
</p:sldLayout>
</file>

<file path=ppt/slideLayouts/slideLayout3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891165625"/>
      </p:ext>
    </p:extLst>
  </p:cSld>
  <p:clrMapOvr>
    <a:masterClrMapping/>
  </p:clrMapOvr>
  <p:transition/>
</p:sldLayout>
</file>

<file path=ppt/slideLayouts/slideLayout3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61669608"/>
      </p:ext>
    </p:extLst>
  </p:cSld>
  <p:clrMapOvr>
    <a:masterClrMapping/>
  </p:clrMapOvr>
  <p:transition/>
</p:sldLayout>
</file>

<file path=ppt/slideLayouts/slideLayout3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01" indent="0">
              <a:buNone/>
              <a:defRPr sz="1200"/>
            </a:lvl2pPr>
            <a:lvl3pPr marL="914202" indent="0">
              <a:buNone/>
              <a:defRPr sz="1000"/>
            </a:lvl3pPr>
            <a:lvl4pPr marL="1371304" indent="0">
              <a:buNone/>
              <a:defRPr sz="900"/>
            </a:lvl4pPr>
            <a:lvl5pPr marL="1828405" indent="0">
              <a:buNone/>
              <a:defRPr sz="900"/>
            </a:lvl5pPr>
            <a:lvl6pPr marL="2285506" indent="0">
              <a:buNone/>
              <a:defRPr sz="900"/>
            </a:lvl6pPr>
            <a:lvl7pPr marL="2742607" indent="0">
              <a:buNone/>
              <a:defRPr sz="900"/>
            </a:lvl7pPr>
            <a:lvl8pPr marL="3199708" indent="0">
              <a:buNone/>
              <a:defRPr sz="900"/>
            </a:lvl8pPr>
            <a:lvl9pPr marL="3656811" indent="0">
              <a:buNone/>
              <a:defRPr sz="900"/>
            </a:lvl9pPr>
          </a:lstStyle>
          <a:p>
            <a:pPr lvl="0"/>
            <a:r>
              <a:rPr lang="en-US" smtClean="0"/>
              <a:t>Click to edit Master text styles</a:t>
            </a:r>
          </a:p>
        </p:txBody>
      </p:sp>
    </p:spTree>
    <p:extLst>
      <p:ext uri="{BB962C8B-B14F-4D97-AF65-F5344CB8AC3E}">
        <p14:creationId xmlns:p14="http://schemas.microsoft.com/office/powerpoint/2010/main" val="1611064228"/>
      </p:ext>
    </p:extLst>
  </p:cSld>
  <p:clrMapOvr>
    <a:masterClrMapping/>
  </p:clrMapOvr>
  <p:transition/>
</p:sldLayout>
</file>

<file path=ppt/slideLayouts/slideLayout3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01" indent="0">
              <a:buNone/>
              <a:defRPr sz="2800"/>
            </a:lvl2pPr>
            <a:lvl3pPr marL="914202" indent="0">
              <a:buNone/>
              <a:defRPr sz="2400"/>
            </a:lvl3pPr>
            <a:lvl4pPr marL="1371304" indent="0">
              <a:buNone/>
              <a:defRPr sz="2000"/>
            </a:lvl4pPr>
            <a:lvl5pPr marL="1828405" indent="0">
              <a:buNone/>
              <a:defRPr sz="2000"/>
            </a:lvl5pPr>
            <a:lvl6pPr marL="2285506" indent="0">
              <a:buNone/>
              <a:defRPr sz="2000"/>
            </a:lvl6pPr>
            <a:lvl7pPr marL="2742607" indent="0">
              <a:buNone/>
              <a:defRPr sz="2000"/>
            </a:lvl7pPr>
            <a:lvl8pPr marL="3199708" indent="0">
              <a:buNone/>
              <a:defRPr sz="2000"/>
            </a:lvl8pPr>
            <a:lvl9pPr marL="3656811"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01" indent="0">
              <a:buNone/>
              <a:defRPr sz="1200"/>
            </a:lvl2pPr>
            <a:lvl3pPr marL="914202" indent="0">
              <a:buNone/>
              <a:defRPr sz="1000"/>
            </a:lvl3pPr>
            <a:lvl4pPr marL="1371304" indent="0">
              <a:buNone/>
              <a:defRPr sz="900"/>
            </a:lvl4pPr>
            <a:lvl5pPr marL="1828405" indent="0">
              <a:buNone/>
              <a:defRPr sz="900"/>
            </a:lvl5pPr>
            <a:lvl6pPr marL="2285506" indent="0">
              <a:buNone/>
              <a:defRPr sz="900"/>
            </a:lvl6pPr>
            <a:lvl7pPr marL="2742607" indent="0">
              <a:buNone/>
              <a:defRPr sz="900"/>
            </a:lvl7pPr>
            <a:lvl8pPr marL="3199708" indent="0">
              <a:buNone/>
              <a:defRPr sz="900"/>
            </a:lvl8pPr>
            <a:lvl9pPr marL="3656811" indent="0">
              <a:buNone/>
              <a:defRPr sz="900"/>
            </a:lvl9pPr>
          </a:lstStyle>
          <a:p>
            <a:pPr lvl="0"/>
            <a:r>
              <a:rPr lang="en-US" smtClean="0"/>
              <a:t>Click to edit Master text styles</a:t>
            </a:r>
          </a:p>
        </p:txBody>
      </p:sp>
    </p:spTree>
    <p:extLst>
      <p:ext uri="{BB962C8B-B14F-4D97-AF65-F5344CB8AC3E}">
        <p14:creationId xmlns:p14="http://schemas.microsoft.com/office/powerpoint/2010/main" val="1105207573"/>
      </p:ext>
    </p:extLst>
  </p:cSld>
  <p:clrMapOvr>
    <a:masterClrMapping/>
  </p:clrMapOvr>
  <p:transition/>
</p:sldLayout>
</file>

<file path=ppt/slideLayouts/slideLayout3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216186"/>
      </p:ext>
    </p:extLst>
  </p:cSld>
  <p:clrMapOvr>
    <a:masterClrMapping/>
  </p:clrMapOvr>
  <p:transition/>
</p:sldLayout>
</file>

<file path=ppt/slideLayouts/slideLayout3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2766906"/>
      </p:ext>
    </p:extLst>
  </p:cSld>
  <p:clrMapOvr>
    <a:masterClrMapping/>
  </p:clrMapOvr>
  <p:transition/>
</p:sldLayout>
</file>

<file path=ppt/slideLayouts/slideLayout35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52"/>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34785408"/>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82159329"/>
      </p:ext>
    </p:extLst>
  </p:cSld>
  <p:clrMapOvr>
    <a:masterClrMapping/>
  </p:clrMapOvr>
  <p:transition/>
</p:sldLayout>
</file>

<file path=ppt/slideLayouts/slideLayout360.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752600"/>
            <a:ext cx="3810000" cy="4343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smtClean="0"/>
              <a:t>Click icon to add clip art</a:t>
            </a:r>
            <a:endParaRPr lang="en-US" noProof="0"/>
          </a:p>
        </p:txBody>
      </p:sp>
    </p:spTree>
    <p:extLst>
      <p:ext uri="{BB962C8B-B14F-4D97-AF65-F5344CB8AC3E}">
        <p14:creationId xmlns:p14="http://schemas.microsoft.com/office/powerpoint/2010/main" val="2679723055"/>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641"/>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custDataLst>
              <p:tags r:id="rId1"/>
            </p:custDataLst>
          </p:nvPr>
        </p:nvSpPr>
        <p:spPr>
          <a:xfrm>
            <a:off x="457200" y="6245225"/>
            <a:ext cx="2133600" cy="476250"/>
          </a:xfrm>
          <a:prstGeom prst="rect">
            <a:avLst/>
          </a:prstGeom>
        </p:spPr>
        <p:txBody>
          <a:bodyPr lIns="91419" tIns="45711" rIns="91419" bIns="45711"/>
          <a:lstStyle>
            <a:lvl1pPr>
              <a:defRPr>
                <a:solidFill>
                  <a:srgbClr val="000000"/>
                </a:solidFill>
              </a:defRPr>
            </a:lvl1pPr>
          </a:lstStyle>
          <a:p>
            <a:pPr>
              <a:defRPr/>
            </a:pPr>
            <a:endParaRPr lang="en-US" altLang="zh-CN"/>
          </a:p>
        </p:txBody>
      </p:sp>
      <p:sp>
        <p:nvSpPr>
          <p:cNvPr id="7" name="Footer Placeholder 6"/>
          <p:cNvSpPr>
            <a:spLocks noGrp="1"/>
          </p:cNvSpPr>
          <p:nvPr>
            <p:ph type="ftr" sz="quarter" idx="11"/>
            <p:custDataLst>
              <p:tags r:id="rId2"/>
            </p:custDataLst>
          </p:nvPr>
        </p:nvSpPr>
        <p:spPr>
          <a:xfrm>
            <a:off x="3124200" y="6245225"/>
            <a:ext cx="2895600" cy="476250"/>
          </a:xfrm>
          <a:prstGeom prst="rect">
            <a:avLst/>
          </a:prstGeom>
        </p:spPr>
        <p:txBody>
          <a:bodyPr lIns="91419" tIns="45711" rIns="91419" bIns="45711"/>
          <a:lstStyle>
            <a:lvl1pPr>
              <a:defRPr>
                <a:solidFill>
                  <a:srgbClr val="000000"/>
                </a:solidFill>
              </a:defRPr>
            </a:lvl1pPr>
          </a:lstStyle>
          <a:p>
            <a:pPr>
              <a:defRPr/>
            </a:pPr>
            <a:endParaRPr lang="en-US" altLang="zh-CN"/>
          </a:p>
        </p:txBody>
      </p:sp>
      <p:sp>
        <p:nvSpPr>
          <p:cNvPr id="8" name="Slide Number Placeholder 7"/>
          <p:cNvSpPr>
            <a:spLocks noGrp="1"/>
          </p:cNvSpPr>
          <p:nvPr>
            <p:ph type="sldNum" sz="quarter" idx="12"/>
            <p:custDataLst>
              <p:tags r:id="rId3"/>
            </p:custDataLst>
          </p:nvPr>
        </p:nvSpPr>
        <p:spPr>
          <a:xfrm>
            <a:off x="6553200" y="6245225"/>
            <a:ext cx="2133600" cy="476250"/>
          </a:xfrm>
          <a:prstGeom prst="rect">
            <a:avLst/>
          </a:prstGeom>
        </p:spPr>
        <p:txBody>
          <a:bodyPr lIns="91419" tIns="45711" rIns="91419" bIns="45711"/>
          <a:lstStyle>
            <a:lvl1pPr>
              <a:defRPr>
                <a:solidFill>
                  <a:srgbClr val="000000"/>
                </a:solidFill>
              </a:defRPr>
            </a:lvl1pPr>
          </a:lstStyle>
          <a:p>
            <a:pPr>
              <a:defRPr/>
            </a:pPr>
            <a:fld id="{36C19DCE-2147-4747-90F0-1F2905F52D07}" type="slidenum">
              <a:rPr lang="en-US" altLang="zh-CN"/>
              <a:pPr>
                <a:defRPr/>
              </a:pPr>
              <a:t>‹#›</a:t>
            </a:fld>
            <a:endParaRPr lang="en-US" altLang="zh-CN"/>
          </a:p>
        </p:txBody>
      </p:sp>
    </p:spTree>
    <p:extLst>
      <p:ext uri="{BB962C8B-B14F-4D97-AF65-F5344CB8AC3E}">
        <p14:creationId xmlns:p14="http://schemas.microsoft.com/office/powerpoint/2010/main" val="67681492"/>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6"/>
            <a:ext cx="8229600" cy="4525963"/>
          </a:xfrm>
        </p:spPr>
        <p:txBody>
          <a:bodyPr/>
          <a:lstStyle/>
          <a:p>
            <a:pPr lvl="0"/>
            <a:r>
              <a:rPr lang="en-US" noProof="0" smtClean="0"/>
              <a:t>Click icon to add table</a:t>
            </a:r>
            <a:endParaRPr lang="en-US" noProof="0"/>
          </a:p>
        </p:txBody>
      </p:sp>
      <p:sp>
        <p:nvSpPr>
          <p:cNvPr id="4" name="Date Placeholder 3"/>
          <p:cNvSpPr>
            <a:spLocks noGrp="1"/>
          </p:cNvSpPr>
          <p:nvPr>
            <p:ph type="dt" sz="half" idx="10"/>
            <p:custDataLst>
              <p:tags r:id="rId1"/>
            </p:custDataLst>
          </p:nvPr>
        </p:nvSpPr>
        <p:spPr>
          <a:xfrm>
            <a:off x="457200" y="6245225"/>
            <a:ext cx="2133600" cy="476250"/>
          </a:xfrm>
          <a:prstGeom prst="rect">
            <a:avLst/>
          </a:prstGeom>
        </p:spPr>
        <p:txBody>
          <a:bodyPr lIns="91419" tIns="45711" rIns="91419" bIns="45711"/>
          <a:lstStyle>
            <a:lvl1pPr>
              <a:defRPr>
                <a:solidFill>
                  <a:srgbClr val="000000"/>
                </a:solidFill>
              </a:defRPr>
            </a:lvl1pPr>
          </a:lstStyle>
          <a:p>
            <a:pPr>
              <a:defRPr/>
            </a:pPr>
            <a:endParaRPr lang="en-US" altLang="zh-CN"/>
          </a:p>
        </p:txBody>
      </p:sp>
      <p:sp>
        <p:nvSpPr>
          <p:cNvPr id="5" name="Footer Placeholder 4"/>
          <p:cNvSpPr>
            <a:spLocks noGrp="1"/>
          </p:cNvSpPr>
          <p:nvPr>
            <p:ph type="ftr" sz="quarter" idx="11"/>
            <p:custDataLst>
              <p:tags r:id="rId2"/>
            </p:custDataLst>
          </p:nvPr>
        </p:nvSpPr>
        <p:spPr>
          <a:xfrm>
            <a:off x="3124200" y="6245225"/>
            <a:ext cx="2895600" cy="476250"/>
          </a:xfrm>
          <a:prstGeom prst="rect">
            <a:avLst/>
          </a:prstGeom>
        </p:spPr>
        <p:txBody>
          <a:bodyPr lIns="91419" tIns="45711" rIns="91419" bIns="45711"/>
          <a:lstStyle>
            <a:lvl1pPr>
              <a:defRPr>
                <a:solidFill>
                  <a:srgbClr val="000000"/>
                </a:solidFill>
              </a:defRPr>
            </a:lvl1pPr>
          </a:lstStyle>
          <a:p>
            <a:pPr>
              <a:defRPr/>
            </a:pPr>
            <a:endParaRPr lang="en-US" altLang="zh-CN"/>
          </a:p>
        </p:txBody>
      </p:sp>
      <p:sp>
        <p:nvSpPr>
          <p:cNvPr id="6" name="Slide Number Placeholder 5"/>
          <p:cNvSpPr>
            <a:spLocks noGrp="1"/>
          </p:cNvSpPr>
          <p:nvPr>
            <p:ph type="sldNum" sz="quarter" idx="12"/>
            <p:custDataLst>
              <p:tags r:id="rId3"/>
            </p:custDataLst>
          </p:nvPr>
        </p:nvSpPr>
        <p:spPr>
          <a:xfrm>
            <a:off x="6553200" y="6245225"/>
            <a:ext cx="2133600" cy="476250"/>
          </a:xfrm>
          <a:prstGeom prst="rect">
            <a:avLst/>
          </a:prstGeom>
        </p:spPr>
        <p:txBody>
          <a:bodyPr lIns="91419" tIns="45711" rIns="91419" bIns="45711"/>
          <a:lstStyle>
            <a:lvl1pPr>
              <a:defRPr>
                <a:solidFill>
                  <a:srgbClr val="000000"/>
                </a:solidFill>
              </a:defRPr>
            </a:lvl1pPr>
          </a:lstStyle>
          <a:p>
            <a:pPr>
              <a:defRPr/>
            </a:pPr>
            <a:fld id="{13F20B12-1922-544C-8A69-8CE98631D026}" type="slidenum">
              <a:rPr lang="en-US" altLang="zh-CN"/>
              <a:pPr>
                <a:defRPr/>
              </a:pPr>
              <a:t>‹#›</a:t>
            </a:fld>
            <a:endParaRPr lang="en-US" altLang="zh-CN"/>
          </a:p>
        </p:txBody>
      </p:sp>
    </p:spTree>
    <p:extLst>
      <p:ext uri="{BB962C8B-B14F-4D97-AF65-F5344CB8AC3E}">
        <p14:creationId xmlns:p14="http://schemas.microsoft.com/office/powerpoint/2010/main" val="899856495"/>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7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01" indent="0" algn="ctr">
              <a:buNone/>
              <a:defRPr/>
            </a:lvl2pPr>
            <a:lvl3pPr marL="914202" indent="0" algn="ctr">
              <a:buNone/>
              <a:defRPr/>
            </a:lvl3pPr>
            <a:lvl4pPr marL="1371304" indent="0" algn="ctr">
              <a:buNone/>
              <a:defRPr/>
            </a:lvl4pPr>
            <a:lvl5pPr marL="1828405" indent="0" algn="ctr">
              <a:buNone/>
              <a:defRPr/>
            </a:lvl5pPr>
            <a:lvl6pPr marL="2285506" indent="0" algn="ctr">
              <a:buNone/>
              <a:defRPr/>
            </a:lvl6pPr>
            <a:lvl7pPr marL="2742607" indent="0" algn="ctr">
              <a:buNone/>
              <a:defRPr/>
            </a:lvl7pPr>
            <a:lvl8pPr marL="3199708" indent="0" algn="ctr">
              <a:buNone/>
              <a:defRPr/>
            </a:lvl8pPr>
            <a:lvl9pPr marL="3656811" indent="0" algn="ctr">
              <a:buNone/>
              <a:defRPr/>
            </a:lvl9pPr>
          </a:lstStyle>
          <a:p>
            <a:r>
              <a:rPr lang="en-US" smtClean="0"/>
              <a:t>Click to edit Master subtitle style</a:t>
            </a:r>
            <a:endParaRPr lang="en-US"/>
          </a:p>
        </p:txBody>
      </p:sp>
      <p:sp>
        <p:nvSpPr>
          <p:cNvPr id="4" name="Rectangle 4"/>
          <p:cNvSpPr>
            <a:spLocks noGrp="1" noChangeArrowheads="1"/>
          </p:cNvSpPr>
          <p:nvPr>
            <p:ph type="sldNum" sz="quarter" idx="10"/>
            <p:custDataLst>
              <p:tags r:id="rId1"/>
            </p:custDataLst>
          </p:nvPr>
        </p:nvSpPr>
        <p:spPr>
          <a:ln/>
        </p:spPr>
        <p:txBody>
          <a:bodyPr/>
          <a:lstStyle>
            <a:lvl1pPr>
              <a:defRPr/>
            </a:lvl1pPr>
          </a:lstStyle>
          <a:p>
            <a:pPr>
              <a:defRPr/>
            </a:pPr>
            <a:fld id="{D039676B-8822-B047-87FE-69B0C4214314}"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3723920372"/>
      </p:ext>
    </p:extLst>
  </p:cSld>
  <p:clrMapOvr>
    <a:masterClrMapping/>
  </p:clrMapOvr>
  <p:transition/>
</p:sldLayout>
</file>

<file path=ppt/slideLayouts/slideLayout3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sz="quarter" idx="10"/>
            <p:custDataLst>
              <p:tags r:id="rId1"/>
            </p:custDataLst>
          </p:nvPr>
        </p:nvSpPr>
        <p:spPr>
          <a:ln/>
        </p:spPr>
        <p:txBody>
          <a:bodyPr/>
          <a:lstStyle>
            <a:lvl1pPr>
              <a:defRPr/>
            </a:lvl1pPr>
          </a:lstStyle>
          <a:p>
            <a:pPr>
              <a:defRPr/>
            </a:pPr>
            <a:fld id="{BFB136C1-AEBA-D042-8228-F4F93826556F}"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4270063605"/>
      </p:ext>
    </p:extLst>
  </p:cSld>
  <p:clrMapOvr>
    <a:masterClrMapping/>
  </p:clrMapOvr>
  <p:transition/>
</p:sldLayout>
</file>

<file path=ppt/slideLayouts/slideLayout3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3"/>
            <a:ext cx="7772400" cy="1500187"/>
          </a:xfrm>
        </p:spPr>
        <p:txBody>
          <a:bodyPr anchor="b"/>
          <a:lstStyle>
            <a:lvl1pPr marL="0" indent="0">
              <a:buNone/>
              <a:defRPr sz="2000"/>
            </a:lvl1pPr>
            <a:lvl2pPr marL="457101" indent="0">
              <a:buNone/>
              <a:defRPr sz="1800"/>
            </a:lvl2pPr>
            <a:lvl3pPr marL="914202" indent="0">
              <a:buNone/>
              <a:defRPr sz="1600"/>
            </a:lvl3pPr>
            <a:lvl4pPr marL="1371304" indent="0">
              <a:buNone/>
              <a:defRPr sz="1400"/>
            </a:lvl4pPr>
            <a:lvl5pPr marL="1828405" indent="0">
              <a:buNone/>
              <a:defRPr sz="1400"/>
            </a:lvl5pPr>
            <a:lvl6pPr marL="2285506" indent="0">
              <a:buNone/>
              <a:defRPr sz="1400"/>
            </a:lvl6pPr>
            <a:lvl7pPr marL="2742607" indent="0">
              <a:buNone/>
              <a:defRPr sz="1400"/>
            </a:lvl7pPr>
            <a:lvl8pPr marL="3199708" indent="0">
              <a:buNone/>
              <a:defRPr sz="1400"/>
            </a:lvl8pPr>
            <a:lvl9pPr marL="3656811" indent="0">
              <a:buNone/>
              <a:defRPr sz="1400"/>
            </a:lvl9pPr>
          </a:lstStyle>
          <a:p>
            <a:pPr lvl="0"/>
            <a:r>
              <a:rPr lang="en-US" smtClean="0"/>
              <a:t>Click to edit Master text styles</a:t>
            </a:r>
          </a:p>
        </p:txBody>
      </p:sp>
      <p:sp>
        <p:nvSpPr>
          <p:cNvPr id="4" name="Rectangle 4"/>
          <p:cNvSpPr>
            <a:spLocks noGrp="1" noChangeArrowheads="1"/>
          </p:cNvSpPr>
          <p:nvPr>
            <p:ph type="sldNum" sz="quarter" idx="10"/>
            <p:custDataLst>
              <p:tags r:id="rId1"/>
            </p:custDataLst>
          </p:nvPr>
        </p:nvSpPr>
        <p:spPr>
          <a:ln/>
        </p:spPr>
        <p:txBody>
          <a:bodyPr/>
          <a:lstStyle>
            <a:lvl1pPr>
              <a:defRPr/>
            </a:lvl1pPr>
          </a:lstStyle>
          <a:p>
            <a:pPr>
              <a:defRPr/>
            </a:pPr>
            <a:fld id="{C123239E-649B-0C46-B946-55286F043E53}"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2455630541"/>
      </p:ext>
    </p:extLst>
  </p:cSld>
  <p:clrMapOvr>
    <a:masterClrMapping/>
  </p:clrMapOvr>
  <p:transition/>
</p:sldLayout>
</file>

<file path=ppt/slideLayouts/slideLayout3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sldNum" sz="quarter" idx="10"/>
            <p:custDataLst>
              <p:tags r:id="rId1"/>
            </p:custDataLst>
          </p:nvPr>
        </p:nvSpPr>
        <p:spPr>
          <a:ln/>
        </p:spPr>
        <p:txBody>
          <a:bodyPr/>
          <a:lstStyle>
            <a:lvl1pPr>
              <a:defRPr/>
            </a:lvl1pPr>
          </a:lstStyle>
          <a:p>
            <a:pPr>
              <a:defRPr/>
            </a:pPr>
            <a:fld id="{94FE0E60-8ECD-5541-98E4-89BBCBCDD060}"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1626375377"/>
      </p:ext>
    </p:extLst>
  </p:cSld>
  <p:clrMapOvr>
    <a:masterClrMapping/>
  </p:clrMapOvr>
  <p:transition/>
</p:sldLayout>
</file>

<file path=ppt/slideLayouts/slideLayout3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01" indent="0">
              <a:buNone/>
              <a:defRPr sz="2000" b="1"/>
            </a:lvl2pPr>
            <a:lvl3pPr marL="914202" indent="0">
              <a:buNone/>
              <a:defRPr sz="1800" b="1"/>
            </a:lvl3pPr>
            <a:lvl4pPr marL="1371304" indent="0">
              <a:buNone/>
              <a:defRPr sz="1600" b="1"/>
            </a:lvl4pPr>
            <a:lvl5pPr marL="1828405" indent="0">
              <a:buNone/>
              <a:defRPr sz="1600" b="1"/>
            </a:lvl5pPr>
            <a:lvl6pPr marL="2285506" indent="0">
              <a:buNone/>
              <a:defRPr sz="1600" b="1"/>
            </a:lvl6pPr>
            <a:lvl7pPr marL="2742607" indent="0">
              <a:buNone/>
              <a:defRPr sz="1600" b="1"/>
            </a:lvl7pPr>
            <a:lvl8pPr marL="3199708" indent="0">
              <a:buNone/>
              <a:defRPr sz="1600" b="1"/>
            </a:lvl8pPr>
            <a:lvl9pPr marL="365681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2" y="1535113"/>
            <a:ext cx="4041775" cy="639762"/>
          </a:xfrm>
        </p:spPr>
        <p:txBody>
          <a:bodyPr anchor="b"/>
          <a:lstStyle>
            <a:lvl1pPr marL="0" indent="0">
              <a:buNone/>
              <a:defRPr sz="2400" b="1"/>
            </a:lvl1pPr>
            <a:lvl2pPr marL="457101" indent="0">
              <a:buNone/>
              <a:defRPr sz="2000" b="1"/>
            </a:lvl2pPr>
            <a:lvl3pPr marL="914202" indent="0">
              <a:buNone/>
              <a:defRPr sz="1800" b="1"/>
            </a:lvl3pPr>
            <a:lvl4pPr marL="1371304" indent="0">
              <a:buNone/>
              <a:defRPr sz="1600" b="1"/>
            </a:lvl4pPr>
            <a:lvl5pPr marL="1828405" indent="0">
              <a:buNone/>
              <a:defRPr sz="1600" b="1"/>
            </a:lvl5pPr>
            <a:lvl6pPr marL="2285506" indent="0">
              <a:buNone/>
              <a:defRPr sz="1600" b="1"/>
            </a:lvl6pPr>
            <a:lvl7pPr marL="2742607" indent="0">
              <a:buNone/>
              <a:defRPr sz="1600" b="1"/>
            </a:lvl7pPr>
            <a:lvl8pPr marL="3199708" indent="0">
              <a:buNone/>
              <a:defRPr sz="1600" b="1"/>
            </a:lvl8pPr>
            <a:lvl9pPr marL="365681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sldNum" sz="quarter" idx="10"/>
            <p:custDataLst>
              <p:tags r:id="rId1"/>
            </p:custDataLst>
          </p:nvPr>
        </p:nvSpPr>
        <p:spPr>
          <a:ln/>
        </p:spPr>
        <p:txBody>
          <a:bodyPr/>
          <a:lstStyle>
            <a:lvl1pPr>
              <a:defRPr/>
            </a:lvl1pPr>
          </a:lstStyle>
          <a:p>
            <a:pPr>
              <a:defRPr/>
            </a:pPr>
            <a:fld id="{943B84EB-7346-0043-8116-06101262AFF9}"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4213575531"/>
      </p:ext>
    </p:extLst>
  </p:cSld>
  <p:clrMapOvr>
    <a:masterClrMapping/>
  </p:clrMapOvr>
  <p:transition/>
</p:sldLayout>
</file>

<file path=ppt/slideLayouts/slideLayout3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sldNum" sz="quarter" idx="10"/>
            <p:custDataLst>
              <p:tags r:id="rId1"/>
            </p:custDataLst>
          </p:nvPr>
        </p:nvSpPr>
        <p:spPr>
          <a:ln/>
        </p:spPr>
        <p:txBody>
          <a:bodyPr/>
          <a:lstStyle>
            <a:lvl1pPr>
              <a:defRPr/>
            </a:lvl1pPr>
          </a:lstStyle>
          <a:p>
            <a:pPr>
              <a:defRPr/>
            </a:pPr>
            <a:fld id="{6D470955-19CE-1B48-95F5-FB460565DE76}"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91740450"/>
      </p:ext>
    </p:extLst>
  </p:cSld>
  <p:clrMapOvr>
    <a:masterClrMapping/>
  </p:clrMapOvr>
  <p:transition/>
</p:sldLayout>
</file>

<file path=ppt/slideLayouts/slideLayout3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sldNum" sz="quarter" idx="10"/>
            <p:custDataLst>
              <p:tags r:id="rId1"/>
            </p:custDataLst>
          </p:nvPr>
        </p:nvSpPr>
        <p:spPr>
          <a:ln/>
        </p:spPr>
        <p:txBody>
          <a:bodyPr/>
          <a:lstStyle>
            <a:lvl1pPr>
              <a:defRPr/>
            </a:lvl1pPr>
          </a:lstStyle>
          <a:p>
            <a:pPr>
              <a:defRPr/>
            </a:pPr>
            <a:fld id="{8F0F7E25-B2C6-A440-868F-2BCAF0FF3824}"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3380225593"/>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30809113"/>
      </p:ext>
    </p:extLst>
  </p:cSld>
  <p:clrMapOvr>
    <a:masterClrMapping/>
  </p:clrMapOvr>
  <p:transition/>
</p:sldLayout>
</file>

<file path=ppt/slideLayouts/slideLayout3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01" indent="0">
              <a:buNone/>
              <a:defRPr sz="1200"/>
            </a:lvl2pPr>
            <a:lvl3pPr marL="914202" indent="0">
              <a:buNone/>
              <a:defRPr sz="1000"/>
            </a:lvl3pPr>
            <a:lvl4pPr marL="1371304" indent="0">
              <a:buNone/>
              <a:defRPr sz="900"/>
            </a:lvl4pPr>
            <a:lvl5pPr marL="1828405" indent="0">
              <a:buNone/>
              <a:defRPr sz="900"/>
            </a:lvl5pPr>
            <a:lvl6pPr marL="2285506" indent="0">
              <a:buNone/>
              <a:defRPr sz="900"/>
            </a:lvl6pPr>
            <a:lvl7pPr marL="2742607" indent="0">
              <a:buNone/>
              <a:defRPr sz="900"/>
            </a:lvl7pPr>
            <a:lvl8pPr marL="3199708" indent="0">
              <a:buNone/>
              <a:defRPr sz="900"/>
            </a:lvl8pPr>
            <a:lvl9pPr marL="3656811" indent="0">
              <a:buNone/>
              <a:defRPr sz="900"/>
            </a:lvl9pPr>
          </a:lstStyle>
          <a:p>
            <a:pPr lvl="0"/>
            <a:r>
              <a:rPr lang="en-US" smtClean="0"/>
              <a:t>Click to edit Master text styles</a:t>
            </a:r>
          </a:p>
        </p:txBody>
      </p:sp>
      <p:sp>
        <p:nvSpPr>
          <p:cNvPr id="5" name="Rectangle 4"/>
          <p:cNvSpPr>
            <a:spLocks noGrp="1" noChangeArrowheads="1"/>
          </p:cNvSpPr>
          <p:nvPr>
            <p:ph type="sldNum" sz="quarter" idx="10"/>
            <p:custDataLst>
              <p:tags r:id="rId1"/>
            </p:custDataLst>
          </p:nvPr>
        </p:nvSpPr>
        <p:spPr>
          <a:ln/>
        </p:spPr>
        <p:txBody>
          <a:bodyPr/>
          <a:lstStyle>
            <a:lvl1pPr>
              <a:defRPr/>
            </a:lvl1pPr>
          </a:lstStyle>
          <a:p>
            <a:pPr>
              <a:defRPr/>
            </a:pPr>
            <a:fld id="{981A96A8-D6DA-8A47-8F62-4FD88DD9A994}"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3154901883"/>
      </p:ext>
    </p:extLst>
  </p:cSld>
  <p:clrMapOvr>
    <a:masterClrMapping/>
  </p:clrMapOvr>
  <p:transition/>
</p:sldLayout>
</file>

<file path=ppt/slideLayouts/slideLayout3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01" indent="0">
              <a:buNone/>
              <a:defRPr sz="2800"/>
            </a:lvl2pPr>
            <a:lvl3pPr marL="914202" indent="0">
              <a:buNone/>
              <a:defRPr sz="2400"/>
            </a:lvl3pPr>
            <a:lvl4pPr marL="1371304" indent="0">
              <a:buNone/>
              <a:defRPr sz="2000"/>
            </a:lvl4pPr>
            <a:lvl5pPr marL="1828405" indent="0">
              <a:buNone/>
              <a:defRPr sz="2000"/>
            </a:lvl5pPr>
            <a:lvl6pPr marL="2285506" indent="0">
              <a:buNone/>
              <a:defRPr sz="2000"/>
            </a:lvl6pPr>
            <a:lvl7pPr marL="2742607" indent="0">
              <a:buNone/>
              <a:defRPr sz="2000"/>
            </a:lvl7pPr>
            <a:lvl8pPr marL="3199708" indent="0">
              <a:buNone/>
              <a:defRPr sz="2000"/>
            </a:lvl8pPr>
            <a:lvl9pPr marL="3656811"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01" indent="0">
              <a:buNone/>
              <a:defRPr sz="1200"/>
            </a:lvl2pPr>
            <a:lvl3pPr marL="914202" indent="0">
              <a:buNone/>
              <a:defRPr sz="1000"/>
            </a:lvl3pPr>
            <a:lvl4pPr marL="1371304" indent="0">
              <a:buNone/>
              <a:defRPr sz="900"/>
            </a:lvl4pPr>
            <a:lvl5pPr marL="1828405" indent="0">
              <a:buNone/>
              <a:defRPr sz="900"/>
            </a:lvl5pPr>
            <a:lvl6pPr marL="2285506" indent="0">
              <a:buNone/>
              <a:defRPr sz="900"/>
            </a:lvl6pPr>
            <a:lvl7pPr marL="2742607" indent="0">
              <a:buNone/>
              <a:defRPr sz="900"/>
            </a:lvl7pPr>
            <a:lvl8pPr marL="3199708" indent="0">
              <a:buNone/>
              <a:defRPr sz="900"/>
            </a:lvl8pPr>
            <a:lvl9pPr marL="3656811" indent="0">
              <a:buNone/>
              <a:defRPr sz="900"/>
            </a:lvl9pPr>
          </a:lstStyle>
          <a:p>
            <a:pPr lvl="0"/>
            <a:r>
              <a:rPr lang="en-US" smtClean="0"/>
              <a:t>Click to edit Master text styles</a:t>
            </a:r>
          </a:p>
        </p:txBody>
      </p:sp>
      <p:sp>
        <p:nvSpPr>
          <p:cNvPr id="5" name="Rectangle 4"/>
          <p:cNvSpPr>
            <a:spLocks noGrp="1" noChangeArrowheads="1"/>
          </p:cNvSpPr>
          <p:nvPr>
            <p:ph type="sldNum" sz="quarter" idx="10"/>
            <p:custDataLst>
              <p:tags r:id="rId1"/>
            </p:custDataLst>
          </p:nvPr>
        </p:nvSpPr>
        <p:spPr>
          <a:ln/>
        </p:spPr>
        <p:txBody>
          <a:bodyPr/>
          <a:lstStyle>
            <a:lvl1pPr>
              <a:defRPr/>
            </a:lvl1pPr>
          </a:lstStyle>
          <a:p>
            <a:pPr>
              <a:defRPr/>
            </a:pPr>
            <a:fld id="{0BC292CD-24CE-8744-A623-1DDE0AF02892}"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966226599"/>
      </p:ext>
    </p:extLst>
  </p:cSld>
  <p:clrMapOvr>
    <a:masterClrMapping/>
  </p:clrMapOvr>
  <p:transition/>
</p:sldLayout>
</file>

<file path=ppt/slideLayouts/slideLayout3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sz="quarter" idx="10"/>
            <p:custDataLst>
              <p:tags r:id="rId1"/>
            </p:custDataLst>
          </p:nvPr>
        </p:nvSpPr>
        <p:spPr>
          <a:ln/>
        </p:spPr>
        <p:txBody>
          <a:bodyPr/>
          <a:lstStyle>
            <a:lvl1pPr>
              <a:defRPr/>
            </a:lvl1pPr>
          </a:lstStyle>
          <a:p>
            <a:pPr>
              <a:defRPr/>
            </a:pPr>
            <a:fld id="{0A064348-E08F-4A49-B2FB-C22A10F54EA2}"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3804644931"/>
      </p:ext>
    </p:extLst>
  </p:cSld>
  <p:clrMapOvr>
    <a:masterClrMapping/>
  </p:clrMapOvr>
  <p:transition/>
</p:sldLayout>
</file>

<file path=ppt/slideLayouts/slideLayout3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sz="quarter" idx="10"/>
            <p:custDataLst>
              <p:tags r:id="rId1"/>
            </p:custDataLst>
          </p:nvPr>
        </p:nvSpPr>
        <p:spPr>
          <a:ln/>
        </p:spPr>
        <p:txBody>
          <a:bodyPr/>
          <a:lstStyle>
            <a:lvl1pPr>
              <a:defRPr/>
            </a:lvl1pPr>
          </a:lstStyle>
          <a:p>
            <a:pPr>
              <a:defRPr/>
            </a:pPr>
            <a:fld id="{C2198C03-BD60-7947-A93C-581014475755}"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2934276536"/>
      </p:ext>
    </p:extLst>
  </p:cSld>
  <p:clrMapOvr>
    <a:masterClrMapping/>
  </p:clrMapOvr>
  <p:transition/>
</p:sldLayout>
</file>

<file path=ppt/slideLayouts/slideLayout374.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6"/>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641"/>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custDataLst>
              <p:tags r:id="rId1"/>
            </p:custDataLst>
          </p:nvPr>
        </p:nvSpPr>
        <p:spPr>
          <a:xfrm>
            <a:off x="457200" y="6245225"/>
            <a:ext cx="2133600" cy="476250"/>
          </a:xfrm>
          <a:prstGeom prst="rect">
            <a:avLst/>
          </a:prstGeom>
        </p:spPr>
        <p:txBody>
          <a:bodyPr lIns="91419" tIns="45711" rIns="91419" bIns="45711"/>
          <a:lstStyle>
            <a:lvl1pPr>
              <a:defRPr>
                <a:solidFill>
                  <a:srgbClr val="000000"/>
                </a:solidFill>
                <a:latin typeface="Arial" pitchFamily="-111" charset="0"/>
                <a:ea typeface="ＭＳ Ｐゴシック" pitchFamily="-111" charset="-128"/>
                <a:cs typeface="ＭＳ Ｐゴシック" pitchFamily="-111" charset="-128"/>
              </a:defRPr>
            </a:lvl1pPr>
          </a:lstStyle>
          <a:p>
            <a:pPr>
              <a:defRPr/>
            </a:pPr>
            <a:endParaRPr lang="en-US"/>
          </a:p>
        </p:txBody>
      </p:sp>
      <p:sp>
        <p:nvSpPr>
          <p:cNvPr id="7" name="Footer Placeholder 6"/>
          <p:cNvSpPr>
            <a:spLocks noGrp="1"/>
          </p:cNvSpPr>
          <p:nvPr>
            <p:ph type="ftr" sz="quarter" idx="11"/>
            <p:custDataLst>
              <p:tags r:id="rId2"/>
            </p:custDataLst>
          </p:nvPr>
        </p:nvSpPr>
        <p:spPr>
          <a:xfrm>
            <a:off x="3124200" y="6245225"/>
            <a:ext cx="2895600" cy="476250"/>
          </a:xfrm>
          <a:prstGeom prst="rect">
            <a:avLst/>
          </a:prstGeom>
        </p:spPr>
        <p:txBody>
          <a:bodyPr lIns="91419" tIns="45711" rIns="91419" bIns="45711"/>
          <a:lstStyle>
            <a:lvl1pPr>
              <a:defRPr>
                <a:solidFill>
                  <a:srgbClr val="000000"/>
                </a:solidFill>
                <a:latin typeface="Arial" pitchFamily="-111" charset="0"/>
                <a:ea typeface="ＭＳ Ｐゴシック" pitchFamily="-111" charset="-128"/>
                <a:cs typeface="ＭＳ Ｐゴシック" pitchFamily="-111" charset="-128"/>
              </a:defRPr>
            </a:lvl1pPr>
          </a:lstStyle>
          <a:p>
            <a:pPr>
              <a:defRPr/>
            </a:pPr>
            <a:endParaRPr lang="en-US"/>
          </a:p>
        </p:txBody>
      </p:sp>
      <p:sp>
        <p:nvSpPr>
          <p:cNvPr id="8" name="Slide Number Placeholder 7"/>
          <p:cNvSpPr>
            <a:spLocks noGrp="1"/>
          </p:cNvSpPr>
          <p:nvPr>
            <p:ph type="sldNum" sz="quarter" idx="12"/>
            <p:custDataLst>
              <p:tags r:id="rId3"/>
            </p:custDataLst>
          </p:nvPr>
        </p:nvSpPr>
        <p:spPr>
          <a:xfrm>
            <a:off x="6553200" y="6245225"/>
            <a:ext cx="2133600" cy="476250"/>
          </a:xfrm>
        </p:spPr>
        <p:txBody>
          <a:bodyPr/>
          <a:lstStyle>
            <a:lvl1pPr>
              <a:defRPr>
                <a:ea typeface="ＭＳ Ｐゴシック" charset="0"/>
                <a:cs typeface="ＭＳ Ｐゴシック" charset="0"/>
              </a:defRPr>
            </a:lvl1pPr>
          </a:lstStyle>
          <a:p>
            <a:pPr>
              <a:defRPr/>
            </a:pPr>
            <a:fld id="{56F9D342-12A6-B647-8447-2B2DB0164DAC}" type="slidenum">
              <a:rPr lang="en-US"/>
              <a:pPr>
                <a:defRPr/>
              </a:pPr>
              <a:t>‹#›</a:t>
            </a:fld>
            <a:endParaRPr lang="en-US"/>
          </a:p>
        </p:txBody>
      </p:sp>
    </p:spTree>
    <p:extLst>
      <p:ext uri="{BB962C8B-B14F-4D97-AF65-F5344CB8AC3E}">
        <p14:creationId xmlns:p14="http://schemas.microsoft.com/office/powerpoint/2010/main" val="1369577792"/>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6"/>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custDataLst>
              <p:tags r:id="rId1"/>
            </p:custDataLst>
          </p:nvPr>
        </p:nvSpPr>
        <p:spPr>
          <a:xfrm>
            <a:off x="457200" y="6245225"/>
            <a:ext cx="2133600" cy="476250"/>
          </a:xfrm>
          <a:prstGeom prst="rect">
            <a:avLst/>
          </a:prstGeom>
        </p:spPr>
        <p:txBody>
          <a:bodyPr lIns="91419" tIns="45711" rIns="91419" bIns="45711"/>
          <a:lstStyle>
            <a:lvl1pPr>
              <a:defRPr>
                <a:solidFill>
                  <a:srgbClr val="000000"/>
                </a:solidFill>
                <a:latin typeface="Arial" pitchFamily="-111" charset="0"/>
                <a:ea typeface="ＭＳ Ｐゴシック" pitchFamily="-111" charset="-128"/>
                <a:cs typeface="ＭＳ Ｐゴシック" pitchFamily="-111" charset="-128"/>
              </a:defRPr>
            </a:lvl1pPr>
          </a:lstStyle>
          <a:p>
            <a:pPr>
              <a:defRPr/>
            </a:pPr>
            <a:endParaRPr lang="en-US"/>
          </a:p>
        </p:txBody>
      </p:sp>
      <p:sp>
        <p:nvSpPr>
          <p:cNvPr id="6" name="Footer Placeholder 5"/>
          <p:cNvSpPr>
            <a:spLocks noGrp="1"/>
          </p:cNvSpPr>
          <p:nvPr>
            <p:ph type="ftr" sz="quarter" idx="11"/>
            <p:custDataLst>
              <p:tags r:id="rId2"/>
            </p:custDataLst>
          </p:nvPr>
        </p:nvSpPr>
        <p:spPr>
          <a:xfrm>
            <a:off x="3124200" y="6245225"/>
            <a:ext cx="2895600" cy="476250"/>
          </a:xfrm>
          <a:prstGeom prst="rect">
            <a:avLst/>
          </a:prstGeom>
        </p:spPr>
        <p:txBody>
          <a:bodyPr lIns="91419" tIns="45711" rIns="91419" bIns="45711"/>
          <a:lstStyle>
            <a:lvl1pPr>
              <a:defRPr>
                <a:solidFill>
                  <a:srgbClr val="000000"/>
                </a:solidFill>
                <a:latin typeface="Arial" pitchFamily="-111" charset="0"/>
                <a:ea typeface="ＭＳ Ｐゴシック" pitchFamily="-111" charset="-128"/>
                <a:cs typeface="ＭＳ Ｐゴシック" pitchFamily="-111" charset="-128"/>
              </a:defRPr>
            </a:lvl1pPr>
          </a:lstStyle>
          <a:p>
            <a:pPr>
              <a:defRPr/>
            </a:pPr>
            <a:endParaRPr lang="en-US"/>
          </a:p>
        </p:txBody>
      </p:sp>
      <p:sp>
        <p:nvSpPr>
          <p:cNvPr id="7" name="Slide Number Placeholder 6"/>
          <p:cNvSpPr>
            <a:spLocks noGrp="1"/>
          </p:cNvSpPr>
          <p:nvPr>
            <p:ph type="sldNum" sz="quarter" idx="12"/>
            <p:custDataLst>
              <p:tags r:id="rId3"/>
            </p:custDataLst>
          </p:nvPr>
        </p:nvSpPr>
        <p:spPr>
          <a:xfrm>
            <a:off x="6553200" y="6245225"/>
            <a:ext cx="2133600" cy="476250"/>
          </a:xfrm>
        </p:spPr>
        <p:txBody>
          <a:bodyPr/>
          <a:lstStyle>
            <a:lvl1pPr>
              <a:defRPr>
                <a:ea typeface="ＭＳ Ｐゴシック" charset="0"/>
                <a:cs typeface="ＭＳ Ｐゴシック" charset="0"/>
              </a:defRPr>
            </a:lvl1pPr>
          </a:lstStyle>
          <a:p>
            <a:pPr>
              <a:defRPr/>
            </a:pPr>
            <a:fld id="{970270B0-0143-DA4A-AC8F-218EE093A810}" type="slidenum">
              <a:rPr lang="en-US"/>
              <a:pPr>
                <a:defRPr/>
              </a:pPr>
              <a:t>‹#›</a:t>
            </a:fld>
            <a:endParaRPr lang="en-US"/>
          </a:p>
        </p:txBody>
      </p:sp>
    </p:spTree>
    <p:extLst>
      <p:ext uri="{BB962C8B-B14F-4D97-AF65-F5344CB8AC3E}">
        <p14:creationId xmlns:p14="http://schemas.microsoft.com/office/powerpoint/2010/main" val="33781626"/>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641"/>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custDataLst>
              <p:tags r:id="rId1"/>
            </p:custDataLst>
          </p:nvPr>
        </p:nvSpPr>
        <p:spPr>
          <a:xfrm>
            <a:off x="457200" y="6245225"/>
            <a:ext cx="2133600" cy="476250"/>
          </a:xfrm>
          <a:prstGeom prst="rect">
            <a:avLst/>
          </a:prstGeom>
        </p:spPr>
        <p:txBody>
          <a:bodyPr lIns="91419" tIns="45711" rIns="91419" bIns="45711"/>
          <a:lstStyle>
            <a:lvl1pPr>
              <a:defRPr>
                <a:solidFill>
                  <a:srgbClr val="000000"/>
                </a:solidFill>
              </a:defRPr>
            </a:lvl1pPr>
          </a:lstStyle>
          <a:p>
            <a:pPr>
              <a:defRPr/>
            </a:pPr>
            <a:endParaRPr lang="en-US" altLang="zh-CN"/>
          </a:p>
        </p:txBody>
      </p:sp>
      <p:sp>
        <p:nvSpPr>
          <p:cNvPr id="7" name="Footer Placeholder 6"/>
          <p:cNvSpPr>
            <a:spLocks noGrp="1"/>
          </p:cNvSpPr>
          <p:nvPr>
            <p:ph type="ftr" sz="quarter" idx="11"/>
            <p:custDataLst>
              <p:tags r:id="rId2"/>
            </p:custDataLst>
          </p:nvPr>
        </p:nvSpPr>
        <p:spPr>
          <a:xfrm>
            <a:off x="3124200" y="6245225"/>
            <a:ext cx="2895600" cy="476250"/>
          </a:xfrm>
          <a:prstGeom prst="rect">
            <a:avLst/>
          </a:prstGeom>
        </p:spPr>
        <p:txBody>
          <a:bodyPr lIns="91419" tIns="45711" rIns="91419" bIns="45711"/>
          <a:lstStyle>
            <a:lvl1pPr>
              <a:defRPr>
                <a:solidFill>
                  <a:srgbClr val="000000"/>
                </a:solidFill>
              </a:defRPr>
            </a:lvl1pPr>
          </a:lstStyle>
          <a:p>
            <a:pPr>
              <a:defRPr/>
            </a:pPr>
            <a:endParaRPr lang="en-US" altLang="zh-CN"/>
          </a:p>
        </p:txBody>
      </p:sp>
      <p:sp>
        <p:nvSpPr>
          <p:cNvPr id="8" name="Slide Number Placeholder 7"/>
          <p:cNvSpPr>
            <a:spLocks noGrp="1"/>
          </p:cNvSpPr>
          <p:nvPr>
            <p:ph type="sldNum" sz="quarter" idx="12"/>
            <p:custDataLst>
              <p:tags r:id="rId3"/>
            </p:custDataLst>
          </p:nvPr>
        </p:nvSpPr>
        <p:spPr>
          <a:xfrm>
            <a:off x="6553200" y="6245225"/>
            <a:ext cx="2133600" cy="476250"/>
          </a:xfrm>
        </p:spPr>
        <p:txBody>
          <a:bodyPr/>
          <a:lstStyle>
            <a:lvl1pPr>
              <a:defRPr/>
            </a:lvl1pPr>
          </a:lstStyle>
          <a:p>
            <a:pPr>
              <a:defRPr/>
            </a:pPr>
            <a:fld id="{23C87164-F487-9E4C-BAC8-D1BC264CFC21}" type="slidenum">
              <a:rPr lang="en-US" altLang="zh-CN"/>
              <a:pPr>
                <a:defRPr/>
              </a:pPr>
              <a:t>‹#›</a:t>
            </a:fld>
            <a:endParaRPr lang="en-US" altLang="zh-CN"/>
          </a:p>
        </p:txBody>
      </p:sp>
    </p:spTree>
    <p:extLst>
      <p:ext uri="{BB962C8B-B14F-4D97-AF65-F5344CB8AC3E}">
        <p14:creationId xmlns:p14="http://schemas.microsoft.com/office/powerpoint/2010/main" val="2512037373"/>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6"/>
            <a:ext cx="8229600" cy="4525963"/>
          </a:xfrm>
        </p:spPr>
        <p:txBody>
          <a:bodyPr/>
          <a:lstStyle/>
          <a:p>
            <a:pPr lvl="0"/>
            <a:r>
              <a:rPr lang="en-US" noProof="0" smtClean="0"/>
              <a:t>Click icon to add table</a:t>
            </a:r>
            <a:endParaRPr lang="en-US" noProof="0"/>
          </a:p>
        </p:txBody>
      </p:sp>
      <p:sp>
        <p:nvSpPr>
          <p:cNvPr id="4" name="Date Placeholder 3"/>
          <p:cNvSpPr>
            <a:spLocks noGrp="1"/>
          </p:cNvSpPr>
          <p:nvPr>
            <p:ph type="dt" sz="half" idx="10"/>
            <p:custDataLst>
              <p:tags r:id="rId1"/>
            </p:custDataLst>
          </p:nvPr>
        </p:nvSpPr>
        <p:spPr>
          <a:xfrm>
            <a:off x="457200" y="6245225"/>
            <a:ext cx="2133600" cy="476250"/>
          </a:xfrm>
          <a:prstGeom prst="rect">
            <a:avLst/>
          </a:prstGeom>
        </p:spPr>
        <p:txBody>
          <a:bodyPr lIns="91419" tIns="45711" rIns="91419" bIns="45711"/>
          <a:lstStyle>
            <a:lvl1pPr>
              <a:defRPr>
                <a:solidFill>
                  <a:srgbClr val="000000"/>
                </a:solidFill>
              </a:defRPr>
            </a:lvl1pPr>
          </a:lstStyle>
          <a:p>
            <a:pPr>
              <a:defRPr/>
            </a:pPr>
            <a:endParaRPr lang="en-US" altLang="zh-CN"/>
          </a:p>
        </p:txBody>
      </p:sp>
      <p:sp>
        <p:nvSpPr>
          <p:cNvPr id="5" name="Footer Placeholder 4"/>
          <p:cNvSpPr>
            <a:spLocks noGrp="1"/>
          </p:cNvSpPr>
          <p:nvPr>
            <p:ph type="ftr" sz="quarter" idx="11"/>
            <p:custDataLst>
              <p:tags r:id="rId2"/>
            </p:custDataLst>
          </p:nvPr>
        </p:nvSpPr>
        <p:spPr>
          <a:xfrm>
            <a:off x="3124200" y="6245225"/>
            <a:ext cx="2895600" cy="476250"/>
          </a:xfrm>
          <a:prstGeom prst="rect">
            <a:avLst/>
          </a:prstGeom>
        </p:spPr>
        <p:txBody>
          <a:bodyPr lIns="91419" tIns="45711" rIns="91419" bIns="45711"/>
          <a:lstStyle>
            <a:lvl1pPr>
              <a:defRPr>
                <a:solidFill>
                  <a:srgbClr val="000000"/>
                </a:solidFill>
              </a:defRPr>
            </a:lvl1pPr>
          </a:lstStyle>
          <a:p>
            <a:pPr>
              <a:defRPr/>
            </a:pPr>
            <a:endParaRPr lang="en-US" altLang="zh-CN"/>
          </a:p>
        </p:txBody>
      </p:sp>
      <p:sp>
        <p:nvSpPr>
          <p:cNvPr id="6" name="Slide Number Placeholder 5"/>
          <p:cNvSpPr>
            <a:spLocks noGrp="1"/>
          </p:cNvSpPr>
          <p:nvPr>
            <p:ph type="sldNum" sz="quarter" idx="12"/>
            <p:custDataLst>
              <p:tags r:id="rId3"/>
            </p:custDataLst>
          </p:nvPr>
        </p:nvSpPr>
        <p:spPr>
          <a:xfrm>
            <a:off x="6553200" y="6245225"/>
            <a:ext cx="2133600" cy="476250"/>
          </a:xfrm>
        </p:spPr>
        <p:txBody>
          <a:bodyPr/>
          <a:lstStyle>
            <a:lvl1pPr>
              <a:defRPr/>
            </a:lvl1pPr>
          </a:lstStyle>
          <a:p>
            <a:pPr>
              <a:defRPr/>
            </a:pPr>
            <a:fld id="{F4ED484A-7BDB-7145-B49B-DABEFA75870B}" type="slidenum">
              <a:rPr lang="en-US" altLang="zh-CN"/>
              <a:pPr>
                <a:defRPr/>
              </a:pPr>
              <a:t>‹#›</a:t>
            </a:fld>
            <a:endParaRPr lang="en-US" altLang="zh-CN"/>
          </a:p>
        </p:txBody>
      </p:sp>
    </p:spTree>
    <p:extLst>
      <p:ext uri="{BB962C8B-B14F-4D97-AF65-F5344CB8AC3E}">
        <p14:creationId xmlns:p14="http://schemas.microsoft.com/office/powerpoint/2010/main" val="2124228648"/>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77"/>
            <a:ext cx="7772400" cy="1470025"/>
          </a:xfrm>
          <a:prstGeom prst="rect">
            <a:avLst/>
          </a:prstGeom>
        </p:spPr>
        <p:txBody>
          <a:bodyPr lIns="91419" tIns="45711" rIns="91419" bIns="45711"/>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lIns="91419" tIns="45711" rIns="91419" bIns="45711"/>
          <a:lstStyle>
            <a:lvl1pPr marL="0" indent="0" algn="ctr">
              <a:buNone/>
              <a:defRPr>
                <a:solidFill>
                  <a:schemeClr val="tx1">
                    <a:tint val="75000"/>
                  </a:schemeClr>
                </a:solidFill>
              </a:defRPr>
            </a:lvl1pPr>
            <a:lvl2pPr marL="457101" indent="0" algn="ctr">
              <a:buNone/>
              <a:defRPr>
                <a:solidFill>
                  <a:schemeClr val="tx1">
                    <a:tint val="75000"/>
                  </a:schemeClr>
                </a:solidFill>
              </a:defRPr>
            </a:lvl2pPr>
            <a:lvl3pPr marL="914202" indent="0" algn="ctr">
              <a:buNone/>
              <a:defRPr>
                <a:solidFill>
                  <a:schemeClr val="tx1">
                    <a:tint val="75000"/>
                  </a:schemeClr>
                </a:solidFill>
              </a:defRPr>
            </a:lvl3pPr>
            <a:lvl4pPr marL="1371304" indent="0" algn="ctr">
              <a:buNone/>
              <a:defRPr>
                <a:solidFill>
                  <a:schemeClr val="tx1">
                    <a:tint val="75000"/>
                  </a:schemeClr>
                </a:solidFill>
              </a:defRPr>
            </a:lvl4pPr>
            <a:lvl5pPr marL="1828405" indent="0" algn="ctr">
              <a:buNone/>
              <a:defRPr>
                <a:solidFill>
                  <a:schemeClr val="tx1">
                    <a:tint val="75000"/>
                  </a:schemeClr>
                </a:solidFill>
              </a:defRPr>
            </a:lvl5pPr>
            <a:lvl6pPr marL="2285506" indent="0" algn="ctr">
              <a:buNone/>
              <a:defRPr>
                <a:solidFill>
                  <a:schemeClr val="tx1">
                    <a:tint val="75000"/>
                  </a:schemeClr>
                </a:solidFill>
              </a:defRPr>
            </a:lvl6pPr>
            <a:lvl7pPr marL="2742607" indent="0" algn="ctr">
              <a:buNone/>
              <a:defRPr>
                <a:solidFill>
                  <a:schemeClr val="tx1">
                    <a:tint val="75000"/>
                  </a:schemeClr>
                </a:solidFill>
              </a:defRPr>
            </a:lvl7pPr>
            <a:lvl8pPr marL="3199708" indent="0" algn="ctr">
              <a:buNone/>
              <a:defRPr>
                <a:solidFill>
                  <a:schemeClr val="tx1">
                    <a:tint val="75000"/>
                  </a:schemeClr>
                </a:solidFill>
              </a:defRPr>
            </a:lvl8pPr>
            <a:lvl9pPr marL="3656811"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custDataLst>
              <p:tags r:id="rId1"/>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1377B1D2-4BB2-41F7-8375-F43DA6C1A7EE}" type="datetimeFigureOut">
              <a:rPr lang="en-US"/>
              <a:pPr>
                <a:defRPr/>
              </a:pPr>
              <a:t>10/19/16</a:t>
            </a:fld>
            <a:endParaRPr lang="en-US"/>
          </a:p>
        </p:txBody>
      </p:sp>
      <p:sp>
        <p:nvSpPr>
          <p:cNvPr id="5" name="Footer Placeholder 4"/>
          <p:cNvSpPr>
            <a:spLocks noGrp="1"/>
          </p:cNvSpPr>
          <p:nvPr>
            <p:ph type="ftr" sz="quarter" idx="11"/>
            <p:custDataLst>
              <p:tags r:id="rId2"/>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F1622596-0ABD-D94F-97CC-7C751CCAFECE}" type="slidenum">
              <a:rPr lang="en-US"/>
              <a:pPr>
                <a:defRPr/>
              </a:pPr>
              <a:t>‹#›</a:t>
            </a:fld>
            <a:endParaRPr lang="en-US"/>
          </a:p>
        </p:txBody>
      </p:sp>
    </p:spTree>
    <p:extLst>
      <p:ext uri="{BB962C8B-B14F-4D97-AF65-F5344CB8AC3E}">
        <p14:creationId xmlns:p14="http://schemas.microsoft.com/office/powerpoint/2010/main" val="3957128022"/>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lIns="91419" tIns="45711" rIns="91419" bIns="45711"/>
          <a:lstStyle/>
          <a:p>
            <a:r>
              <a:rPr lang="en-US" smtClean="0"/>
              <a:t>Click to edit Master title style</a:t>
            </a:r>
            <a:endParaRPr lang="en-US"/>
          </a:p>
        </p:txBody>
      </p:sp>
      <p:sp>
        <p:nvSpPr>
          <p:cNvPr id="3" name="Content Placeholder 2"/>
          <p:cNvSpPr>
            <a:spLocks noGrp="1"/>
          </p:cNvSpPr>
          <p:nvPr>
            <p:ph idx="1"/>
          </p:nvPr>
        </p:nvSpPr>
        <p:spPr>
          <a:xfrm>
            <a:off x="457200" y="1600206"/>
            <a:ext cx="8229600" cy="4525963"/>
          </a:xfrm>
          <a:prstGeom prst="rect">
            <a:avLst/>
          </a:prstGeom>
        </p:spPr>
        <p:txBody>
          <a:bodyPr lIns="91419" tIns="45711" rIns="91419" bIns="45711"/>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1"/>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1377B1D2-4BB2-41F7-8375-F43DA6C1A7EE}" type="datetimeFigureOut">
              <a:rPr lang="en-US"/>
              <a:pPr>
                <a:defRPr/>
              </a:pPr>
              <a:t>10/19/16</a:t>
            </a:fld>
            <a:endParaRPr lang="en-US"/>
          </a:p>
        </p:txBody>
      </p:sp>
      <p:sp>
        <p:nvSpPr>
          <p:cNvPr id="5" name="Footer Placeholder 4"/>
          <p:cNvSpPr>
            <a:spLocks noGrp="1"/>
          </p:cNvSpPr>
          <p:nvPr>
            <p:ph type="ftr" sz="quarter" idx="11"/>
            <p:custDataLst>
              <p:tags r:id="rId2"/>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D8BB2E84-2E5C-0F44-B9F7-A3CF537C3040}" type="slidenum">
              <a:rPr lang="en-US"/>
              <a:pPr>
                <a:defRPr/>
              </a:pPr>
              <a:t>‹#›</a:t>
            </a:fld>
            <a:endParaRPr lang="en-US"/>
          </a:p>
        </p:txBody>
      </p:sp>
    </p:spTree>
    <p:extLst>
      <p:ext uri="{BB962C8B-B14F-4D97-AF65-F5344CB8AC3E}">
        <p14:creationId xmlns:p14="http://schemas.microsoft.com/office/powerpoint/2010/main" val="78855738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52"/>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686559"/>
      </p:ext>
    </p:extLst>
  </p:cSld>
  <p:clrMapOvr>
    <a:masterClrMapping/>
  </p:clrMapOvr>
  <p:transition/>
</p:sldLayout>
</file>

<file path=ppt/slideLayouts/slideLayout3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2"/>
            <a:ext cx="7772400" cy="1362075"/>
          </a:xfrm>
          <a:prstGeom prst="rect">
            <a:avLst/>
          </a:prstGeom>
        </p:spPr>
        <p:txBody>
          <a:bodyPr lIns="91419" tIns="45711" rIns="91419" bIns="45711"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3"/>
            <a:ext cx="7772400" cy="1500187"/>
          </a:xfrm>
          <a:prstGeom prst="rect">
            <a:avLst/>
          </a:prstGeom>
        </p:spPr>
        <p:txBody>
          <a:bodyPr lIns="91419" tIns="45711" rIns="91419" bIns="45711" anchor="b"/>
          <a:lstStyle>
            <a:lvl1pPr marL="0" indent="0">
              <a:buNone/>
              <a:defRPr sz="2000">
                <a:solidFill>
                  <a:schemeClr val="tx1">
                    <a:tint val="75000"/>
                  </a:schemeClr>
                </a:solidFill>
              </a:defRPr>
            </a:lvl1pPr>
            <a:lvl2pPr marL="457101" indent="0">
              <a:buNone/>
              <a:defRPr sz="1800">
                <a:solidFill>
                  <a:schemeClr val="tx1">
                    <a:tint val="75000"/>
                  </a:schemeClr>
                </a:solidFill>
              </a:defRPr>
            </a:lvl2pPr>
            <a:lvl3pPr marL="914202" indent="0">
              <a:buNone/>
              <a:defRPr sz="1600">
                <a:solidFill>
                  <a:schemeClr val="tx1">
                    <a:tint val="75000"/>
                  </a:schemeClr>
                </a:solidFill>
              </a:defRPr>
            </a:lvl3pPr>
            <a:lvl4pPr marL="1371304" indent="0">
              <a:buNone/>
              <a:defRPr sz="1400">
                <a:solidFill>
                  <a:schemeClr val="tx1">
                    <a:tint val="75000"/>
                  </a:schemeClr>
                </a:solidFill>
              </a:defRPr>
            </a:lvl4pPr>
            <a:lvl5pPr marL="1828405" indent="0">
              <a:buNone/>
              <a:defRPr sz="1400">
                <a:solidFill>
                  <a:schemeClr val="tx1">
                    <a:tint val="75000"/>
                  </a:schemeClr>
                </a:solidFill>
              </a:defRPr>
            </a:lvl5pPr>
            <a:lvl6pPr marL="2285506" indent="0">
              <a:buNone/>
              <a:defRPr sz="1400">
                <a:solidFill>
                  <a:schemeClr val="tx1">
                    <a:tint val="75000"/>
                  </a:schemeClr>
                </a:solidFill>
              </a:defRPr>
            </a:lvl6pPr>
            <a:lvl7pPr marL="2742607" indent="0">
              <a:buNone/>
              <a:defRPr sz="1400">
                <a:solidFill>
                  <a:schemeClr val="tx1">
                    <a:tint val="75000"/>
                  </a:schemeClr>
                </a:solidFill>
              </a:defRPr>
            </a:lvl7pPr>
            <a:lvl8pPr marL="3199708" indent="0">
              <a:buNone/>
              <a:defRPr sz="1400">
                <a:solidFill>
                  <a:schemeClr val="tx1">
                    <a:tint val="75000"/>
                  </a:schemeClr>
                </a:solidFill>
              </a:defRPr>
            </a:lvl8pPr>
            <a:lvl9pPr marL="3656811"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custDataLst>
              <p:tags r:id="rId1"/>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1377B1D2-4BB2-41F7-8375-F43DA6C1A7EE}" type="datetimeFigureOut">
              <a:rPr lang="en-US"/>
              <a:pPr>
                <a:defRPr/>
              </a:pPr>
              <a:t>10/19/16</a:t>
            </a:fld>
            <a:endParaRPr lang="en-US"/>
          </a:p>
        </p:txBody>
      </p:sp>
      <p:sp>
        <p:nvSpPr>
          <p:cNvPr id="5" name="Footer Placeholder 4"/>
          <p:cNvSpPr>
            <a:spLocks noGrp="1"/>
          </p:cNvSpPr>
          <p:nvPr>
            <p:ph type="ftr" sz="quarter" idx="11"/>
            <p:custDataLst>
              <p:tags r:id="rId2"/>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85566A25-B291-9345-99EA-9EA1F2A942BB}" type="slidenum">
              <a:rPr lang="en-US"/>
              <a:pPr>
                <a:defRPr/>
              </a:pPr>
              <a:t>‹#›</a:t>
            </a:fld>
            <a:endParaRPr lang="en-US"/>
          </a:p>
        </p:txBody>
      </p:sp>
    </p:spTree>
    <p:extLst>
      <p:ext uri="{BB962C8B-B14F-4D97-AF65-F5344CB8AC3E}">
        <p14:creationId xmlns:p14="http://schemas.microsoft.com/office/powerpoint/2010/main" val="2081584566"/>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lIns="91419" tIns="45711" rIns="91419" bIns="45711"/>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a:prstGeom prst="rect">
            <a:avLst/>
          </a:prstGeom>
        </p:spPr>
        <p:txBody>
          <a:bodyPr lIns="91419" tIns="45711" rIns="91419" bIns="45711"/>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a:prstGeom prst="rect">
            <a:avLst/>
          </a:prstGeom>
        </p:spPr>
        <p:txBody>
          <a:bodyPr lIns="91419" tIns="45711" rIns="91419" bIns="45711"/>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custDataLst>
              <p:tags r:id="rId1"/>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1377B1D2-4BB2-41F7-8375-F43DA6C1A7EE}" type="datetimeFigureOut">
              <a:rPr lang="en-US"/>
              <a:pPr>
                <a:defRPr/>
              </a:pPr>
              <a:t>10/19/16</a:t>
            </a:fld>
            <a:endParaRPr lang="en-US"/>
          </a:p>
        </p:txBody>
      </p:sp>
      <p:sp>
        <p:nvSpPr>
          <p:cNvPr id="6" name="Footer Placeholder 5"/>
          <p:cNvSpPr>
            <a:spLocks noGrp="1"/>
          </p:cNvSpPr>
          <p:nvPr>
            <p:ph type="ftr" sz="quarter" idx="11"/>
            <p:custDataLst>
              <p:tags r:id="rId2"/>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custDataLst>
              <p:tags r:id="rId3"/>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52758DBE-673C-7547-86BD-E1E5E981A73E}" type="slidenum">
              <a:rPr lang="en-US"/>
              <a:pPr>
                <a:defRPr/>
              </a:pPr>
              <a:t>‹#›</a:t>
            </a:fld>
            <a:endParaRPr lang="en-US"/>
          </a:p>
        </p:txBody>
      </p:sp>
    </p:spTree>
    <p:extLst>
      <p:ext uri="{BB962C8B-B14F-4D97-AF65-F5344CB8AC3E}">
        <p14:creationId xmlns:p14="http://schemas.microsoft.com/office/powerpoint/2010/main" val="4092812738"/>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lIns="91419" tIns="45711" rIns="91419" bIns="45711"/>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lIns="91419" tIns="45711" rIns="91419" bIns="45711" anchor="b"/>
          <a:lstStyle>
            <a:lvl1pPr marL="0" indent="0">
              <a:buNone/>
              <a:defRPr sz="2400" b="1"/>
            </a:lvl1pPr>
            <a:lvl2pPr marL="457101" indent="0">
              <a:buNone/>
              <a:defRPr sz="2000" b="1"/>
            </a:lvl2pPr>
            <a:lvl3pPr marL="914202" indent="0">
              <a:buNone/>
              <a:defRPr sz="1800" b="1"/>
            </a:lvl3pPr>
            <a:lvl4pPr marL="1371304" indent="0">
              <a:buNone/>
              <a:defRPr sz="1600" b="1"/>
            </a:lvl4pPr>
            <a:lvl5pPr marL="1828405" indent="0">
              <a:buNone/>
              <a:defRPr sz="1600" b="1"/>
            </a:lvl5pPr>
            <a:lvl6pPr marL="2285506" indent="0">
              <a:buNone/>
              <a:defRPr sz="1600" b="1"/>
            </a:lvl6pPr>
            <a:lvl7pPr marL="2742607" indent="0">
              <a:buNone/>
              <a:defRPr sz="1600" b="1"/>
            </a:lvl7pPr>
            <a:lvl8pPr marL="3199708" indent="0">
              <a:buNone/>
              <a:defRPr sz="1600" b="1"/>
            </a:lvl8pPr>
            <a:lvl9pPr marL="365681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lIns="91419" tIns="45711" rIns="91419" bIns="45711"/>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2" y="1535113"/>
            <a:ext cx="4041775" cy="639762"/>
          </a:xfrm>
          <a:prstGeom prst="rect">
            <a:avLst/>
          </a:prstGeom>
        </p:spPr>
        <p:txBody>
          <a:bodyPr lIns="91419" tIns="45711" rIns="91419" bIns="45711" anchor="b"/>
          <a:lstStyle>
            <a:lvl1pPr marL="0" indent="0">
              <a:buNone/>
              <a:defRPr sz="2400" b="1"/>
            </a:lvl1pPr>
            <a:lvl2pPr marL="457101" indent="0">
              <a:buNone/>
              <a:defRPr sz="2000" b="1"/>
            </a:lvl2pPr>
            <a:lvl3pPr marL="914202" indent="0">
              <a:buNone/>
              <a:defRPr sz="1800" b="1"/>
            </a:lvl3pPr>
            <a:lvl4pPr marL="1371304" indent="0">
              <a:buNone/>
              <a:defRPr sz="1600" b="1"/>
            </a:lvl4pPr>
            <a:lvl5pPr marL="1828405" indent="0">
              <a:buNone/>
              <a:defRPr sz="1600" b="1"/>
            </a:lvl5pPr>
            <a:lvl6pPr marL="2285506" indent="0">
              <a:buNone/>
              <a:defRPr sz="1600" b="1"/>
            </a:lvl6pPr>
            <a:lvl7pPr marL="2742607" indent="0">
              <a:buNone/>
              <a:defRPr sz="1600" b="1"/>
            </a:lvl7pPr>
            <a:lvl8pPr marL="3199708" indent="0">
              <a:buNone/>
              <a:defRPr sz="1600" b="1"/>
            </a:lvl8pPr>
            <a:lvl9pPr marL="365681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2" y="2174875"/>
            <a:ext cx="4041775" cy="3951288"/>
          </a:xfrm>
          <a:prstGeom prst="rect">
            <a:avLst/>
          </a:prstGeom>
        </p:spPr>
        <p:txBody>
          <a:bodyPr lIns="91419" tIns="45711" rIns="91419" bIns="45711"/>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custDataLst>
              <p:tags r:id="rId1"/>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1377B1D2-4BB2-41F7-8375-F43DA6C1A7EE}" type="datetimeFigureOut">
              <a:rPr lang="en-US"/>
              <a:pPr>
                <a:defRPr/>
              </a:pPr>
              <a:t>10/19/16</a:t>
            </a:fld>
            <a:endParaRPr lang="en-US"/>
          </a:p>
        </p:txBody>
      </p:sp>
      <p:sp>
        <p:nvSpPr>
          <p:cNvPr id="8" name="Footer Placeholder 7"/>
          <p:cNvSpPr>
            <a:spLocks noGrp="1"/>
          </p:cNvSpPr>
          <p:nvPr>
            <p:ph type="ftr" sz="quarter" idx="11"/>
            <p:custDataLst>
              <p:tags r:id="rId2"/>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custDataLst>
              <p:tags r:id="rId3"/>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17EDA035-A795-AE45-809A-1BFC3A662197}" type="slidenum">
              <a:rPr lang="en-US"/>
              <a:pPr>
                <a:defRPr/>
              </a:pPr>
              <a:t>‹#›</a:t>
            </a:fld>
            <a:endParaRPr lang="en-US"/>
          </a:p>
        </p:txBody>
      </p:sp>
    </p:spTree>
    <p:extLst>
      <p:ext uri="{BB962C8B-B14F-4D97-AF65-F5344CB8AC3E}">
        <p14:creationId xmlns:p14="http://schemas.microsoft.com/office/powerpoint/2010/main" val="2617363363"/>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lIns="91419" tIns="45711" rIns="91419" bIns="45711"/>
          <a:lstStyle/>
          <a:p>
            <a:r>
              <a:rPr lang="en-US" smtClean="0"/>
              <a:t>Click to edit Master title style</a:t>
            </a:r>
            <a:endParaRPr lang="en-US"/>
          </a:p>
        </p:txBody>
      </p:sp>
      <p:sp>
        <p:nvSpPr>
          <p:cNvPr id="3" name="Date Placeholder 2"/>
          <p:cNvSpPr>
            <a:spLocks noGrp="1"/>
          </p:cNvSpPr>
          <p:nvPr>
            <p:ph type="dt" sz="half" idx="10"/>
            <p:custDataLst>
              <p:tags r:id="rId1"/>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1377B1D2-4BB2-41F7-8375-F43DA6C1A7EE}" type="datetimeFigureOut">
              <a:rPr lang="en-US"/>
              <a:pPr>
                <a:defRPr/>
              </a:pPr>
              <a:t>10/19/16</a:t>
            </a:fld>
            <a:endParaRPr lang="en-US"/>
          </a:p>
        </p:txBody>
      </p:sp>
      <p:sp>
        <p:nvSpPr>
          <p:cNvPr id="4" name="Footer Placeholder 3"/>
          <p:cNvSpPr>
            <a:spLocks noGrp="1"/>
          </p:cNvSpPr>
          <p:nvPr>
            <p:ph type="ftr" sz="quarter" idx="11"/>
            <p:custDataLst>
              <p:tags r:id="rId2"/>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custDataLst>
              <p:tags r:id="rId3"/>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DB87CFCE-9B06-2B4A-9643-F413171C3768}" type="slidenum">
              <a:rPr lang="en-US"/>
              <a:pPr>
                <a:defRPr/>
              </a:pPr>
              <a:t>‹#›</a:t>
            </a:fld>
            <a:endParaRPr lang="en-US"/>
          </a:p>
        </p:txBody>
      </p:sp>
    </p:spTree>
    <p:extLst>
      <p:ext uri="{BB962C8B-B14F-4D97-AF65-F5344CB8AC3E}">
        <p14:creationId xmlns:p14="http://schemas.microsoft.com/office/powerpoint/2010/main" val="1531526514"/>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custDataLst>
              <p:tags r:id="rId1"/>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1377B1D2-4BB2-41F7-8375-F43DA6C1A7EE}" type="datetimeFigureOut">
              <a:rPr lang="en-US"/>
              <a:pPr>
                <a:defRPr/>
              </a:pPr>
              <a:t>10/19/16</a:t>
            </a:fld>
            <a:endParaRPr lang="en-US"/>
          </a:p>
        </p:txBody>
      </p:sp>
      <p:sp>
        <p:nvSpPr>
          <p:cNvPr id="3" name="Footer Placeholder 2"/>
          <p:cNvSpPr>
            <a:spLocks noGrp="1"/>
          </p:cNvSpPr>
          <p:nvPr>
            <p:ph type="ftr" sz="quarter" idx="11"/>
            <p:custDataLst>
              <p:tags r:id="rId2"/>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custDataLst>
              <p:tags r:id="rId3"/>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EE46FCC2-4C5F-1F4A-B5C1-891796536BD2}" type="slidenum">
              <a:rPr lang="en-US"/>
              <a:pPr>
                <a:defRPr/>
              </a:pPr>
              <a:t>‹#›</a:t>
            </a:fld>
            <a:endParaRPr lang="en-US"/>
          </a:p>
        </p:txBody>
      </p:sp>
    </p:spTree>
    <p:extLst>
      <p:ext uri="{BB962C8B-B14F-4D97-AF65-F5344CB8AC3E}">
        <p14:creationId xmlns:p14="http://schemas.microsoft.com/office/powerpoint/2010/main" val="2974996942"/>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0"/>
          </a:xfrm>
          <a:prstGeom prst="rect">
            <a:avLst/>
          </a:prstGeom>
        </p:spPr>
        <p:txBody>
          <a:bodyPr lIns="91419" tIns="45711" rIns="91419" bIns="45711"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3"/>
            <a:ext cx="5111750" cy="5853113"/>
          </a:xfrm>
          <a:prstGeom prst="rect">
            <a:avLst/>
          </a:prstGeom>
        </p:spPr>
        <p:txBody>
          <a:bodyPr lIns="91419" tIns="45711" rIns="91419" bIns="45711"/>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a:prstGeom prst="rect">
            <a:avLst/>
          </a:prstGeom>
        </p:spPr>
        <p:txBody>
          <a:bodyPr lIns="91419" tIns="45711" rIns="91419" bIns="45711"/>
          <a:lstStyle>
            <a:lvl1pPr marL="0" indent="0">
              <a:buNone/>
              <a:defRPr sz="1400"/>
            </a:lvl1pPr>
            <a:lvl2pPr marL="457101" indent="0">
              <a:buNone/>
              <a:defRPr sz="1200"/>
            </a:lvl2pPr>
            <a:lvl3pPr marL="914202" indent="0">
              <a:buNone/>
              <a:defRPr sz="1000"/>
            </a:lvl3pPr>
            <a:lvl4pPr marL="1371304" indent="0">
              <a:buNone/>
              <a:defRPr sz="900"/>
            </a:lvl4pPr>
            <a:lvl5pPr marL="1828405" indent="0">
              <a:buNone/>
              <a:defRPr sz="900"/>
            </a:lvl5pPr>
            <a:lvl6pPr marL="2285506" indent="0">
              <a:buNone/>
              <a:defRPr sz="900"/>
            </a:lvl6pPr>
            <a:lvl7pPr marL="2742607" indent="0">
              <a:buNone/>
              <a:defRPr sz="900"/>
            </a:lvl7pPr>
            <a:lvl8pPr marL="3199708" indent="0">
              <a:buNone/>
              <a:defRPr sz="900"/>
            </a:lvl8pPr>
            <a:lvl9pPr marL="3656811" indent="0">
              <a:buNone/>
              <a:defRPr sz="900"/>
            </a:lvl9pPr>
          </a:lstStyle>
          <a:p>
            <a:pPr lvl="0"/>
            <a:r>
              <a:rPr lang="en-US" smtClean="0"/>
              <a:t>Click to edit Master text styles</a:t>
            </a:r>
          </a:p>
        </p:txBody>
      </p:sp>
      <p:sp>
        <p:nvSpPr>
          <p:cNvPr id="5" name="Date Placeholder 4"/>
          <p:cNvSpPr>
            <a:spLocks noGrp="1"/>
          </p:cNvSpPr>
          <p:nvPr>
            <p:ph type="dt" sz="half" idx="10"/>
            <p:custDataLst>
              <p:tags r:id="rId1"/>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1377B1D2-4BB2-41F7-8375-F43DA6C1A7EE}" type="datetimeFigureOut">
              <a:rPr lang="en-US"/>
              <a:pPr>
                <a:defRPr/>
              </a:pPr>
              <a:t>10/19/16</a:t>
            </a:fld>
            <a:endParaRPr lang="en-US"/>
          </a:p>
        </p:txBody>
      </p:sp>
      <p:sp>
        <p:nvSpPr>
          <p:cNvPr id="6" name="Footer Placeholder 5"/>
          <p:cNvSpPr>
            <a:spLocks noGrp="1"/>
          </p:cNvSpPr>
          <p:nvPr>
            <p:ph type="ftr" sz="quarter" idx="11"/>
            <p:custDataLst>
              <p:tags r:id="rId2"/>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custDataLst>
              <p:tags r:id="rId3"/>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FB70F05C-6DF8-C447-82A8-84228A80C9BC}" type="slidenum">
              <a:rPr lang="en-US"/>
              <a:pPr>
                <a:defRPr/>
              </a:pPr>
              <a:t>‹#›</a:t>
            </a:fld>
            <a:endParaRPr lang="en-US"/>
          </a:p>
        </p:txBody>
      </p:sp>
    </p:spTree>
    <p:extLst>
      <p:ext uri="{BB962C8B-B14F-4D97-AF65-F5344CB8AC3E}">
        <p14:creationId xmlns:p14="http://schemas.microsoft.com/office/powerpoint/2010/main" val="4003552048"/>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lIns="91419" tIns="45711" rIns="91419" bIns="45711"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lIns="91419" tIns="45711" rIns="91419" bIns="45711"/>
          <a:lstStyle>
            <a:lvl1pPr marL="0" indent="0">
              <a:buNone/>
              <a:defRPr sz="3200"/>
            </a:lvl1pPr>
            <a:lvl2pPr marL="457101" indent="0">
              <a:buNone/>
              <a:defRPr sz="2800"/>
            </a:lvl2pPr>
            <a:lvl3pPr marL="914202" indent="0">
              <a:buNone/>
              <a:defRPr sz="2400"/>
            </a:lvl3pPr>
            <a:lvl4pPr marL="1371304" indent="0">
              <a:buNone/>
              <a:defRPr sz="2000"/>
            </a:lvl4pPr>
            <a:lvl5pPr marL="1828405" indent="0">
              <a:buNone/>
              <a:defRPr sz="2000"/>
            </a:lvl5pPr>
            <a:lvl6pPr marL="2285506" indent="0">
              <a:buNone/>
              <a:defRPr sz="2000"/>
            </a:lvl6pPr>
            <a:lvl7pPr marL="2742607" indent="0">
              <a:buNone/>
              <a:defRPr sz="2000"/>
            </a:lvl7pPr>
            <a:lvl8pPr marL="3199708" indent="0">
              <a:buNone/>
              <a:defRPr sz="2000"/>
            </a:lvl8pPr>
            <a:lvl9pPr marL="3656811" indent="0">
              <a:buNone/>
              <a:defRPr sz="2000"/>
            </a:lvl9pPr>
          </a:lstStyle>
          <a:p>
            <a:pPr lvl="0"/>
            <a:r>
              <a:rPr lang="en-US" noProof="0" smtClean="0"/>
              <a:t>Drag picture to placeholder or click icon to add</a:t>
            </a:r>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lIns="91419" tIns="45711" rIns="91419" bIns="45711"/>
          <a:lstStyle>
            <a:lvl1pPr marL="0" indent="0">
              <a:buNone/>
              <a:defRPr sz="1400"/>
            </a:lvl1pPr>
            <a:lvl2pPr marL="457101" indent="0">
              <a:buNone/>
              <a:defRPr sz="1200"/>
            </a:lvl2pPr>
            <a:lvl3pPr marL="914202" indent="0">
              <a:buNone/>
              <a:defRPr sz="1000"/>
            </a:lvl3pPr>
            <a:lvl4pPr marL="1371304" indent="0">
              <a:buNone/>
              <a:defRPr sz="900"/>
            </a:lvl4pPr>
            <a:lvl5pPr marL="1828405" indent="0">
              <a:buNone/>
              <a:defRPr sz="900"/>
            </a:lvl5pPr>
            <a:lvl6pPr marL="2285506" indent="0">
              <a:buNone/>
              <a:defRPr sz="900"/>
            </a:lvl6pPr>
            <a:lvl7pPr marL="2742607" indent="0">
              <a:buNone/>
              <a:defRPr sz="900"/>
            </a:lvl7pPr>
            <a:lvl8pPr marL="3199708" indent="0">
              <a:buNone/>
              <a:defRPr sz="900"/>
            </a:lvl8pPr>
            <a:lvl9pPr marL="3656811" indent="0">
              <a:buNone/>
              <a:defRPr sz="900"/>
            </a:lvl9pPr>
          </a:lstStyle>
          <a:p>
            <a:pPr lvl="0"/>
            <a:r>
              <a:rPr lang="en-US" smtClean="0"/>
              <a:t>Click to edit Master text styles</a:t>
            </a:r>
          </a:p>
        </p:txBody>
      </p:sp>
      <p:sp>
        <p:nvSpPr>
          <p:cNvPr id="5" name="Date Placeholder 4"/>
          <p:cNvSpPr>
            <a:spLocks noGrp="1"/>
          </p:cNvSpPr>
          <p:nvPr>
            <p:ph type="dt" sz="half" idx="10"/>
            <p:custDataLst>
              <p:tags r:id="rId1"/>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1377B1D2-4BB2-41F7-8375-F43DA6C1A7EE}" type="datetimeFigureOut">
              <a:rPr lang="en-US"/>
              <a:pPr>
                <a:defRPr/>
              </a:pPr>
              <a:t>10/19/16</a:t>
            </a:fld>
            <a:endParaRPr lang="en-US"/>
          </a:p>
        </p:txBody>
      </p:sp>
      <p:sp>
        <p:nvSpPr>
          <p:cNvPr id="6" name="Footer Placeholder 5"/>
          <p:cNvSpPr>
            <a:spLocks noGrp="1"/>
          </p:cNvSpPr>
          <p:nvPr>
            <p:ph type="ftr" sz="quarter" idx="11"/>
            <p:custDataLst>
              <p:tags r:id="rId2"/>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custDataLst>
              <p:tags r:id="rId3"/>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0B5B3D8D-9151-FF45-BECB-A126E1BA5128}" type="slidenum">
              <a:rPr lang="en-US"/>
              <a:pPr>
                <a:defRPr/>
              </a:pPr>
              <a:t>‹#›</a:t>
            </a:fld>
            <a:endParaRPr lang="en-US"/>
          </a:p>
        </p:txBody>
      </p:sp>
    </p:spTree>
    <p:extLst>
      <p:ext uri="{BB962C8B-B14F-4D97-AF65-F5344CB8AC3E}">
        <p14:creationId xmlns:p14="http://schemas.microsoft.com/office/powerpoint/2010/main" val="3642883716"/>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lIns="91419" tIns="45711" rIns="91419" bIns="45711"/>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6"/>
            <a:ext cx="8229600" cy="4525963"/>
          </a:xfrm>
          <a:prstGeom prst="rect">
            <a:avLst/>
          </a:prstGeom>
        </p:spPr>
        <p:txBody>
          <a:bodyPr vert="eaVert" lIns="91419" tIns="45711" rIns="91419" bIns="45711"/>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1"/>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1377B1D2-4BB2-41F7-8375-F43DA6C1A7EE}" type="datetimeFigureOut">
              <a:rPr lang="en-US"/>
              <a:pPr>
                <a:defRPr/>
              </a:pPr>
              <a:t>10/19/16</a:t>
            </a:fld>
            <a:endParaRPr lang="en-US"/>
          </a:p>
        </p:txBody>
      </p:sp>
      <p:sp>
        <p:nvSpPr>
          <p:cNvPr id="5" name="Footer Placeholder 4"/>
          <p:cNvSpPr>
            <a:spLocks noGrp="1"/>
          </p:cNvSpPr>
          <p:nvPr>
            <p:ph type="ftr" sz="quarter" idx="11"/>
            <p:custDataLst>
              <p:tags r:id="rId2"/>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172FC358-22F4-3A41-95B1-F8C36AA22AB1}" type="slidenum">
              <a:rPr lang="en-US"/>
              <a:pPr>
                <a:defRPr/>
              </a:pPr>
              <a:t>‹#›</a:t>
            </a:fld>
            <a:endParaRPr lang="en-US"/>
          </a:p>
        </p:txBody>
      </p:sp>
    </p:spTree>
    <p:extLst>
      <p:ext uri="{BB962C8B-B14F-4D97-AF65-F5344CB8AC3E}">
        <p14:creationId xmlns:p14="http://schemas.microsoft.com/office/powerpoint/2010/main" val="532163524"/>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89"/>
            <a:ext cx="2057400" cy="5851525"/>
          </a:xfrm>
          <a:prstGeom prst="rect">
            <a:avLst/>
          </a:prstGeom>
        </p:spPr>
        <p:txBody>
          <a:bodyPr vert="eaVert" lIns="91419" tIns="45711" rIns="91419" bIns="45711"/>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89"/>
            <a:ext cx="6019800" cy="5851525"/>
          </a:xfrm>
          <a:prstGeom prst="rect">
            <a:avLst/>
          </a:prstGeom>
        </p:spPr>
        <p:txBody>
          <a:bodyPr vert="eaVert" lIns="91419" tIns="45711" rIns="91419" bIns="45711"/>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1"/>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1377B1D2-4BB2-41F7-8375-F43DA6C1A7EE}" type="datetimeFigureOut">
              <a:rPr lang="en-US"/>
              <a:pPr>
                <a:defRPr/>
              </a:pPr>
              <a:t>10/19/16</a:t>
            </a:fld>
            <a:endParaRPr lang="en-US"/>
          </a:p>
        </p:txBody>
      </p:sp>
      <p:sp>
        <p:nvSpPr>
          <p:cNvPr id="5" name="Footer Placeholder 4"/>
          <p:cNvSpPr>
            <a:spLocks noGrp="1"/>
          </p:cNvSpPr>
          <p:nvPr>
            <p:ph type="ftr" sz="quarter" idx="11"/>
            <p:custDataLst>
              <p:tags r:id="rId2"/>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2D8A64A7-659D-2541-8B93-4B22A65801F4}" type="slidenum">
              <a:rPr lang="en-US"/>
              <a:pPr>
                <a:defRPr/>
              </a:pPr>
              <a:t>‹#›</a:t>
            </a:fld>
            <a:endParaRPr lang="en-US"/>
          </a:p>
        </p:txBody>
      </p:sp>
    </p:spTree>
    <p:extLst>
      <p:ext uri="{BB962C8B-B14F-4D97-AF65-F5344CB8AC3E}">
        <p14:creationId xmlns:p14="http://schemas.microsoft.com/office/powerpoint/2010/main" val="245283937"/>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7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74" indent="0" algn="ctr">
              <a:buNone/>
              <a:defRPr/>
            </a:lvl2pPr>
            <a:lvl3pPr marL="914349" indent="0" algn="ctr">
              <a:buNone/>
              <a:defRPr/>
            </a:lvl3pPr>
            <a:lvl4pPr marL="1371523" indent="0" algn="ctr">
              <a:buNone/>
              <a:defRPr/>
            </a:lvl4pPr>
            <a:lvl5pPr marL="1828698" indent="0" algn="ctr">
              <a:buNone/>
              <a:defRPr/>
            </a:lvl5pPr>
            <a:lvl6pPr marL="2285872" indent="0" algn="ctr">
              <a:buNone/>
              <a:defRPr/>
            </a:lvl6pPr>
            <a:lvl7pPr marL="2743046" indent="0" algn="ctr">
              <a:buNone/>
              <a:defRPr/>
            </a:lvl7pPr>
            <a:lvl8pPr marL="3200220" indent="0" algn="ctr">
              <a:buNone/>
              <a:defRPr/>
            </a:lvl8pPr>
            <a:lvl9pPr marL="3657396" indent="0" algn="ctr">
              <a:buNone/>
              <a:defRPr/>
            </a:lvl9pPr>
          </a:lstStyle>
          <a:p>
            <a:r>
              <a:rPr lang="en-US" smtClean="0"/>
              <a:t>Click to edit Master subtitle style</a:t>
            </a:r>
            <a:endParaRPr lang="en-US"/>
          </a:p>
        </p:txBody>
      </p:sp>
      <p:sp>
        <p:nvSpPr>
          <p:cNvPr id="4" name="Date Placeholder 3"/>
          <p:cNvSpPr>
            <a:spLocks noGrp="1"/>
          </p:cNvSpPr>
          <p:nvPr>
            <p:ph type="dt" sz="half" idx="10"/>
            <p:custDataLst>
              <p:tags r:id="rId1"/>
            </p:custDataLst>
          </p:nvPr>
        </p:nvSpPr>
        <p:spPr/>
        <p:txBody>
          <a:bodyPr/>
          <a:lstStyle>
            <a:lvl1pPr eaLnBrk="1" hangingPunct="1">
              <a:defRPr b="1"/>
            </a:lvl1pPr>
          </a:lstStyle>
          <a:p>
            <a:pPr>
              <a:defRPr/>
            </a:pPr>
            <a:endParaRPr lang="en-US"/>
          </a:p>
        </p:txBody>
      </p:sp>
      <p:sp>
        <p:nvSpPr>
          <p:cNvPr id="5" name="Footer Placeholder 4"/>
          <p:cNvSpPr>
            <a:spLocks noGrp="1"/>
          </p:cNvSpPr>
          <p:nvPr>
            <p:ph type="ftr" sz="quarter" idx="11"/>
            <p:custDataLst>
              <p:tags r:id="rId2"/>
            </p:custDataLst>
          </p:nvPr>
        </p:nvSpPr>
        <p:spPr/>
        <p:txBody>
          <a:bodyPr/>
          <a:lstStyle>
            <a:lvl1pPr eaLnBrk="1" hangingPunct="1">
              <a:defRPr b="1"/>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eaLnBrk="1" hangingPunct="1">
              <a:defRPr b="1"/>
            </a:lvl1pPr>
          </a:lstStyle>
          <a:p>
            <a:pPr>
              <a:defRPr/>
            </a:pPr>
            <a:fld id="{9A42DCF6-D456-6643-8A47-1D704BA77426}" type="slidenum">
              <a:rPr lang="en-US"/>
              <a:pPr>
                <a:defRPr/>
              </a:pPr>
              <a:t>‹#›</a:t>
            </a:fld>
            <a:endParaRPr lang="en-US"/>
          </a:p>
        </p:txBody>
      </p:sp>
    </p:spTree>
    <p:extLst>
      <p:ext uri="{BB962C8B-B14F-4D97-AF65-F5344CB8AC3E}">
        <p14:creationId xmlns:p14="http://schemas.microsoft.com/office/powerpoint/2010/main" val="391090120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801966473"/>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1"/>
            </p:custDataLst>
          </p:nvPr>
        </p:nvSpPr>
        <p:spPr/>
        <p:txBody>
          <a:bodyPr/>
          <a:lstStyle>
            <a:lvl1pPr eaLnBrk="1" hangingPunct="1">
              <a:defRPr b="1"/>
            </a:lvl1pPr>
          </a:lstStyle>
          <a:p>
            <a:pPr>
              <a:defRPr/>
            </a:pPr>
            <a:endParaRPr lang="en-US"/>
          </a:p>
        </p:txBody>
      </p:sp>
      <p:sp>
        <p:nvSpPr>
          <p:cNvPr id="5" name="Footer Placeholder 4"/>
          <p:cNvSpPr>
            <a:spLocks noGrp="1"/>
          </p:cNvSpPr>
          <p:nvPr>
            <p:ph type="ftr" sz="quarter" idx="11"/>
            <p:custDataLst>
              <p:tags r:id="rId2"/>
            </p:custDataLst>
          </p:nvPr>
        </p:nvSpPr>
        <p:spPr/>
        <p:txBody>
          <a:bodyPr/>
          <a:lstStyle>
            <a:lvl1pPr eaLnBrk="1" hangingPunct="1">
              <a:defRPr b="1"/>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eaLnBrk="1" hangingPunct="1">
              <a:defRPr b="1"/>
            </a:lvl1pPr>
          </a:lstStyle>
          <a:p>
            <a:pPr>
              <a:defRPr/>
            </a:pPr>
            <a:fld id="{7E869110-1354-4541-A0A5-53DF61197391}" type="slidenum">
              <a:rPr lang="en-US"/>
              <a:pPr>
                <a:defRPr/>
              </a:pPr>
              <a:t>‹#›</a:t>
            </a:fld>
            <a:endParaRPr lang="en-US"/>
          </a:p>
        </p:txBody>
      </p:sp>
    </p:spTree>
    <p:extLst>
      <p:ext uri="{BB962C8B-B14F-4D97-AF65-F5344CB8AC3E}">
        <p14:creationId xmlns:p14="http://schemas.microsoft.com/office/powerpoint/2010/main" val="4236662177"/>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2"/>
            <a:ext cx="7772400" cy="1500187"/>
          </a:xfrm>
        </p:spPr>
        <p:txBody>
          <a:bodyPr anchor="b"/>
          <a:lstStyle>
            <a:lvl1pPr marL="0" indent="0">
              <a:buNone/>
              <a:defRPr sz="2000"/>
            </a:lvl1pPr>
            <a:lvl2pPr marL="457174" indent="0">
              <a:buNone/>
              <a:defRPr sz="1800"/>
            </a:lvl2pPr>
            <a:lvl3pPr marL="914349" indent="0">
              <a:buNone/>
              <a:defRPr sz="1600"/>
            </a:lvl3pPr>
            <a:lvl4pPr marL="1371523" indent="0">
              <a:buNone/>
              <a:defRPr sz="1400"/>
            </a:lvl4pPr>
            <a:lvl5pPr marL="1828698" indent="0">
              <a:buNone/>
              <a:defRPr sz="1400"/>
            </a:lvl5pPr>
            <a:lvl6pPr marL="2285872" indent="0">
              <a:buNone/>
              <a:defRPr sz="1400"/>
            </a:lvl6pPr>
            <a:lvl7pPr marL="2743046" indent="0">
              <a:buNone/>
              <a:defRPr sz="1400"/>
            </a:lvl7pPr>
            <a:lvl8pPr marL="3200220" indent="0">
              <a:buNone/>
              <a:defRPr sz="1400"/>
            </a:lvl8pPr>
            <a:lvl9pPr marL="3657396" indent="0">
              <a:buNone/>
              <a:defRPr sz="1400"/>
            </a:lvl9pPr>
          </a:lstStyle>
          <a:p>
            <a:pPr lvl="0"/>
            <a:r>
              <a:rPr lang="en-US" smtClean="0"/>
              <a:t>Click to edit Master text styles</a:t>
            </a:r>
          </a:p>
        </p:txBody>
      </p:sp>
      <p:sp>
        <p:nvSpPr>
          <p:cNvPr id="4" name="Date Placeholder 3"/>
          <p:cNvSpPr>
            <a:spLocks noGrp="1"/>
          </p:cNvSpPr>
          <p:nvPr>
            <p:ph type="dt" sz="half" idx="10"/>
            <p:custDataLst>
              <p:tags r:id="rId1"/>
            </p:custDataLst>
          </p:nvPr>
        </p:nvSpPr>
        <p:spPr/>
        <p:txBody>
          <a:bodyPr/>
          <a:lstStyle>
            <a:lvl1pPr eaLnBrk="1" hangingPunct="1">
              <a:defRPr b="1"/>
            </a:lvl1pPr>
          </a:lstStyle>
          <a:p>
            <a:pPr>
              <a:defRPr/>
            </a:pPr>
            <a:endParaRPr lang="en-US"/>
          </a:p>
        </p:txBody>
      </p:sp>
      <p:sp>
        <p:nvSpPr>
          <p:cNvPr id="5" name="Footer Placeholder 4"/>
          <p:cNvSpPr>
            <a:spLocks noGrp="1"/>
          </p:cNvSpPr>
          <p:nvPr>
            <p:ph type="ftr" sz="quarter" idx="11"/>
            <p:custDataLst>
              <p:tags r:id="rId2"/>
            </p:custDataLst>
          </p:nvPr>
        </p:nvSpPr>
        <p:spPr/>
        <p:txBody>
          <a:bodyPr/>
          <a:lstStyle>
            <a:lvl1pPr eaLnBrk="1" hangingPunct="1">
              <a:defRPr b="1"/>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eaLnBrk="1" hangingPunct="1">
              <a:defRPr b="1"/>
            </a:lvl1pPr>
          </a:lstStyle>
          <a:p>
            <a:pPr>
              <a:defRPr/>
            </a:pPr>
            <a:fld id="{EF9D8BAB-A646-0D47-B371-0B2C64EFF561}" type="slidenum">
              <a:rPr lang="en-US"/>
              <a:pPr>
                <a:defRPr/>
              </a:pPr>
              <a:t>‹#›</a:t>
            </a:fld>
            <a:endParaRPr lang="en-US"/>
          </a:p>
        </p:txBody>
      </p:sp>
    </p:spTree>
    <p:extLst>
      <p:ext uri="{BB962C8B-B14F-4D97-AF65-F5344CB8AC3E}">
        <p14:creationId xmlns:p14="http://schemas.microsoft.com/office/powerpoint/2010/main" val="2939202696"/>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custDataLst>
              <p:tags r:id="rId1"/>
            </p:custDataLst>
          </p:nvPr>
        </p:nvSpPr>
        <p:spPr/>
        <p:txBody>
          <a:bodyPr/>
          <a:lstStyle>
            <a:lvl1pPr eaLnBrk="1" hangingPunct="1">
              <a:defRPr b="1"/>
            </a:lvl1pPr>
          </a:lstStyle>
          <a:p>
            <a:pPr>
              <a:defRPr/>
            </a:pPr>
            <a:endParaRPr lang="en-US"/>
          </a:p>
        </p:txBody>
      </p:sp>
      <p:sp>
        <p:nvSpPr>
          <p:cNvPr id="6" name="Footer Placeholder 5"/>
          <p:cNvSpPr>
            <a:spLocks noGrp="1"/>
          </p:cNvSpPr>
          <p:nvPr>
            <p:ph type="ftr" sz="quarter" idx="11"/>
            <p:custDataLst>
              <p:tags r:id="rId2"/>
            </p:custDataLst>
          </p:nvPr>
        </p:nvSpPr>
        <p:spPr/>
        <p:txBody>
          <a:bodyPr/>
          <a:lstStyle>
            <a:lvl1pPr eaLnBrk="1" hangingPunct="1">
              <a:defRPr b="1"/>
            </a:lvl1pPr>
          </a:lstStyle>
          <a:p>
            <a:pPr>
              <a:defRPr/>
            </a:pPr>
            <a:endParaRPr lang="en-US"/>
          </a:p>
        </p:txBody>
      </p:sp>
      <p:sp>
        <p:nvSpPr>
          <p:cNvPr id="7" name="Slide Number Placeholder 6"/>
          <p:cNvSpPr>
            <a:spLocks noGrp="1"/>
          </p:cNvSpPr>
          <p:nvPr>
            <p:ph type="sldNum" sz="quarter" idx="12"/>
            <p:custDataLst>
              <p:tags r:id="rId3"/>
            </p:custDataLst>
          </p:nvPr>
        </p:nvSpPr>
        <p:spPr/>
        <p:txBody>
          <a:bodyPr/>
          <a:lstStyle>
            <a:lvl1pPr eaLnBrk="1" hangingPunct="1">
              <a:defRPr b="1"/>
            </a:lvl1pPr>
          </a:lstStyle>
          <a:p>
            <a:pPr>
              <a:defRPr/>
            </a:pPr>
            <a:fld id="{2AA49614-FCEB-1D45-A9D7-4DF5D8010CB6}" type="slidenum">
              <a:rPr lang="en-US"/>
              <a:pPr>
                <a:defRPr/>
              </a:pPr>
              <a:t>‹#›</a:t>
            </a:fld>
            <a:endParaRPr lang="en-US"/>
          </a:p>
        </p:txBody>
      </p:sp>
    </p:spTree>
    <p:extLst>
      <p:ext uri="{BB962C8B-B14F-4D97-AF65-F5344CB8AC3E}">
        <p14:creationId xmlns:p14="http://schemas.microsoft.com/office/powerpoint/2010/main" val="2370909112"/>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4" indent="0">
              <a:buNone/>
              <a:defRPr sz="2000" b="1"/>
            </a:lvl2pPr>
            <a:lvl3pPr marL="914349" indent="0">
              <a:buNone/>
              <a:defRPr sz="1800" b="1"/>
            </a:lvl3pPr>
            <a:lvl4pPr marL="1371523" indent="0">
              <a:buNone/>
              <a:defRPr sz="1600" b="1"/>
            </a:lvl4pPr>
            <a:lvl5pPr marL="1828698" indent="0">
              <a:buNone/>
              <a:defRPr sz="1600" b="1"/>
            </a:lvl5pPr>
            <a:lvl6pPr marL="2285872" indent="0">
              <a:buNone/>
              <a:defRPr sz="1600" b="1"/>
            </a:lvl6pPr>
            <a:lvl7pPr marL="2743046" indent="0">
              <a:buNone/>
              <a:defRPr sz="1600" b="1"/>
            </a:lvl7pPr>
            <a:lvl8pPr marL="3200220" indent="0">
              <a:buNone/>
              <a:defRPr sz="1600" b="1"/>
            </a:lvl8pPr>
            <a:lvl9pPr marL="3657396"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2" y="1535113"/>
            <a:ext cx="4041775" cy="639762"/>
          </a:xfrm>
        </p:spPr>
        <p:txBody>
          <a:bodyPr anchor="b"/>
          <a:lstStyle>
            <a:lvl1pPr marL="0" indent="0">
              <a:buNone/>
              <a:defRPr sz="2400" b="1"/>
            </a:lvl1pPr>
            <a:lvl2pPr marL="457174" indent="0">
              <a:buNone/>
              <a:defRPr sz="2000" b="1"/>
            </a:lvl2pPr>
            <a:lvl3pPr marL="914349" indent="0">
              <a:buNone/>
              <a:defRPr sz="1800" b="1"/>
            </a:lvl3pPr>
            <a:lvl4pPr marL="1371523" indent="0">
              <a:buNone/>
              <a:defRPr sz="1600" b="1"/>
            </a:lvl4pPr>
            <a:lvl5pPr marL="1828698" indent="0">
              <a:buNone/>
              <a:defRPr sz="1600" b="1"/>
            </a:lvl5pPr>
            <a:lvl6pPr marL="2285872" indent="0">
              <a:buNone/>
              <a:defRPr sz="1600" b="1"/>
            </a:lvl6pPr>
            <a:lvl7pPr marL="2743046" indent="0">
              <a:buNone/>
              <a:defRPr sz="1600" b="1"/>
            </a:lvl7pPr>
            <a:lvl8pPr marL="3200220" indent="0">
              <a:buNone/>
              <a:defRPr sz="1600" b="1"/>
            </a:lvl8pPr>
            <a:lvl9pPr marL="3657396"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custDataLst>
              <p:tags r:id="rId1"/>
            </p:custDataLst>
          </p:nvPr>
        </p:nvSpPr>
        <p:spPr/>
        <p:txBody>
          <a:bodyPr/>
          <a:lstStyle>
            <a:lvl1pPr eaLnBrk="1" hangingPunct="1">
              <a:defRPr b="1"/>
            </a:lvl1pPr>
          </a:lstStyle>
          <a:p>
            <a:pPr>
              <a:defRPr/>
            </a:pPr>
            <a:endParaRPr lang="en-US"/>
          </a:p>
        </p:txBody>
      </p:sp>
      <p:sp>
        <p:nvSpPr>
          <p:cNvPr id="8" name="Footer Placeholder 7"/>
          <p:cNvSpPr>
            <a:spLocks noGrp="1"/>
          </p:cNvSpPr>
          <p:nvPr>
            <p:ph type="ftr" sz="quarter" idx="11"/>
            <p:custDataLst>
              <p:tags r:id="rId2"/>
            </p:custDataLst>
          </p:nvPr>
        </p:nvSpPr>
        <p:spPr/>
        <p:txBody>
          <a:bodyPr/>
          <a:lstStyle>
            <a:lvl1pPr eaLnBrk="1" hangingPunct="1">
              <a:defRPr b="1"/>
            </a:lvl1pPr>
          </a:lstStyle>
          <a:p>
            <a:pPr>
              <a:defRPr/>
            </a:pPr>
            <a:endParaRPr lang="en-US"/>
          </a:p>
        </p:txBody>
      </p:sp>
      <p:sp>
        <p:nvSpPr>
          <p:cNvPr id="9" name="Slide Number Placeholder 8"/>
          <p:cNvSpPr>
            <a:spLocks noGrp="1"/>
          </p:cNvSpPr>
          <p:nvPr>
            <p:ph type="sldNum" sz="quarter" idx="12"/>
            <p:custDataLst>
              <p:tags r:id="rId3"/>
            </p:custDataLst>
          </p:nvPr>
        </p:nvSpPr>
        <p:spPr/>
        <p:txBody>
          <a:bodyPr/>
          <a:lstStyle>
            <a:lvl1pPr eaLnBrk="1" hangingPunct="1">
              <a:defRPr b="1"/>
            </a:lvl1pPr>
          </a:lstStyle>
          <a:p>
            <a:pPr>
              <a:defRPr/>
            </a:pPr>
            <a:fld id="{13482B5E-332F-1546-B529-5EEB03DB1FD8}" type="slidenum">
              <a:rPr lang="en-US"/>
              <a:pPr>
                <a:defRPr/>
              </a:pPr>
              <a:t>‹#›</a:t>
            </a:fld>
            <a:endParaRPr lang="en-US"/>
          </a:p>
        </p:txBody>
      </p:sp>
    </p:spTree>
    <p:extLst>
      <p:ext uri="{BB962C8B-B14F-4D97-AF65-F5344CB8AC3E}">
        <p14:creationId xmlns:p14="http://schemas.microsoft.com/office/powerpoint/2010/main" val="3740547048"/>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custDataLst>
              <p:tags r:id="rId1"/>
            </p:custDataLst>
          </p:nvPr>
        </p:nvSpPr>
        <p:spPr/>
        <p:txBody>
          <a:bodyPr/>
          <a:lstStyle>
            <a:lvl1pPr eaLnBrk="1" hangingPunct="1">
              <a:defRPr b="1"/>
            </a:lvl1pPr>
          </a:lstStyle>
          <a:p>
            <a:pPr>
              <a:defRPr/>
            </a:pPr>
            <a:endParaRPr lang="en-US"/>
          </a:p>
        </p:txBody>
      </p:sp>
      <p:sp>
        <p:nvSpPr>
          <p:cNvPr id="4" name="Footer Placeholder 3"/>
          <p:cNvSpPr>
            <a:spLocks noGrp="1"/>
          </p:cNvSpPr>
          <p:nvPr>
            <p:ph type="ftr" sz="quarter" idx="11"/>
            <p:custDataLst>
              <p:tags r:id="rId2"/>
            </p:custDataLst>
          </p:nvPr>
        </p:nvSpPr>
        <p:spPr/>
        <p:txBody>
          <a:bodyPr/>
          <a:lstStyle>
            <a:lvl1pPr eaLnBrk="1" hangingPunct="1">
              <a:defRPr b="1"/>
            </a:lvl1pPr>
          </a:lstStyle>
          <a:p>
            <a:pPr>
              <a:defRPr/>
            </a:pPr>
            <a:endParaRPr lang="en-US"/>
          </a:p>
        </p:txBody>
      </p:sp>
      <p:sp>
        <p:nvSpPr>
          <p:cNvPr id="5" name="Slide Number Placeholder 4"/>
          <p:cNvSpPr>
            <a:spLocks noGrp="1"/>
          </p:cNvSpPr>
          <p:nvPr>
            <p:ph type="sldNum" sz="quarter" idx="12"/>
            <p:custDataLst>
              <p:tags r:id="rId3"/>
            </p:custDataLst>
          </p:nvPr>
        </p:nvSpPr>
        <p:spPr/>
        <p:txBody>
          <a:bodyPr/>
          <a:lstStyle>
            <a:lvl1pPr eaLnBrk="1" hangingPunct="1">
              <a:defRPr b="1"/>
            </a:lvl1pPr>
          </a:lstStyle>
          <a:p>
            <a:pPr>
              <a:defRPr/>
            </a:pPr>
            <a:fld id="{D9FE7895-DC38-254D-82E0-ABCE39E79165}" type="slidenum">
              <a:rPr lang="en-US"/>
              <a:pPr>
                <a:defRPr/>
              </a:pPr>
              <a:t>‹#›</a:t>
            </a:fld>
            <a:endParaRPr lang="en-US"/>
          </a:p>
        </p:txBody>
      </p:sp>
    </p:spTree>
    <p:extLst>
      <p:ext uri="{BB962C8B-B14F-4D97-AF65-F5344CB8AC3E}">
        <p14:creationId xmlns:p14="http://schemas.microsoft.com/office/powerpoint/2010/main" val="1331651926"/>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custDataLst>
              <p:tags r:id="rId1"/>
            </p:custDataLst>
          </p:nvPr>
        </p:nvSpPr>
        <p:spPr/>
        <p:txBody>
          <a:bodyPr/>
          <a:lstStyle>
            <a:lvl1pPr eaLnBrk="1" hangingPunct="1">
              <a:defRPr b="1"/>
            </a:lvl1pPr>
          </a:lstStyle>
          <a:p>
            <a:pPr>
              <a:defRPr/>
            </a:pPr>
            <a:endParaRPr lang="en-US"/>
          </a:p>
        </p:txBody>
      </p:sp>
      <p:sp>
        <p:nvSpPr>
          <p:cNvPr id="3" name="Footer Placeholder 2"/>
          <p:cNvSpPr>
            <a:spLocks noGrp="1"/>
          </p:cNvSpPr>
          <p:nvPr>
            <p:ph type="ftr" sz="quarter" idx="11"/>
            <p:custDataLst>
              <p:tags r:id="rId2"/>
            </p:custDataLst>
          </p:nvPr>
        </p:nvSpPr>
        <p:spPr/>
        <p:txBody>
          <a:bodyPr/>
          <a:lstStyle>
            <a:lvl1pPr eaLnBrk="1" hangingPunct="1">
              <a:defRPr b="1"/>
            </a:lvl1pPr>
          </a:lstStyle>
          <a:p>
            <a:pPr>
              <a:defRPr/>
            </a:pPr>
            <a:endParaRPr lang="en-US"/>
          </a:p>
        </p:txBody>
      </p:sp>
      <p:sp>
        <p:nvSpPr>
          <p:cNvPr id="4" name="Slide Number Placeholder 3"/>
          <p:cNvSpPr>
            <a:spLocks noGrp="1"/>
          </p:cNvSpPr>
          <p:nvPr>
            <p:ph type="sldNum" sz="quarter" idx="12"/>
            <p:custDataLst>
              <p:tags r:id="rId3"/>
            </p:custDataLst>
          </p:nvPr>
        </p:nvSpPr>
        <p:spPr/>
        <p:txBody>
          <a:bodyPr/>
          <a:lstStyle>
            <a:lvl1pPr eaLnBrk="1" hangingPunct="1">
              <a:defRPr b="1"/>
            </a:lvl1pPr>
          </a:lstStyle>
          <a:p>
            <a:pPr>
              <a:defRPr/>
            </a:pPr>
            <a:fld id="{0E6F5CE4-4238-F34E-9385-592F07DB0571}" type="slidenum">
              <a:rPr lang="en-US"/>
              <a:pPr>
                <a:defRPr/>
              </a:pPr>
              <a:t>‹#›</a:t>
            </a:fld>
            <a:endParaRPr lang="en-US"/>
          </a:p>
        </p:txBody>
      </p:sp>
    </p:spTree>
    <p:extLst>
      <p:ext uri="{BB962C8B-B14F-4D97-AF65-F5344CB8AC3E}">
        <p14:creationId xmlns:p14="http://schemas.microsoft.com/office/powerpoint/2010/main" val="3689705667"/>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74" indent="0">
              <a:buNone/>
              <a:defRPr sz="1200"/>
            </a:lvl2pPr>
            <a:lvl3pPr marL="914349" indent="0">
              <a:buNone/>
              <a:defRPr sz="1000"/>
            </a:lvl3pPr>
            <a:lvl4pPr marL="1371523" indent="0">
              <a:buNone/>
              <a:defRPr sz="900"/>
            </a:lvl4pPr>
            <a:lvl5pPr marL="1828698" indent="0">
              <a:buNone/>
              <a:defRPr sz="900"/>
            </a:lvl5pPr>
            <a:lvl6pPr marL="2285872" indent="0">
              <a:buNone/>
              <a:defRPr sz="900"/>
            </a:lvl6pPr>
            <a:lvl7pPr marL="2743046" indent="0">
              <a:buNone/>
              <a:defRPr sz="900"/>
            </a:lvl7pPr>
            <a:lvl8pPr marL="3200220" indent="0">
              <a:buNone/>
              <a:defRPr sz="900"/>
            </a:lvl8pPr>
            <a:lvl9pPr marL="3657396" indent="0">
              <a:buNone/>
              <a:defRPr sz="900"/>
            </a:lvl9pPr>
          </a:lstStyle>
          <a:p>
            <a:pPr lvl="0"/>
            <a:r>
              <a:rPr lang="en-US" smtClean="0"/>
              <a:t>Click to edit Master text styles</a:t>
            </a:r>
          </a:p>
        </p:txBody>
      </p:sp>
      <p:sp>
        <p:nvSpPr>
          <p:cNvPr id="5" name="Date Placeholder 4"/>
          <p:cNvSpPr>
            <a:spLocks noGrp="1"/>
          </p:cNvSpPr>
          <p:nvPr>
            <p:ph type="dt" sz="half" idx="10"/>
            <p:custDataLst>
              <p:tags r:id="rId1"/>
            </p:custDataLst>
          </p:nvPr>
        </p:nvSpPr>
        <p:spPr/>
        <p:txBody>
          <a:bodyPr/>
          <a:lstStyle>
            <a:lvl1pPr eaLnBrk="1" hangingPunct="1">
              <a:defRPr b="1"/>
            </a:lvl1pPr>
          </a:lstStyle>
          <a:p>
            <a:pPr>
              <a:defRPr/>
            </a:pPr>
            <a:endParaRPr lang="en-US"/>
          </a:p>
        </p:txBody>
      </p:sp>
      <p:sp>
        <p:nvSpPr>
          <p:cNvPr id="6" name="Footer Placeholder 5"/>
          <p:cNvSpPr>
            <a:spLocks noGrp="1"/>
          </p:cNvSpPr>
          <p:nvPr>
            <p:ph type="ftr" sz="quarter" idx="11"/>
            <p:custDataLst>
              <p:tags r:id="rId2"/>
            </p:custDataLst>
          </p:nvPr>
        </p:nvSpPr>
        <p:spPr/>
        <p:txBody>
          <a:bodyPr/>
          <a:lstStyle>
            <a:lvl1pPr eaLnBrk="1" hangingPunct="1">
              <a:defRPr b="1"/>
            </a:lvl1pPr>
          </a:lstStyle>
          <a:p>
            <a:pPr>
              <a:defRPr/>
            </a:pPr>
            <a:endParaRPr lang="en-US"/>
          </a:p>
        </p:txBody>
      </p:sp>
      <p:sp>
        <p:nvSpPr>
          <p:cNvPr id="7" name="Slide Number Placeholder 6"/>
          <p:cNvSpPr>
            <a:spLocks noGrp="1"/>
          </p:cNvSpPr>
          <p:nvPr>
            <p:ph type="sldNum" sz="quarter" idx="12"/>
            <p:custDataLst>
              <p:tags r:id="rId3"/>
            </p:custDataLst>
          </p:nvPr>
        </p:nvSpPr>
        <p:spPr/>
        <p:txBody>
          <a:bodyPr/>
          <a:lstStyle>
            <a:lvl1pPr eaLnBrk="1" hangingPunct="1">
              <a:defRPr b="1"/>
            </a:lvl1pPr>
          </a:lstStyle>
          <a:p>
            <a:pPr>
              <a:defRPr/>
            </a:pPr>
            <a:fld id="{BA269A04-B181-7D4D-97E7-92404E7733EB}" type="slidenum">
              <a:rPr lang="en-US"/>
              <a:pPr>
                <a:defRPr/>
              </a:pPr>
              <a:t>‹#›</a:t>
            </a:fld>
            <a:endParaRPr lang="en-US"/>
          </a:p>
        </p:txBody>
      </p:sp>
    </p:spTree>
    <p:extLst>
      <p:ext uri="{BB962C8B-B14F-4D97-AF65-F5344CB8AC3E}">
        <p14:creationId xmlns:p14="http://schemas.microsoft.com/office/powerpoint/2010/main" val="3932238911"/>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4" indent="0">
              <a:buNone/>
              <a:defRPr sz="2800"/>
            </a:lvl2pPr>
            <a:lvl3pPr marL="914349" indent="0">
              <a:buNone/>
              <a:defRPr sz="2400"/>
            </a:lvl3pPr>
            <a:lvl4pPr marL="1371523" indent="0">
              <a:buNone/>
              <a:defRPr sz="2000"/>
            </a:lvl4pPr>
            <a:lvl5pPr marL="1828698" indent="0">
              <a:buNone/>
              <a:defRPr sz="2000"/>
            </a:lvl5pPr>
            <a:lvl6pPr marL="2285872" indent="0">
              <a:buNone/>
              <a:defRPr sz="2000"/>
            </a:lvl6pPr>
            <a:lvl7pPr marL="2743046" indent="0">
              <a:buNone/>
              <a:defRPr sz="2000"/>
            </a:lvl7pPr>
            <a:lvl8pPr marL="3200220" indent="0">
              <a:buNone/>
              <a:defRPr sz="2000"/>
            </a:lvl8pPr>
            <a:lvl9pPr marL="3657396"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4" indent="0">
              <a:buNone/>
              <a:defRPr sz="1200"/>
            </a:lvl2pPr>
            <a:lvl3pPr marL="914349" indent="0">
              <a:buNone/>
              <a:defRPr sz="1000"/>
            </a:lvl3pPr>
            <a:lvl4pPr marL="1371523" indent="0">
              <a:buNone/>
              <a:defRPr sz="900"/>
            </a:lvl4pPr>
            <a:lvl5pPr marL="1828698" indent="0">
              <a:buNone/>
              <a:defRPr sz="900"/>
            </a:lvl5pPr>
            <a:lvl6pPr marL="2285872" indent="0">
              <a:buNone/>
              <a:defRPr sz="900"/>
            </a:lvl6pPr>
            <a:lvl7pPr marL="2743046" indent="0">
              <a:buNone/>
              <a:defRPr sz="900"/>
            </a:lvl7pPr>
            <a:lvl8pPr marL="3200220" indent="0">
              <a:buNone/>
              <a:defRPr sz="900"/>
            </a:lvl8pPr>
            <a:lvl9pPr marL="3657396" indent="0">
              <a:buNone/>
              <a:defRPr sz="900"/>
            </a:lvl9pPr>
          </a:lstStyle>
          <a:p>
            <a:pPr lvl="0"/>
            <a:r>
              <a:rPr lang="en-US" smtClean="0"/>
              <a:t>Click to edit Master text styles</a:t>
            </a:r>
          </a:p>
        </p:txBody>
      </p:sp>
      <p:sp>
        <p:nvSpPr>
          <p:cNvPr id="5" name="Date Placeholder 4"/>
          <p:cNvSpPr>
            <a:spLocks noGrp="1"/>
          </p:cNvSpPr>
          <p:nvPr>
            <p:ph type="dt" sz="half" idx="10"/>
            <p:custDataLst>
              <p:tags r:id="rId1"/>
            </p:custDataLst>
          </p:nvPr>
        </p:nvSpPr>
        <p:spPr/>
        <p:txBody>
          <a:bodyPr/>
          <a:lstStyle>
            <a:lvl1pPr eaLnBrk="1" hangingPunct="1">
              <a:defRPr b="1"/>
            </a:lvl1pPr>
          </a:lstStyle>
          <a:p>
            <a:pPr>
              <a:defRPr/>
            </a:pPr>
            <a:endParaRPr lang="en-US"/>
          </a:p>
        </p:txBody>
      </p:sp>
      <p:sp>
        <p:nvSpPr>
          <p:cNvPr id="6" name="Footer Placeholder 5"/>
          <p:cNvSpPr>
            <a:spLocks noGrp="1"/>
          </p:cNvSpPr>
          <p:nvPr>
            <p:ph type="ftr" sz="quarter" idx="11"/>
            <p:custDataLst>
              <p:tags r:id="rId2"/>
            </p:custDataLst>
          </p:nvPr>
        </p:nvSpPr>
        <p:spPr/>
        <p:txBody>
          <a:bodyPr/>
          <a:lstStyle>
            <a:lvl1pPr eaLnBrk="1" hangingPunct="1">
              <a:defRPr b="1"/>
            </a:lvl1pPr>
          </a:lstStyle>
          <a:p>
            <a:pPr>
              <a:defRPr/>
            </a:pPr>
            <a:endParaRPr lang="en-US"/>
          </a:p>
        </p:txBody>
      </p:sp>
      <p:sp>
        <p:nvSpPr>
          <p:cNvPr id="7" name="Slide Number Placeholder 6"/>
          <p:cNvSpPr>
            <a:spLocks noGrp="1"/>
          </p:cNvSpPr>
          <p:nvPr>
            <p:ph type="sldNum" sz="quarter" idx="12"/>
            <p:custDataLst>
              <p:tags r:id="rId3"/>
            </p:custDataLst>
          </p:nvPr>
        </p:nvSpPr>
        <p:spPr/>
        <p:txBody>
          <a:bodyPr/>
          <a:lstStyle>
            <a:lvl1pPr eaLnBrk="1" hangingPunct="1">
              <a:defRPr b="1"/>
            </a:lvl1pPr>
          </a:lstStyle>
          <a:p>
            <a:pPr>
              <a:defRPr/>
            </a:pPr>
            <a:fld id="{EBB88AE7-213E-1144-821B-D8B348DAC499}" type="slidenum">
              <a:rPr lang="en-US"/>
              <a:pPr>
                <a:defRPr/>
              </a:pPr>
              <a:t>‹#›</a:t>
            </a:fld>
            <a:endParaRPr lang="en-US"/>
          </a:p>
        </p:txBody>
      </p:sp>
    </p:spTree>
    <p:extLst>
      <p:ext uri="{BB962C8B-B14F-4D97-AF65-F5344CB8AC3E}">
        <p14:creationId xmlns:p14="http://schemas.microsoft.com/office/powerpoint/2010/main" val="475743859"/>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1"/>
            </p:custDataLst>
          </p:nvPr>
        </p:nvSpPr>
        <p:spPr/>
        <p:txBody>
          <a:bodyPr/>
          <a:lstStyle>
            <a:lvl1pPr eaLnBrk="1" hangingPunct="1">
              <a:defRPr b="1"/>
            </a:lvl1pPr>
          </a:lstStyle>
          <a:p>
            <a:pPr>
              <a:defRPr/>
            </a:pPr>
            <a:endParaRPr lang="en-US"/>
          </a:p>
        </p:txBody>
      </p:sp>
      <p:sp>
        <p:nvSpPr>
          <p:cNvPr id="5" name="Footer Placeholder 4"/>
          <p:cNvSpPr>
            <a:spLocks noGrp="1"/>
          </p:cNvSpPr>
          <p:nvPr>
            <p:ph type="ftr" sz="quarter" idx="11"/>
            <p:custDataLst>
              <p:tags r:id="rId2"/>
            </p:custDataLst>
          </p:nvPr>
        </p:nvSpPr>
        <p:spPr/>
        <p:txBody>
          <a:bodyPr/>
          <a:lstStyle>
            <a:lvl1pPr eaLnBrk="1" hangingPunct="1">
              <a:defRPr b="1"/>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eaLnBrk="1" hangingPunct="1">
              <a:defRPr b="1"/>
            </a:lvl1pPr>
          </a:lstStyle>
          <a:p>
            <a:pPr>
              <a:defRPr/>
            </a:pPr>
            <a:fld id="{C69B1FD7-9313-0F44-8024-98BF4D4B0290}" type="slidenum">
              <a:rPr lang="en-US"/>
              <a:pPr>
                <a:defRPr/>
              </a:pPr>
              <a:t>‹#›</a:t>
            </a:fld>
            <a:endParaRPr lang="en-US"/>
          </a:p>
        </p:txBody>
      </p:sp>
    </p:spTree>
    <p:extLst>
      <p:ext uri="{BB962C8B-B14F-4D97-AF65-F5344CB8AC3E}">
        <p14:creationId xmlns:p14="http://schemas.microsoft.com/office/powerpoint/2010/main" val="3880256688"/>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1"/>
            </p:custDataLst>
          </p:nvPr>
        </p:nvSpPr>
        <p:spPr/>
        <p:txBody>
          <a:bodyPr/>
          <a:lstStyle>
            <a:lvl1pPr eaLnBrk="1" hangingPunct="1">
              <a:defRPr b="1"/>
            </a:lvl1pPr>
          </a:lstStyle>
          <a:p>
            <a:pPr>
              <a:defRPr/>
            </a:pPr>
            <a:endParaRPr lang="en-US"/>
          </a:p>
        </p:txBody>
      </p:sp>
      <p:sp>
        <p:nvSpPr>
          <p:cNvPr id="5" name="Footer Placeholder 4"/>
          <p:cNvSpPr>
            <a:spLocks noGrp="1"/>
          </p:cNvSpPr>
          <p:nvPr>
            <p:ph type="ftr" sz="quarter" idx="11"/>
            <p:custDataLst>
              <p:tags r:id="rId2"/>
            </p:custDataLst>
          </p:nvPr>
        </p:nvSpPr>
        <p:spPr/>
        <p:txBody>
          <a:bodyPr/>
          <a:lstStyle>
            <a:lvl1pPr eaLnBrk="1" hangingPunct="1">
              <a:defRPr b="1"/>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eaLnBrk="1" hangingPunct="1">
              <a:defRPr b="1"/>
            </a:lvl1pPr>
          </a:lstStyle>
          <a:p>
            <a:pPr>
              <a:defRPr/>
            </a:pPr>
            <a:fld id="{7E3DA547-3D54-0E42-BC3F-C46F7AE3C9D9}" type="slidenum">
              <a:rPr lang="en-US"/>
              <a:pPr>
                <a:defRPr/>
              </a:pPr>
              <a:t>‹#›</a:t>
            </a:fld>
            <a:endParaRPr lang="en-US"/>
          </a:p>
        </p:txBody>
      </p:sp>
    </p:spTree>
    <p:extLst>
      <p:ext uri="{BB962C8B-B14F-4D97-AF65-F5344CB8AC3E}">
        <p14:creationId xmlns:p14="http://schemas.microsoft.com/office/powerpoint/2010/main" val="221410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25203725"/>
      </p:ext>
    </p:extLst>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5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174" indent="0" algn="ctr">
              <a:buNone/>
              <a:defRPr/>
            </a:lvl2pPr>
            <a:lvl3pPr marL="914349" indent="0" algn="ctr">
              <a:buNone/>
              <a:defRPr/>
            </a:lvl3pPr>
            <a:lvl4pPr marL="1371523" indent="0" algn="ctr">
              <a:buNone/>
              <a:defRPr/>
            </a:lvl4pPr>
            <a:lvl5pPr marL="1828698" indent="0" algn="ctr">
              <a:buNone/>
              <a:defRPr/>
            </a:lvl5pPr>
            <a:lvl6pPr marL="2285872" indent="0" algn="ctr">
              <a:buNone/>
              <a:defRPr/>
            </a:lvl6pPr>
            <a:lvl7pPr marL="2743046" indent="0" algn="ctr">
              <a:buNone/>
              <a:defRPr/>
            </a:lvl7pPr>
            <a:lvl8pPr marL="3200220" indent="0" algn="ctr">
              <a:buNone/>
              <a:defRPr/>
            </a:lvl8pPr>
            <a:lvl9pPr marL="3657396"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177163527"/>
      </p:ext>
    </p:extLst>
  </p:cSld>
  <p:clrMapOvr>
    <a:masterClrMapping/>
  </p:clrMapOvr>
  <p:transition/>
</p:sldLayout>
</file>

<file path=ppt/slideLayouts/slideLayout4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7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174" indent="0" algn="ctr">
              <a:buNone/>
              <a:defRPr>
                <a:solidFill>
                  <a:schemeClr val="tx1">
                    <a:tint val="75000"/>
                  </a:schemeClr>
                </a:solidFill>
              </a:defRPr>
            </a:lvl2pPr>
            <a:lvl3pPr marL="914349" indent="0" algn="ctr">
              <a:buNone/>
              <a:defRPr>
                <a:solidFill>
                  <a:schemeClr val="tx1">
                    <a:tint val="75000"/>
                  </a:schemeClr>
                </a:solidFill>
              </a:defRPr>
            </a:lvl3pPr>
            <a:lvl4pPr marL="1371523" indent="0" algn="ctr">
              <a:buNone/>
              <a:defRPr>
                <a:solidFill>
                  <a:schemeClr val="tx1">
                    <a:tint val="75000"/>
                  </a:schemeClr>
                </a:solidFill>
              </a:defRPr>
            </a:lvl4pPr>
            <a:lvl5pPr marL="1828698" indent="0" algn="ctr">
              <a:buNone/>
              <a:defRPr>
                <a:solidFill>
                  <a:schemeClr val="tx1">
                    <a:tint val="75000"/>
                  </a:schemeClr>
                </a:solidFill>
              </a:defRPr>
            </a:lvl5pPr>
            <a:lvl6pPr marL="2285872" indent="0" algn="ctr">
              <a:buNone/>
              <a:defRPr>
                <a:solidFill>
                  <a:schemeClr val="tx1">
                    <a:tint val="75000"/>
                  </a:schemeClr>
                </a:solidFill>
              </a:defRPr>
            </a:lvl6pPr>
            <a:lvl7pPr marL="2743046" indent="0" algn="ctr">
              <a:buNone/>
              <a:defRPr>
                <a:solidFill>
                  <a:schemeClr val="tx1">
                    <a:tint val="75000"/>
                  </a:schemeClr>
                </a:solidFill>
              </a:defRPr>
            </a:lvl7pPr>
            <a:lvl8pPr marL="3200220" indent="0" algn="ctr">
              <a:buNone/>
              <a:defRPr>
                <a:solidFill>
                  <a:schemeClr val="tx1">
                    <a:tint val="75000"/>
                  </a:schemeClr>
                </a:solidFill>
              </a:defRPr>
            </a:lvl8pPr>
            <a:lvl9pPr marL="3657396"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custDataLst>
              <p:tags r:id="rId1"/>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CF47C5DF-5232-B845-A787-AC6A9F2B800A}" type="datetimeFigureOut">
              <a:rPr lang="en-US"/>
              <a:pPr>
                <a:defRPr/>
              </a:pPr>
              <a:t>10/19/16</a:t>
            </a:fld>
            <a:endParaRPr lang="en-US"/>
          </a:p>
        </p:txBody>
      </p:sp>
      <p:sp>
        <p:nvSpPr>
          <p:cNvPr id="5" name="Footer Placeholder 4"/>
          <p:cNvSpPr>
            <a:spLocks noGrp="1"/>
          </p:cNvSpPr>
          <p:nvPr>
            <p:ph type="ftr" sz="quarter" idx="11"/>
            <p:custDataLst>
              <p:tags r:id="rId2"/>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36775296-073F-8D41-89C5-1B184A47BEDA}" type="slidenum">
              <a:rPr lang="en-US"/>
              <a:pPr>
                <a:defRPr/>
              </a:pPr>
              <a:t>‹#›</a:t>
            </a:fld>
            <a:endParaRPr lang="en-US"/>
          </a:p>
        </p:txBody>
      </p:sp>
    </p:spTree>
    <p:extLst>
      <p:ext uri="{BB962C8B-B14F-4D97-AF65-F5344CB8AC3E}">
        <p14:creationId xmlns:p14="http://schemas.microsoft.com/office/powerpoint/2010/main" val="2124890342"/>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1"/>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CF47C5DF-5232-B845-A787-AC6A9F2B800A}" type="datetimeFigureOut">
              <a:rPr lang="en-US"/>
              <a:pPr>
                <a:defRPr/>
              </a:pPr>
              <a:t>10/19/16</a:t>
            </a:fld>
            <a:endParaRPr lang="en-US"/>
          </a:p>
        </p:txBody>
      </p:sp>
      <p:sp>
        <p:nvSpPr>
          <p:cNvPr id="5" name="Footer Placeholder 4"/>
          <p:cNvSpPr>
            <a:spLocks noGrp="1"/>
          </p:cNvSpPr>
          <p:nvPr>
            <p:ph type="ftr" sz="quarter" idx="11"/>
            <p:custDataLst>
              <p:tags r:id="rId2"/>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C1E5C3D1-E780-BF41-8A5C-7DADA6C09BFD}" type="slidenum">
              <a:rPr lang="en-US"/>
              <a:pPr>
                <a:defRPr/>
              </a:pPr>
              <a:t>‹#›</a:t>
            </a:fld>
            <a:endParaRPr lang="en-US"/>
          </a:p>
        </p:txBody>
      </p:sp>
    </p:spTree>
    <p:extLst>
      <p:ext uri="{BB962C8B-B14F-4D97-AF65-F5344CB8AC3E}">
        <p14:creationId xmlns:p14="http://schemas.microsoft.com/office/powerpoint/2010/main" val="2035484511"/>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2"/>
            <a:ext cx="7772400" cy="1500187"/>
          </a:xfrm>
        </p:spPr>
        <p:txBody>
          <a:bodyPr anchor="b"/>
          <a:lstStyle>
            <a:lvl1pPr marL="0" indent="0">
              <a:buNone/>
              <a:defRPr sz="2000">
                <a:solidFill>
                  <a:schemeClr val="tx1">
                    <a:tint val="75000"/>
                  </a:schemeClr>
                </a:solidFill>
              </a:defRPr>
            </a:lvl1pPr>
            <a:lvl2pPr marL="457174" indent="0">
              <a:buNone/>
              <a:defRPr sz="1800">
                <a:solidFill>
                  <a:schemeClr val="tx1">
                    <a:tint val="75000"/>
                  </a:schemeClr>
                </a:solidFill>
              </a:defRPr>
            </a:lvl2pPr>
            <a:lvl3pPr marL="914349" indent="0">
              <a:buNone/>
              <a:defRPr sz="1600">
                <a:solidFill>
                  <a:schemeClr val="tx1">
                    <a:tint val="75000"/>
                  </a:schemeClr>
                </a:solidFill>
              </a:defRPr>
            </a:lvl3pPr>
            <a:lvl4pPr marL="1371523" indent="0">
              <a:buNone/>
              <a:defRPr sz="1400">
                <a:solidFill>
                  <a:schemeClr val="tx1">
                    <a:tint val="75000"/>
                  </a:schemeClr>
                </a:solidFill>
              </a:defRPr>
            </a:lvl4pPr>
            <a:lvl5pPr marL="1828698" indent="0">
              <a:buNone/>
              <a:defRPr sz="1400">
                <a:solidFill>
                  <a:schemeClr val="tx1">
                    <a:tint val="75000"/>
                  </a:schemeClr>
                </a:solidFill>
              </a:defRPr>
            </a:lvl5pPr>
            <a:lvl6pPr marL="2285872" indent="0">
              <a:buNone/>
              <a:defRPr sz="1400">
                <a:solidFill>
                  <a:schemeClr val="tx1">
                    <a:tint val="75000"/>
                  </a:schemeClr>
                </a:solidFill>
              </a:defRPr>
            </a:lvl6pPr>
            <a:lvl7pPr marL="2743046" indent="0">
              <a:buNone/>
              <a:defRPr sz="1400">
                <a:solidFill>
                  <a:schemeClr val="tx1">
                    <a:tint val="75000"/>
                  </a:schemeClr>
                </a:solidFill>
              </a:defRPr>
            </a:lvl7pPr>
            <a:lvl8pPr marL="3200220" indent="0">
              <a:buNone/>
              <a:defRPr sz="1400">
                <a:solidFill>
                  <a:schemeClr val="tx1">
                    <a:tint val="75000"/>
                  </a:schemeClr>
                </a:solidFill>
              </a:defRPr>
            </a:lvl8pPr>
            <a:lvl9pPr marL="3657396"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custDataLst>
              <p:tags r:id="rId1"/>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CF47C5DF-5232-B845-A787-AC6A9F2B800A}" type="datetimeFigureOut">
              <a:rPr lang="en-US"/>
              <a:pPr>
                <a:defRPr/>
              </a:pPr>
              <a:t>10/19/16</a:t>
            </a:fld>
            <a:endParaRPr lang="en-US"/>
          </a:p>
        </p:txBody>
      </p:sp>
      <p:sp>
        <p:nvSpPr>
          <p:cNvPr id="5" name="Footer Placeholder 4"/>
          <p:cNvSpPr>
            <a:spLocks noGrp="1"/>
          </p:cNvSpPr>
          <p:nvPr>
            <p:ph type="ftr" sz="quarter" idx="11"/>
            <p:custDataLst>
              <p:tags r:id="rId2"/>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502587AB-C861-3744-87C2-80E3C510BE1D}" type="slidenum">
              <a:rPr lang="en-US"/>
              <a:pPr>
                <a:defRPr/>
              </a:pPr>
              <a:t>‹#›</a:t>
            </a:fld>
            <a:endParaRPr lang="en-US"/>
          </a:p>
        </p:txBody>
      </p:sp>
    </p:spTree>
    <p:extLst>
      <p:ext uri="{BB962C8B-B14F-4D97-AF65-F5344CB8AC3E}">
        <p14:creationId xmlns:p14="http://schemas.microsoft.com/office/powerpoint/2010/main" val="2884290455"/>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custDataLst>
              <p:tags r:id="rId1"/>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CF47C5DF-5232-B845-A787-AC6A9F2B800A}" type="datetimeFigureOut">
              <a:rPr lang="en-US"/>
              <a:pPr>
                <a:defRPr/>
              </a:pPr>
              <a:t>10/19/16</a:t>
            </a:fld>
            <a:endParaRPr lang="en-US"/>
          </a:p>
        </p:txBody>
      </p:sp>
      <p:sp>
        <p:nvSpPr>
          <p:cNvPr id="6" name="Footer Placeholder 5"/>
          <p:cNvSpPr>
            <a:spLocks noGrp="1"/>
          </p:cNvSpPr>
          <p:nvPr>
            <p:ph type="ftr" sz="quarter" idx="11"/>
            <p:custDataLst>
              <p:tags r:id="rId2"/>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custDataLst>
              <p:tags r:id="rId3"/>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FA33807D-5FF4-2847-9F93-EE19DAF5E580}" type="slidenum">
              <a:rPr lang="en-US"/>
              <a:pPr>
                <a:defRPr/>
              </a:pPr>
              <a:t>‹#›</a:t>
            </a:fld>
            <a:endParaRPr lang="en-US"/>
          </a:p>
        </p:txBody>
      </p:sp>
    </p:spTree>
    <p:extLst>
      <p:ext uri="{BB962C8B-B14F-4D97-AF65-F5344CB8AC3E}">
        <p14:creationId xmlns:p14="http://schemas.microsoft.com/office/powerpoint/2010/main" val="2951648520"/>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4" indent="0">
              <a:buNone/>
              <a:defRPr sz="2000" b="1"/>
            </a:lvl2pPr>
            <a:lvl3pPr marL="914349" indent="0">
              <a:buNone/>
              <a:defRPr sz="1800" b="1"/>
            </a:lvl3pPr>
            <a:lvl4pPr marL="1371523" indent="0">
              <a:buNone/>
              <a:defRPr sz="1600" b="1"/>
            </a:lvl4pPr>
            <a:lvl5pPr marL="1828698" indent="0">
              <a:buNone/>
              <a:defRPr sz="1600" b="1"/>
            </a:lvl5pPr>
            <a:lvl6pPr marL="2285872" indent="0">
              <a:buNone/>
              <a:defRPr sz="1600" b="1"/>
            </a:lvl6pPr>
            <a:lvl7pPr marL="2743046" indent="0">
              <a:buNone/>
              <a:defRPr sz="1600" b="1"/>
            </a:lvl7pPr>
            <a:lvl8pPr marL="3200220" indent="0">
              <a:buNone/>
              <a:defRPr sz="1600" b="1"/>
            </a:lvl8pPr>
            <a:lvl9pPr marL="3657396"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2" y="1535113"/>
            <a:ext cx="4041775" cy="639762"/>
          </a:xfrm>
        </p:spPr>
        <p:txBody>
          <a:bodyPr anchor="b"/>
          <a:lstStyle>
            <a:lvl1pPr marL="0" indent="0">
              <a:buNone/>
              <a:defRPr sz="2400" b="1"/>
            </a:lvl1pPr>
            <a:lvl2pPr marL="457174" indent="0">
              <a:buNone/>
              <a:defRPr sz="2000" b="1"/>
            </a:lvl2pPr>
            <a:lvl3pPr marL="914349" indent="0">
              <a:buNone/>
              <a:defRPr sz="1800" b="1"/>
            </a:lvl3pPr>
            <a:lvl4pPr marL="1371523" indent="0">
              <a:buNone/>
              <a:defRPr sz="1600" b="1"/>
            </a:lvl4pPr>
            <a:lvl5pPr marL="1828698" indent="0">
              <a:buNone/>
              <a:defRPr sz="1600" b="1"/>
            </a:lvl5pPr>
            <a:lvl6pPr marL="2285872" indent="0">
              <a:buNone/>
              <a:defRPr sz="1600" b="1"/>
            </a:lvl6pPr>
            <a:lvl7pPr marL="2743046" indent="0">
              <a:buNone/>
              <a:defRPr sz="1600" b="1"/>
            </a:lvl7pPr>
            <a:lvl8pPr marL="3200220" indent="0">
              <a:buNone/>
              <a:defRPr sz="1600" b="1"/>
            </a:lvl8pPr>
            <a:lvl9pPr marL="3657396"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custDataLst>
              <p:tags r:id="rId1"/>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CF47C5DF-5232-B845-A787-AC6A9F2B800A}" type="datetimeFigureOut">
              <a:rPr lang="en-US"/>
              <a:pPr>
                <a:defRPr/>
              </a:pPr>
              <a:t>10/19/16</a:t>
            </a:fld>
            <a:endParaRPr lang="en-US"/>
          </a:p>
        </p:txBody>
      </p:sp>
      <p:sp>
        <p:nvSpPr>
          <p:cNvPr id="8" name="Footer Placeholder 7"/>
          <p:cNvSpPr>
            <a:spLocks noGrp="1"/>
          </p:cNvSpPr>
          <p:nvPr>
            <p:ph type="ftr" sz="quarter" idx="11"/>
            <p:custDataLst>
              <p:tags r:id="rId2"/>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custDataLst>
              <p:tags r:id="rId3"/>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85B97006-B3D6-634F-9C89-EC0828C4B889}" type="slidenum">
              <a:rPr lang="en-US"/>
              <a:pPr>
                <a:defRPr/>
              </a:pPr>
              <a:t>‹#›</a:t>
            </a:fld>
            <a:endParaRPr lang="en-US"/>
          </a:p>
        </p:txBody>
      </p:sp>
    </p:spTree>
    <p:extLst>
      <p:ext uri="{BB962C8B-B14F-4D97-AF65-F5344CB8AC3E}">
        <p14:creationId xmlns:p14="http://schemas.microsoft.com/office/powerpoint/2010/main" val="2319735231"/>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custDataLst>
              <p:tags r:id="rId1"/>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CF47C5DF-5232-B845-A787-AC6A9F2B800A}" type="datetimeFigureOut">
              <a:rPr lang="en-US"/>
              <a:pPr>
                <a:defRPr/>
              </a:pPr>
              <a:t>10/19/16</a:t>
            </a:fld>
            <a:endParaRPr lang="en-US"/>
          </a:p>
        </p:txBody>
      </p:sp>
      <p:sp>
        <p:nvSpPr>
          <p:cNvPr id="4" name="Footer Placeholder 3"/>
          <p:cNvSpPr>
            <a:spLocks noGrp="1"/>
          </p:cNvSpPr>
          <p:nvPr>
            <p:ph type="ftr" sz="quarter" idx="11"/>
            <p:custDataLst>
              <p:tags r:id="rId2"/>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custDataLst>
              <p:tags r:id="rId3"/>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D7E00E04-4FA5-9D41-9FEC-78F4C4BEAA9B}" type="slidenum">
              <a:rPr lang="en-US"/>
              <a:pPr>
                <a:defRPr/>
              </a:pPr>
              <a:t>‹#›</a:t>
            </a:fld>
            <a:endParaRPr lang="en-US"/>
          </a:p>
        </p:txBody>
      </p:sp>
    </p:spTree>
    <p:extLst>
      <p:ext uri="{BB962C8B-B14F-4D97-AF65-F5344CB8AC3E}">
        <p14:creationId xmlns:p14="http://schemas.microsoft.com/office/powerpoint/2010/main" val="1301724975"/>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custDataLst>
              <p:tags r:id="rId1"/>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CF47C5DF-5232-B845-A787-AC6A9F2B800A}" type="datetimeFigureOut">
              <a:rPr lang="en-US"/>
              <a:pPr>
                <a:defRPr/>
              </a:pPr>
              <a:t>10/19/16</a:t>
            </a:fld>
            <a:endParaRPr lang="en-US"/>
          </a:p>
        </p:txBody>
      </p:sp>
      <p:sp>
        <p:nvSpPr>
          <p:cNvPr id="3" name="Footer Placeholder 2"/>
          <p:cNvSpPr>
            <a:spLocks noGrp="1"/>
          </p:cNvSpPr>
          <p:nvPr>
            <p:ph type="ftr" sz="quarter" idx="11"/>
            <p:custDataLst>
              <p:tags r:id="rId2"/>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custDataLst>
              <p:tags r:id="rId3"/>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16AE6DF3-8AAD-C641-B942-C103310F3F8A}" type="slidenum">
              <a:rPr lang="en-US"/>
              <a:pPr>
                <a:defRPr/>
              </a:pPr>
              <a:t>‹#›</a:t>
            </a:fld>
            <a:endParaRPr lang="en-US"/>
          </a:p>
        </p:txBody>
      </p:sp>
    </p:spTree>
    <p:extLst>
      <p:ext uri="{BB962C8B-B14F-4D97-AF65-F5344CB8AC3E}">
        <p14:creationId xmlns:p14="http://schemas.microsoft.com/office/powerpoint/2010/main" val="3341129148"/>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74" indent="0">
              <a:buNone/>
              <a:defRPr sz="1200"/>
            </a:lvl2pPr>
            <a:lvl3pPr marL="914349" indent="0">
              <a:buNone/>
              <a:defRPr sz="1000"/>
            </a:lvl3pPr>
            <a:lvl4pPr marL="1371523" indent="0">
              <a:buNone/>
              <a:defRPr sz="900"/>
            </a:lvl4pPr>
            <a:lvl5pPr marL="1828698" indent="0">
              <a:buNone/>
              <a:defRPr sz="900"/>
            </a:lvl5pPr>
            <a:lvl6pPr marL="2285872" indent="0">
              <a:buNone/>
              <a:defRPr sz="900"/>
            </a:lvl6pPr>
            <a:lvl7pPr marL="2743046" indent="0">
              <a:buNone/>
              <a:defRPr sz="900"/>
            </a:lvl7pPr>
            <a:lvl8pPr marL="3200220" indent="0">
              <a:buNone/>
              <a:defRPr sz="900"/>
            </a:lvl8pPr>
            <a:lvl9pPr marL="3657396" indent="0">
              <a:buNone/>
              <a:defRPr sz="900"/>
            </a:lvl9pPr>
          </a:lstStyle>
          <a:p>
            <a:pPr lvl="0"/>
            <a:r>
              <a:rPr lang="en-US" smtClean="0"/>
              <a:t>Click to edit Master text styles</a:t>
            </a:r>
          </a:p>
        </p:txBody>
      </p:sp>
      <p:sp>
        <p:nvSpPr>
          <p:cNvPr id="5" name="Date Placeholder 4"/>
          <p:cNvSpPr>
            <a:spLocks noGrp="1"/>
          </p:cNvSpPr>
          <p:nvPr>
            <p:ph type="dt" sz="half" idx="10"/>
            <p:custDataLst>
              <p:tags r:id="rId1"/>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CF47C5DF-5232-B845-A787-AC6A9F2B800A}" type="datetimeFigureOut">
              <a:rPr lang="en-US"/>
              <a:pPr>
                <a:defRPr/>
              </a:pPr>
              <a:t>10/19/16</a:t>
            </a:fld>
            <a:endParaRPr lang="en-US"/>
          </a:p>
        </p:txBody>
      </p:sp>
      <p:sp>
        <p:nvSpPr>
          <p:cNvPr id="6" name="Footer Placeholder 5"/>
          <p:cNvSpPr>
            <a:spLocks noGrp="1"/>
          </p:cNvSpPr>
          <p:nvPr>
            <p:ph type="ftr" sz="quarter" idx="11"/>
            <p:custDataLst>
              <p:tags r:id="rId2"/>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custDataLst>
              <p:tags r:id="rId3"/>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9E9D7921-7D05-954D-AA08-B9AC24F62D26}" type="slidenum">
              <a:rPr lang="en-US"/>
              <a:pPr>
                <a:defRPr/>
              </a:pPr>
              <a:t>‹#›</a:t>
            </a:fld>
            <a:endParaRPr lang="en-US"/>
          </a:p>
        </p:txBody>
      </p:sp>
    </p:spTree>
    <p:extLst>
      <p:ext uri="{BB962C8B-B14F-4D97-AF65-F5344CB8AC3E}">
        <p14:creationId xmlns:p14="http://schemas.microsoft.com/office/powerpoint/2010/main" val="3331466051"/>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174" indent="0">
              <a:buNone/>
              <a:defRPr sz="2800"/>
            </a:lvl2pPr>
            <a:lvl3pPr marL="914349" indent="0">
              <a:buNone/>
              <a:defRPr sz="2400"/>
            </a:lvl3pPr>
            <a:lvl4pPr marL="1371523" indent="0">
              <a:buNone/>
              <a:defRPr sz="2000"/>
            </a:lvl4pPr>
            <a:lvl5pPr marL="1828698" indent="0">
              <a:buNone/>
              <a:defRPr sz="2000"/>
            </a:lvl5pPr>
            <a:lvl6pPr marL="2285872" indent="0">
              <a:buNone/>
              <a:defRPr sz="2000"/>
            </a:lvl6pPr>
            <a:lvl7pPr marL="2743046" indent="0">
              <a:buNone/>
              <a:defRPr sz="2000"/>
            </a:lvl7pPr>
            <a:lvl8pPr marL="3200220" indent="0">
              <a:buNone/>
              <a:defRPr sz="2000"/>
            </a:lvl8pPr>
            <a:lvl9pPr marL="3657396" indent="0">
              <a:buNone/>
              <a:defRPr sz="2000"/>
            </a:lvl9pPr>
          </a:lstStyle>
          <a:p>
            <a:pPr lvl="0"/>
            <a:r>
              <a:rPr lang="en-US" noProof="0" smtClean="0"/>
              <a:t>Drag picture to placeholder or click icon to add</a:t>
            </a:r>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4" indent="0">
              <a:buNone/>
              <a:defRPr sz="1200"/>
            </a:lvl2pPr>
            <a:lvl3pPr marL="914349" indent="0">
              <a:buNone/>
              <a:defRPr sz="1000"/>
            </a:lvl3pPr>
            <a:lvl4pPr marL="1371523" indent="0">
              <a:buNone/>
              <a:defRPr sz="900"/>
            </a:lvl4pPr>
            <a:lvl5pPr marL="1828698" indent="0">
              <a:buNone/>
              <a:defRPr sz="900"/>
            </a:lvl5pPr>
            <a:lvl6pPr marL="2285872" indent="0">
              <a:buNone/>
              <a:defRPr sz="900"/>
            </a:lvl6pPr>
            <a:lvl7pPr marL="2743046" indent="0">
              <a:buNone/>
              <a:defRPr sz="900"/>
            </a:lvl7pPr>
            <a:lvl8pPr marL="3200220" indent="0">
              <a:buNone/>
              <a:defRPr sz="900"/>
            </a:lvl8pPr>
            <a:lvl9pPr marL="3657396" indent="0">
              <a:buNone/>
              <a:defRPr sz="900"/>
            </a:lvl9pPr>
          </a:lstStyle>
          <a:p>
            <a:pPr lvl="0"/>
            <a:r>
              <a:rPr lang="en-US" smtClean="0"/>
              <a:t>Click to edit Master text styles</a:t>
            </a:r>
          </a:p>
        </p:txBody>
      </p:sp>
      <p:sp>
        <p:nvSpPr>
          <p:cNvPr id="5" name="Date Placeholder 4"/>
          <p:cNvSpPr>
            <a:spLocks noGrp="1"/>
          </p:cNvSpPr>
          <p:nvPr>
            <p:ph type="dt" sz="half" idx="10"/>
            <p:custDataLst>
              <p:tags r:id="rId1"/>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CF47C5DF-5232-B845-A787-AC6A9F2B800A}" type="datetimeFigureOut">
              <a:rPr lang="en-US"/>
              <a:pPr>
                <a:defRPr/>
              </a:pPr>
              <a:t>10/19/16</a:t>
            </a:fld>
            <a:endParaRPr lang="en-US"/>
          </a:p>
        </p:txBody>
      </p:sp>
      <p:sp>
        <p:nvSpPr>
          <p:cNvPr id="6" name="Footer Placeholder 5"/>
          <p:cNvSpPr>
            <a:spLocks noGrp="1"/>
          </p:cNvSpPr>
          <p:nvPr>
            <p:ph type="ftr" sz="quarter" idx="11"/>
            <p:custDataLst>
              <p:tags r:id="rId2"/>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custDataLst>
              <p:tags r:id="rId3"/>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0A27E512-2E96-7D47-8AE0-1BC973BE7DF1}" type="slidenum">
              <a:rPr lang="en-US"/>
              <a:pPr>
                <a:defRPr/>
              </a:pPr>
              <a:t>‹#›</a:t>
            </a:fld>
            <a:endParaRPr lang="en-US"/>
          </a:p>
        </p:txBody>
      </p:sp>
    </p:spTree>
    <p:extLst>
      <p:ext uri="{BB962C8B-B14F-4D97-AF65-F5344CB8AC3E}">
        <p14:creationId xmlns:p14="http://schemas.microsoft.com/office/powerpoint/2010/main" val="995277927"/>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1"/>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CF47C5DF-5232-B845-A787-AC6A9F2B800A}" type="datetimeFigureOut">
              <a:rPr lang="en-US"/>
              <a:pPr>
                <a:defRPr/>
              </a:pPr>
              <a:t>10/19/16</a:t>
            </a:fld>
            <a:endParaRPr lang="en-US"/>
          </a:p>
        </p:txBody>
      </p:sp>
      <p:sp>
        <p:nvSpPr>
          <p:cNvPr id="5" name="Footer Placeholder 4"/>
          <p:cNvSpPr>
            <a:spLocks noGrp="1"/>
          </p:cNvSpPr>
          <p:nvPr>
            <p:ph type="ftr" sz="quarter" idx="11"/>
            <p:custDataLst>
              <p:tags r:id="rId2"/>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AFE83A0E-885F-B942-9A45-9A5F11942CA0}" type="slidenum">
              <a:rPr lang="en-US"/>
              <a:pPr>
                <a:defRPr/>
              </a:pPr>
              <a:t>‹#›</a:t>
            </a:fld>
            <a:endParaRPr lang="en-US"/>
          </a:p>
        </p:txBody>
      </p:sp>
    </p:spTree>
    <p:extLst>
      <p:ext uri="{BB962C8B-B14F-4D97-AF65-F5344CB8AC3E}">
        <p14:creationId xmlns:p14="http://schemas.microsoft.com/office/powerpoint/2010/main" val="112929989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24078278"/>
      </p:ext>
    </p:extLst>
  </p:cSld>
  <p:clrMapOvr>
    <a:masterClrMapping/>
  </p:clrMapOvr>
  <p:transition/>
</p:sldLayout>
</file>

<file path=ppt/slideLayouts/slideLayout4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89"/>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8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1"/>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CF47C5DF-5232-B845-A787-AC6A9F2B800A}" type="datetimeFigureOut">
              <a:rPr lang="en-US"/>
              <a:pPr>
                <a:defRPr/>
              </a:pPr>
              <a:t>10/19/16</a:t>
            </a:fld>
            <a:endParaRPr lang="en-US"/>
          </a:p>
        </p:txBody>
      </p:sp>
      <p:sp>
        <p:nvSpPr>
          <p:cNvPr id="5" name="Footer Placeholder 4"/>
          <p:cNvSpPr>
            <a:spLocks noGrp="1"/>
          </p:cNvSpPr>
          <p:nvPr>
            <p:ph type="ftr" sz="quarter" idx="11"/>
            <p:custDataLst>
              <p:tags r:id="rId2"/>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34BDAFD9-77F7-EA44-BA74-8D871AB245D3}" type="slidenum">
              <a:rPr lang="en-US"/>
              <a:pPr>
                <a:defRPr/>
              </a:pPr>
              <a:t>‹#›</a:t>
            </a:fld>
            <a:endParaRPr lang="en-US"/>
          </a:p>
        </p:txBody>
      </p:sp>
    </p:spTree>
    <p:extLst>
      <p:ext uri="{BB962C8B-B14F-4D97-AF65-F5344CB8AC3E}">
        <p14:creationId xmlns:p14="http://schemas.microsoft.com/office/powerpoint/2010/main" val="791409875"/>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7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74" indent="0" algn="ctr">
              <a:buNone/>
              <a:defRPr/>
            </a:lvl2pPr>
            <a:lvl3pPr marL="914349" indent="0" algn="ctr">
              <a:buNone/>
              <a:defRPr/>
            </a:lvl3pPr>
            <a:lvl4pPr marL="1371523" indent="0" algn="ctr">
              <a:buNone/>
              <a:defRPr/>
            </a:lvl4pPr>
            <a:lvl5pPr marL="1828698" indent="0" algn="ctr">
              <a:buNone/>
              <a:defRPr/>
            </a:lvl5pPr>
            <a:lvl6pPr marL="2285872" indent="0" algn="ctr">
              <a:buNone/>
              <a:defRPr/>
            </a:lvl6pPr>
            <a:lvl7pPr marL="2743046" indent="0" algn="ctr">
              <a:buNone/>
              <a:defRPr/>
            </a:lvl7pPr>
            <a:lvl8pPr marL="3200220" indent="0" algn="ctr">
              <a:buNone/>
              <a:defRPr/>
            </a:lvl8pPr>
            <a:lvl9pPr marL="3657396" indent="0" algn="ctr">
              <a:buNone/>
              <a:defRPr/>
            </a:lvl9pPr>
          </a:lstStyle>
          <a:p>
            <a:r>
              <a:rPr lang="en-US" smtClean="0"/>
              <a:t>Click to edit Master subtitle style</a:t>
            </a:r>
            <a:endParaRPr lang="en-US"/>
          </a:p>
        </p:txBody>
      </p:sp>
      <p:sp>
        <p:nvSpPr>
          <p:cNvPr id="4" name="Slide Number Placeholder 3"/>
          <p:cNvSpPr>
            <a:spLocks noGrp="1"/>
          </p:cNvSpPr>
          <p:nvPr>
            <p:ph type="sldNum" sz="quarter" idx="10"/>
            <p:custDataLst>
              <p:tags r:id="rId1"/>
            </p:custDataLst>
          </p:nvPr>
        </p:nvSpPr>
        <p:spPr/>
        <p:txBody>
          <a:bodyPr/>
          <a:lstStyle>
            <a:lvl1pPr>
              <a:defRPr>
                <a:cs typeface="ＭＳ Ｐゴシック" charset="0"/>
              </a:defRPr>
            </a:lvl1pPr>
          </a:lstStyle>
          <a:p>
            <a:pPr>
              <a:defRPr/>
            </a:pPr>
            <a:fld id="{87D5FA52-1876-2A4F-9EA5-B31DC4D6F356}" type="slidenum">
              <a:rPr lang="en-US"/>
              <a:pPr>
                <a:defRPr/>
              </a:pPr>
              <a:t>‹#›</a:t>
            </a:fld>
            <a:r>
              <a:rPr lang="en-US"/>
              <a:t>   (c) Mark Gerstein, 2002, Yale, bioinfo.mbb.yale.edu</a:t>
            </a:r>
          </a:p>
        </p:txBody>
      </p:sp>
    </p:spTree>
    <p:extLst>
      <p:ext uri="{BB962C8B-B14F-4D97-AF65-F5344CB8AC3E}">
        <p14:creationId xmlns:p14="http://schemas.microsoft.com/office/powerpoint/2010/main" val="2062802651"/>
      </p:ext>
    </p:extLst>
  </p:cSld>
  <p:clrMapOvr>
    <a:masterClrMapping/>
  </p:clrMapOvr>
  <p:transition/>
</p:sldLayout>
</file>

<file path=ppt/slideLayouts/slideLayout4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custDataLst>
              <p:tags r:id="rId1"/>
            </p:custDataLst>
          </p:nvPr>
        </p:nvSpPr>
        <p:spPr/>
        <p:txBody>
          <a:bodyPr/>
          <a:lstStyle>
            <a:lvl1pPr>
              <a:defRPr>
                <a:cs typeface="ＭＳ Ｐゴシック" charset="0"/>
              </a:defRPr>
            </a:lvl1pPr>
          </a:lstStyle>
          <a:p>
            <a:pPr>
              <a:defRPr/>
            </a:pPr>
            <a:fld id="{0207DE0A-CB2D-1149-9D79-67EBEE3EF389}" type="slidenum">
              <a:rPr lang="en-US"/>
              <a:pPr>
                <a:defRPr/>
              </a:pPr>
              <a:t>‹#›</a:t>
            </a:fld>
            <a:r>
              <a:rPr lang="en-US"/>
              <a:t>   (c) Mark Gerstein, 2002, Yale, bioinfo.mbb.yale.edu</a:t>
            </a:r>
          </a:p>
        </p:txBody>
      </p:sp>
    </p:spTree>
    <p:extLst>
      <p:ext uri="{BB962C8B-B14F-4D97-AF65-F5344CB8AC3E}">
        <p14:creationId xmlns:p14="http://schemas.microsoft.com/office/powerpoint/2010/main" val="620210936"/>
      </p:ext>
    </p:extLst>
  </p:cSld>
  <p:clrMapOvr>
    <a:masterClrMapping/>
  </p:clrMapOvr>
  <p:transition/>
</p:sldLayout>
</file>

<file path=ppt/slideLayouts/slideLayout4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2"/>
            <a:ext cx="7772400" cy="1500187"/>
          </a:xfrm>
        </p:spPr>
        <p:txBody>
          <a:bodyPr anchor="b"/>
          <a:lstStyle>
            <a:lvl1pPr marL="0" indent="0">
              <a:buNone/>
              <a:defRPr sz="2000"/>
            </a:lvl1pPr>
            <a:lvl2pPr marL="457174" indent="0">
              <a:buNone/>
              <a:defRPr sz="1800"/>
            </a:lvl2pPr>
            <a:lvl3pPr marL="914349" indent="0">
              <a:buNone/>
              <a:defRPr sz="1600"/>
            </a:lvl3pPr>
            <a:lvl4pPr marL="1371523" indent="0">
              <a:buNone/>
              <a:defRPr sz="1400"/>
            </a:lvl4pPr>
            <a:lvl5pPr marL="1828698" indent="0">
              <a:buNone/>
              <a:defRPr sz="1400"/>
            </a:lvl5pPr>
            <a:lvl6pPr marL="2285872" indent="0">
              <a:buNone/>
              <a:defRPr sz="1400"/>
            </a:lvl6pPr>
            <a:lvl7pPr marL="2743046" indent="0">
              <a:buNone/>
              <a:defRPr sz="1400"/>
            </a:lvl7pPr>
            <a:lvl8pPr marL="3200220" indent="0">
              <a:buNone/>
              <a:defRPr sz="1400"/>
            </a:lvl8pPr>
            <a:lvl9pPr marL="3657396" indent="0">
              <a:buNone/>
              <a:defRPr sz="1400"/>
            </a:lvl9pPr>
          </a:lstStyle>
          <a:p>
            <a:pPr lvl="0"/>
            <a:r>
              <a:rPr lang="en-US" smtClean="0"/>
              <a:t>Click to edit Master text styles</a:t>
            </a:r>
          </a:p>
        </p:txBody>
      </p:sp>
      <p:sp>
        <p:nvSpPr>
          <p:cNvPr id="4" name="Slide Number Placeholder 3"/>
          <p:cNvSpPr>
            <a:spLocks noGrp="1"/>
          </p:cNvSpPr>
          <p:nvPr>
            <p:ph type="sldNum" sz="quarter" idx="10"/>
            <p:custDataLst>
              <p:tags r:id="rId1"/>
            </p:custDataLst>
          </p:nvPr>
        </p:nvSpPr>
        <p:spPr/>
        <p:txBody>
          <a:bodyPr/>
          <a:lstStyle>
            <a:lvl1pPr>
              <a:defRPr>
                <a:cs typeface="ＭＳ Ｐゴシック" charset="0"/>
              </a:defRPr>
            </a:lvl1pPr>
          </a:lstStyle>
          <a:p>
            <a:pPr>
              <a:defRPr/>
            </a:pPr>
            <a:fld id="{03724DC6-BC47-D445-AEBE-3B460775FEFF}" type="slidenum">
              <a:rPr lang="en-US"/>
              <a:pPr>
                <a:defRPr/>
              </a:pPr>
              <a:t>‹#›</a:t>
            </a:fld>
            <a:r>
              <a:rPr lang="en-US"/>
              <a:t>   (c) Mark Gerstein, 2002, Yale, bioinfo.mbb.yale.edu</a:t>
            </a:r>
          </a:p>
        </p:txBody>
      </p:sp>
    </p:spTree>
    <p:extLst>
      <p:ext uri="{BB962C8B-B14F-4D97-AF65-F5344CB8AC3E}">
        <p14:creationId xmlns:p14="http://schemas.microsoft.com/office/powerpoint/2010/main" val="1805385151"/>
      </p:ext>
    </p:extLst>
  </p:cSld>
  <p:clrMapOvr>
    <a:masterClrMapping/>
  </p:clrMapOvr>
  <p:transition/>
</p:sldLayout>
</file>

<file path=ppt/slideLayouts/slideLayout4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custDataLst>
              <p:tags r:id="rId1"/>
            </p:custDataLst>
          </p:nvPr>
        </p:nvSpPr>
        <p:spPr/>
        <p:txBody>
          <a:bodyPr/>
          <a:lstStyle>
            <a:lvl1pPr>
              <a:defRPr>
                <a:cs typeface="ＭＳ Ｐゴシック" charset="0"/>
              </a:defRPr>
            </a:lvl1pPr>
          </a:lstStyle>
          <a:p>
            <a:pPr>
              <a:defRPr/>
            </a:pPr>
            <a:fld id="{01F91B25-6DF1-014B-BC81-9922B092AC30}" type="slidenum">
              <a:rPr lang="en-US"/>
              <a:pPr>
                <a:defRPr/>
              </a:pPr>
              <a:t>‹#›</a:t>
            </a:fld>
            <a:r>
              <a:rPr lang="en-US"/>
              <a:t>   (c) Mark Gerstein, 2002, Yale, bioinfo.mbb.yale.edu</a:t>
            </a:r>
          </a:p>
        </p:txBody>
      </p:sp>
    </p:spTree>
    <p:extLst>
      <p:ext uri="{BB962C8B-B14F-4D97-AF65-F5344CB8AC3E}">
        <p14:creationId xmlns:p14="http://schemas.microsoft.com/office/powerpoint/2010/main" val="1096766795"/>
      </p:ext>
    </p:extLst>
  </p:cSld>
  <p:clrMapOvr>
    <a:masterClrMapping/>
  </p:clrMapOvr>
  <p:transition/>
</p:sldLayout>
</file>

<file path=ppt/slideLayouts/slideLayout4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4" indent="0">
              <a:buNone/>
              <a:defRPr sz="2000" b="1"/>
            </a:lvl2pPr>
            <a:lvl3pPr marL="914349" indent="0">
              <a:buNone/>
              <a:defRPr sz="1800" b="1"/>
            </a:lvl3pPr>
            <a:lvl4pPr marL="1371523" indent="0">
              <a:buNone/>
              <a:defRPr sz="1600" b="1"/>
            </a:lvl4pPr>
            <a:lvl5pPr marL="1828698" indent="0">
              <a:buNone/>
              <a:defRPr sz="1600" b="1"/>
            </a:lvl5pPr>
            <a:lvl6pPr marL="2285872" indent="0">
              <a:buNone/>
              <a:defRPr sz="1600" b="1"/>
            </a:lvl6pPr>
            <a:lvl7pPr marL="2743046" indent="0">
              <a:buNone/>
              <a:defRPr sz="1600" b="1"/>
            </a:lvl7pPr>
            <a:lvl8pPr marL="3200220" indent="0">
              <a:buNone/>
              <a:defRPr sz="1600" b="1"/>
            </a:lvl8pPr>
            <a:lvl9pPr marL="3657396"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2" y="1535113"/>
            <a:ext cx="4041775" cy="639762"/>
          </a:xfrm>
        </p:spPr>
        <p:txBody>
          <a:bodyPr anchor="b"/>
          <a:lstStyle>
            <a:lvl1pPr marL="0" indent="0">
              <a:buNone/>
              <a:defRPr sz="2400" b="1"/>
            </a:lvl1pPr>
            <a:lvl2pPr marL="457174" indent="0">
              <a:buNone/>
              <a:defRPr sz="2000" b="1"/>
            </a:lvl2pPr>
            <a:lvl3pPr marL="914349" indent="0">
              <a:buNone/>
              <a:defRPr sz="1800" b="1"/>
            </a:lvl3pPr>
            <a:lvl4pPr marL="1371523" indent="0">
              <a:buNone/>
              <a:defRPr sz="1600" b="1"/>
            </a:lvl4pPr>
            <a:lvl5pPr marL="1828698" indent="0">
              <a:buNone/>
              <a:defRPr sz="1600" b="1"/>
            </a:lvl5pPr>
            <a:lvl6pPr marL="2285872" indent="0">
              <a:buNone/>
              <a:defRPr sz="1600" b="1"/>
            </a:lvl6pPr>
            <a:lvl7pPr marL="2743046" indent="0">
              <a:buNone/>
              <a:defRPr sz="1600" b="1"/>
            </a:lvl7pPr>
            <a:lvl8pPr marL="3200220" indent="0">
              <a:buNone/>
              <a:defRPr sz="1600" b="1"/>
            </a:lvl8pPr>
            <a:lvl9pPr marL="3657396"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custDataLst>
              <p:tags r:id="rId1"/>
            </p:custDataLst>
          </p:nvPr>
        </p:nvSpPr>
        <p:spPr/>
        <p:txBody>
          <a:bodyPr/>
          <a:lstStyle>
            <a:lvl1pPr>
              <a:defRPr>
                <a:cs typeface="ＭＳ Ｐゴシック" charset="0"/>
              </a:defRPr>
            </a:lvl1pPr>
          </a:lstStyle>
          <a:p>
            <a:pPr>
              <a:defRPr/>
            </a:pPr>
            <a:fld id="{C5088B38-BD33-B542-B48E-D44666B4D088}" type="slidenum">
              <a:rPr lang="en-US"/>
              <a:pPr>
                <a:defRPr/>
              </a:pPr>
              <a:t>‹#›</a:t>
            </a:fld>
            <a:r>
              <a:rPr lang="en-US"/>
              <a:t>   (c) Mark Gerstein, 2002, Yale, bioinfo.mbb.yale.edu</a:t>
            </a:r>
          </a:p>
        </p:txBody>
      </p:sp>
    </p:spTree>
    <p:extLst>
      <p:ext uri="{BB962C8B-B14F-4D97-AF65-F5344CB8AC3E}">
        <p14:creationId xmlns:p14="http://schemas.microsoft.com/office/powerpoint/2010/main" val="766723386"/>
      </p:ext>
    </p:extLst>
  </p:cSld>
  <p:clrMapOvr>
    <a:masterClrMapping/>
  </p:clrMapOvr>
  <p:transition/>
</p:sldLayout>
</file>

<file path=ppt/slideLayouts/slideLayout4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custDataLst>
              <p:tags r:id="rId1"/>
            </p:custDataLst>
          </p:nvPr>
        </p:nvSpPr>
        <p:spPr/>
        <p:txBody>
          <a:bodyPr/>
          <a:lstStyle>
            <a:lvl1pPr>
              <a:defRPr>
                <a:cs typeface="ＭＳ Ｐゴシック" charset="0"/>
              </a:defRPr>
            </a:lvl1pPr>
          </a:lstStyle>
          <a:p>
            <a:pPr>
              <a:defRPr/>
            </a:pPr>
            <a:fld id="{4FA6250B-8E98-ED4E-8753-C976709B52B0}" type="slidenum">
              <a:rPr lang="en-US"/>
              <a:pPr>
                <a:defRPr/>
              </a:pPr>
              <a:t>‹#›</a:t>
            </a:fld>
            <a:r>
              <a:rPr lang="en-US"/>
              <a:t>   (c) Mark Gerstein, 2002, Yale, bioinfo.mbb.yale.edu</a:t>
            </a:r>
          </a:p>
        </p:txBody>
      </p:sp>
    </p:spTree>
    <p:extLst>
      <p:ext uri="{BB962C8B-B14F-4D97-AF65-F5344CB8AC3E}">
        <p14:creationId xmlns:p14="http://schemas.microsoft.com/office/powerpoint/2010/main" val="1468954798"/>
      </p:ext>
    </p:extLst>
  </p:cSld>
  <p:clrMapOvr>
    <a:masterClrMapping/>
  </p:clrMapOvr>
  <p:transition/>
</p:sldLayout>
</file>

<file path=ppt/slideLayouts/slideLayout4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custDataLst>
              <p:tags r:id="rId1"/>
            </p:custDataLst>
          </p:nvPr>
        </p:nvSpPr>
        <p:spPr/>
        <p:txBody>
          <a:bodyPr/>
          <a:lstStyle>
            <a:lvl1pPr>
              <a:defRPr>
                <a:cs typeface="ＭＳ Ｐゴシック" charset="0"/>
              </a:defRPr>
            </a:lvl1pPr>
          </a:lstStyle>
          <a:p>
            <a:pPr>
              <a:defRPr/>
            </a:pPr>
            <a:fld id="{6279CCE2-724A-864D-B3F1-5F3E8585F426}" type="slidenum">
              <a:rPr lang="en-US"/>
              <a:pPr>
                <a:defRPr/>
              </a:pPr>
              <a:t>‹#›</a:t>
            </a:fld>
            <a:r>
              <a:rPr lang="en-US"/>
              <a:t>   (c) Mark Gerstein, 2002, Yale, bioinfo.mbb.yale.edu</a:t>
            </a:r>
          </a:p>
        </p:txBody>
      </p:sp>
    </p:spTree>
    <p:extLst>
      <p:ext uri="{BB962C8B-B14F-4D97-AF65-F5344CB8AC3E}">
        <p14:creationId xmlns:p14="http://schemas.microsoft.com/office/powerpoint/2010/main" val="1292714664"/>
      </p:ext>
    </p:extLst>
  </p:cSld>
  <p:clrMapOvr>
    <a:masterClrMapping/>
  </p:clrMapOvr>
  <p:transition/>
</p:sldLayout>
</file>

<file path=ppt/slideLayouts/slideLayout4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74" indent="0">
              <a:buNone/>
              <a:defRPr sz="1200"/>
            </a:lvl2pPr>
            <a:lvl3pPr marL="914349" indent="0">
              <a:buNone/>
              <a:defRPr sz="1000"/>
            </a:lvl3pPr>
            <a:lvl4pPr marL="1371523" indent="0">
              <a:buNone/>
              <a:defRPr sz="900"/>
            </a:lvl4pPr>
            <a:lvl5pPr marL="1828698" indent="0">
              <a:buNone/>
              <a:defRPr sz="900"/>
            </a:lvl5pPr>
            <a:lvl6pPr marL="2285872" indent="0">
              <a:buNone/>
              <a:defRPr sz="900"/>
            </a:lvl6pPr>
            <a:lvl7pPr marL="2743046" indent="0">
              <a:buNone/>
              <a:defRPr sz="900"/>
            </a:lvl7pPr>
            <a:lvl8pPr marL="3200220" indent="0">
              <a:buNone/>
              <a:defRPr sz="900"/>
            </a:lvl8pPr>
            <a:lvl9pPr marL="3657396" indent="0">
              <a:buNone/>
              <a:defRPr sz="900"/>
            </a:lvl9pPr>
          </a:lstStyle>
          <a:p>
            <a:pPr lvl="0"/>
            <a:r>
              <a:rPr lang="en-US" smtClean="0"/>
              <a:t>Click to edit Master text styles</a:t>
            </a:r>
          </a:p>
        </p:txBody>
      </p:sp>
      <p:sp>
        <p:nvSpPr>
          <p:cNvPr id="5" name="Slide Number Placeholder 4"/>
          <p:cNvSpPr>
            <a:spLocks noGrp="1"/>
          </p:cNvSpPr>
          <p:nvPr>
            <p:ph type="sldNum" sz="quarter" idx="10"/>
            <p:custDataLst>
              <p:tags r:id="rId1"/>
            </p:custDataLst>
          </p:nvPr>
        </p:nvSpPr>
        <p:spPr/>
        <p:txBody>
          <a:bodyPr/>
          <a:lstStyle>
            <a:lvl1pPr>
              <a:defRPr>
                <a:cs typeface="ＭＳ Ｐゴシック" charset="0"/>
              </a:defRPr>
            </a:lvl1pPr>
          </a:lstStyle>
          <a:p>
            <a:pPr>
              <a:defRPr/>
            </a:pPr>
            <a:fld id="{1CEBDA7E-7AAC-2744-AAB2-C4EF24DD4FFD}" type="slidenum">
              <a:rPr lang="en-US"/>
              <a:pPr>
                <a:defRPr/>
              </a:pPr>
              <a:t>‹#›</a:t>
            </a:fld>
            <a:r>
              <a:rPr lang="en-US"/>
              <a:t>   (c) Mark Gerstein, 2002, Yale, bioinfo.mbb.yale.edu</a:t>
            </a:r>
          </a:p>
        </p:txBody>
      </p:sp>
    </p:spTree>
    <p:extLst>
      <p:ext uri="{BB962C8B-B14F-4D97-AF65-F5344CB8AC3E}">
        <p14:creationId xmlns:p14="http://schemas.microsoft.com/office/powerpoint/2010/main" val="2288288948"/>
      </p:ext>
    </p:extLst>
  </p:cSld>
  <p:clrMapOvr>
    <a:masterClrMapping/>
  </p:clrMapOvr>
  <p:transition/>
</p:sldLayout>
</file>

<file path=ppt/slideLayouts/slideLayout4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4" indent="0">
              <a:buNone/>
              <a:defRPr sz="2800"/>
            </a:lvl2pPr>
            <a:lvl3pPr marL="914349" indent="0">
              <a:buNone/>
              <a:defRPr sz="2400"/>
            </a:lvl3pPr>
            <a:lvl4pPr marL="1371523" indent="0">
              <a:buNone/>
              <a:defRPr sz="2000"/>
            </a:lvl4pPr>
            <a:lvl5pPr marL="1828698" indent="0">
              <a:buNone/>
              <a:defRPr sz="2000"/>
            </a:lvl5pPr>
            <a:lvl6pPr marL="2285872" indent="0">
              <a:buNone/>
              <a:defRPr sz="2000"/>
            </a:lvl6pPr>
            <a:lvl7pPr marL="2743046" indent="0">
              <a:buNone/>
              <a:defRPr sz="2000"/>
            </a:lvl7pPr>
            <a:lvl8pPr marL="3200220" indent="0">
              <a:buNone/>
              <a:defRPr sz="2000"/>
            </a:lvl8pPr>
            <a:lvl9pPr marL="3657396"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4" indent="0">
              <a:buNone/>
              <a:defRPr sz="1200"/>
            </a:lvl2pPr>
            <a:lvl3pPr marL="914349" indent="0">
              <a:buNone/>
              <a:defRPr sz="1000"/>
            </a:lvl3pPr>
            <a:lvl4pPr marL="1371523" indent="0">
              <a:buNone/>
              <a:defRPr sz="900"/>
            </a:lvl4pPr>
            <a:lvl5pPr marL="1828698" indent="0">
              <a:buNone/>
              <a:defRPr sz="900"/>
            </a:lvl5pPr>
            <a:lvl6pPr marL="2285872" indent="0">
              <a:buNone/>
              <a:defRPr sz="900"/>
            </a:lvl6pPr>
            <a:lvl7pPr marL="2743046" indent="0">
              <a:buNone/>
              <a:defRPr sz="900"/>
            </a:lvl7pPr>
            <a:lvl8pPr marL="3200220" indent="0">
              <a:buNone/>
              <a:defRPr sz="900"/>
            </a:lvl8pPr>
            <a:lvl9pPr marL="3657396" indent="0">
              <a:buNone/>
              <a:defRPr sz="900"/>
            </a:lvl9pPr>
          </a:lstStyle>
          <a:p>
            <a:pPr lvl="0"/>
            <a:r>
              <a:rPr lang="en-US" smtClean="0"/>
              <a:t>Click to edit Master text styles</a:t>
            </a:r>
          </a:p>
        </p:txBody>
      </p:sp>
      <p:sp>
        <p:nvSpPr>
          <p:cNvPr id="5" name="Slide Number Placeholder 4"/>
          <p:cNvSpPr>
            <a:spLocks noGrp="1"/>
          </p:cNvSpPr>
          <p:nvPr>
            <p:ph type="sldNum" sz="quarter" idx="10"/>
            <p:custDataLst>
              <p:tags r:id="rId1"/>
            </p:custDataLst>
          </p:nvPr>
        </p:nvSpPr>
        <p:spPr/>
        <p:txBody>
          <a:bodyPr/>
          <a:lstStyle>
            <a:lvl1pPr>
              <a:defRPr>
                <a:cs typeface="ＭＳ Ｐゴシック" charset="0"/>
              </a:defRPr>
            </a:lvl1pPr>
          </a:lstStyle>
          <a:p>
            <a:pPr>
              <a:defRPr/>
            </a:pPr>
            <a:fld id="{73855F6F-2E71-A845-A1BA-3BD18A57B91F}" type="slidenum">
              <a:rPr lang="en-US"/>
              <a:pPr>
                <a:defRPr/>
              </a:pPr>
              <a:t>‹#›</a:t>
            </a:fld>
            <a:r>
              <a:rPr lang="en-US"/>
              <a:t>   (c) Mark Gerstein, 2002, Yale, bioinfo.mbb.yale.edu</a:t>
            </a:r>
          </a:p>
        </p:txBody>
      </p:sp>
    </p:spTree>
    <p:extLst>
      <p:ext uri="{BB962C8B-B14F-4D97-AF65-F5344CB8AC3E}">
        <p14:creationId xmlns:p14="http://schemas.microsoft.com/office/powerpoint/2010/main" val="3427073938"/>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2"/>
            <a:ext cx="7772400" cy="1500187"/>
          </a:xfrm>
        </p:spPr>
        <p:txBody>
          <a:bodyPr anchor="b"/>
          <a:lstStyle>
            <a:lvl1pPr marL="0" indent="0">
              <a:buNone/>
              <a:defRPr sz="2000"/>
            </a:lvl1pPr>
            <a:lvl2pPr marL="457174" indent="0">
              <a:buNone/>
              <a:defRPr sz="1800"/>
            </a:lvl2pPr>
            <a:lvl3pPr marL="914349" indent="0">
              <a:buNone/>
              <a:defRPr sz="1600"/>
            </a:lvl3pPr>
            <a:lvl4pPr marL="1371523" indent="0">
              <a:buNone/>
              <a:defRPr sz="1400"/>
            </a:lvl4pPr>
            <a:lvl5pPr marL="1828698" indent="0">
              <a:buNone/>
              <a:defRPr sz="1400"/>
            </a:lvl5pPr>
            <a:lvl6pPr marL="2285872" indent="0">
              <a:buNone/>
              <a:defRPr sz="1400"/>
            </a:lvl6pPr>
            <a:lvl7pPr marL="2743046" indent="0">
              <a:buNone/>
              <a:defRPr sz="1400"/>
            </a:lvl7pPr>
            <a:lvl8pPr marL="3200220" indent="0">
              <a:buNone/>
              <a:defRPr sz="1400"/>
            </a:lvl8pPr>
            <a:lvl9pPr marL="3657396" indent="0">
              <a:buNone/>
              <a:defRPr sz="1400"/>
            </a:lvl9pPr>
          </a:lstStyle>
          <a:p>
            <a:pPr lvl="0"/>
            <a:r>
              <a:rPr lang="en-US" smtClean="0"/>
              <a:t>Click to edit Master text styles</a:t>
            </a:r>
          </a:p>
        </p:txBody>
      </p:sp>
    </p:spTree>
    <p:extLst>
      <p:ext uri="{BB962C8B-B14F-4D97-AF65-F5344CB8AC3E}">
        <p14:creationId xmlns:p14="http://schemas.microsoft.com/office/powerpoint/2010/main" val="3504959384"/>
      </p:ext>
    </p:extLst>
  </p:cSld>
  <p:clrMapOvr>
    <a:masterClrMapping/>
  </p:clrMapOvr>
  <p:transition/>
</p:sldLayout>
</file>

<file path=ppt/slideLayouts/slideLayout4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custDataLst>
              <p:tags r:id="rId1"/>
            </p:custDataLst>
          </p:nvPr>
        </p:nvSpPr>
        <p:spPr/>
        <p:txBody>
          <a:bodyPr/>
          <a:lstStyle>
            <a:lvl1pPr>
              <a:defRPr>
                <a:cs typeface="ＭＳ Ｐゴシック" charset="0"/>
              </a:defRPr>
            </a:lvl1pPr>
          </a:lstStyle>
          <a:p>
            <a:pPr>
              <a:defRPr/>
            </a:pPr>
            <a:fld id="{D5FEBD20-4686-4A48-8037-1CD6D9C01234}" type="slidenum">
              <a:rPr lang="en-US"/>
              <a:pPr>
                <a:defRPr/>
              </a:pPr>
              <a:t>‹#›</a:t>
            </a:fld>
            <a:r>
              <a:rPr lang="en-US"/>
              <a:t>   (c) Mark Gerstein, 2002, Yale, bioinfo.mbb.yale.edu</a:t>
            </a:r>
          </a:p>
        </p:txBody>
      </p:sp>
    </p:spTree>
    <p:extLst>
      <p:ext uri="{BB962C8B-B14F-4D97-AF65-F5344CB8AC3E}">
        <p14:creationId xmlns:p14="http://schemas.microsoft.com/office/powerpoint/2010/main" val="876196139"/>
      </p:ext>
    </p:extLst>
  </p:cSld>
  <p:clrMapOvr>
    <a:masterClrMapping/>
  </p:clrMapOvr>
  <p:transition/>
</p:sldLayout>
</file>

<file path=ppt/slideLayouts/slideLayout4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custDataLst>
              <p:tags r:id="rId1"/>
            </p:custDataLst>
          </p:nvPr>
        </p:nvSpPr>
        <p:spPr/>
        <p:txBody>
          <a:bodyPr/>
          <a:lstStyle>
            <a:lvl1pPr>
              <a:defRPr>
                <a:cs typeface="ＭＳ Ｐゴシック" charset="0"/>
              </a:defRPr>
            </a:lvl1pPr>
          </a:lstStyle>
          <a:p>
            <a:pPr>
              <a:defRPr/>
            </a:pPr>
            <a:fld id="{5038871F-DEDB-1B4E-94E1-F9F3F9F1358A}" type="slidenum">
              <a:rPr lang="en-US"/>
              <a:pPr>
                <a:defRPr/>
              </a:pPr>
              <a:t>‹#›</a:t>
            </a:fld>
            <a:r>
              <a:rPr lang="en-US"/>
              <a:t>   (c) Mark Gerstein, 2002, Yale, bioinfo.mbb.yale.edu</a:t>
            </a:r>
          </a:p>
        </p:txBody>
      </p:sp>
    </p:spTree>
    <p:extLst>
      <p:ext uri="{BB962C8B-B14F-4D97-AF65-F5344CB8AC3E}">
        <p14:creationId xmlns:p14="http://schemas.microsoft.com/office/powerpoint/2010/main" val="1791732817"/>
      </p:ext>
    </p:extLst>
  </p:cSld>
  <p:clrMapOvr>
    <a:masterClrMapping/>
  </p:clrMapOvr>
  <p:transition/>
</p:sldLayout>
</file>

<file path=ppt/slideLayouts/slideLayout42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1981252"/>
            <a:ext cx="7772400" cy="4638675"/>
          </a:xfrm>
        </p:spPr>
        <p:txBody>
          <a:bodyPr/>
          <a:lstStyle/>
          <a:p>
            <a:pPr lvl="0"/>
            <a:r>
              <a:rPr lang="en-US" noProof="0" smtClean="0"/>
              <a:t>Click icon to add table</a:t>
            </a:r>
          </a:p>
        </p:txBody>
      </p:sp>
      <p:sp>
        <p:nvSpPr>
          <p:cNvPr id="4" name="Slide Number Placeholder 3"/>
          <p:cNvSpPr>
            <a:spLocks noGrp="1"/>
          </p:cNvSpPr>
          <p:nvPr>
            <p:ph type="sldNum" sz="quarter" idx="10"/>
            <p:custDataLst>
              <p:tags r:id="rId1"/>
            </p:custDataLst>
          </p:nvPr>
        </p:nvSpPr>
        <p:spPr/>
        <p:txBody>
          <a:bodyPr/>
          <a:lstStyle>
            <a:lvl1pPr>
              <a:defRPr>
                <a:cs typeface="ＭＳ Ｐゴシック" charset="0"/>
              </a:defRPr>
            </a:lvl1pPr>
          </a:lstStyle>
          <a:p>
            <a:pPr>
              <a:defRPr/>
            </a:pPr>
            <a:fld id="{8E09B92C-5AAF-DC4B-B60E-8579AD020847}" type="slidenum">
              <a:rPr lang="en-US"/>
              <a:pPr>
                <a:defRPr/>
              </a:pPr>
              <a:t>‹#›</a:t>
            </a:fld>
            <a:r>
              <a:rPr lang="en-US"/>
              <a:t>   (c) Mark Gerstein, 2002, Yale, bioinfo.mbb.yale.edu</a:t>
            </a:r>
          </a:p>
        </p:txBody>
      </p:sp>
    </p:spTree>
    <p:extLst>
      <p:ext uri="{BB962C8B-B14F-4D97-AF65-F5344CB8AC3E}">
        <p14:creationId xmlns:p14="http://schemas.microsoft.com/office/powerpoint/2010/main" val="290651374"/>
      </p:ext>
    </p:extLst>
  </p:cSld>
  <p:clrMapOvr>
    <a:masterClrMapping/>
  </p:clrMapOvr>
  <p:transition/>
</p:sldLayout>
</file>

<file path=ppt/slideLayouts/slideLayout42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22431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22431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376790"/>
            <a:ext cx="3810000" cy="22431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376790"/>
            <a:ext cx="3810000" cy="22431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custDataLst>
              <p:tags r:id="rId1"/>
            </p:custDataLst>
          </p:nvPr>
        </p:nvSpPr>
        <p:spPr/>
        <p:txBody>
          <a:bodyPr/>
          <a:lstStyle>
            <a:lvl1pPr>
              <a:defRPr>
                <a:cs typeface="ＭＳ Ｐゴシック" charset="0"/>
              </a:defRPr>
            </a:lvl1pPr>
          </a:lstStyle>
          <a:p>
            <a:pPr>
              <a:defRPr/>
            </a:pPr>
            <a:fld id="{6392855B-3229-6D43-BCF3-61EBEC2328FA}" type="slidenum">
              <a:rPr lang="en-US"/>
              <a:pPr>
                <a:defRPr/>
              </a:pPr>
              <a:t>‹#›</a:t>
            </a:fld>
            <a:r>
              <a:rPr lang="en-US"/>
              <a:t>   (c) Mark Gerstein, 2002, Yale, bioinfo.mbb.yale.edu</a:t>
            </a:r>
          </a:p>
        </p:txBody>
      </p:sp>
    </p:spTree>
    <p:extLst>
      <p:ext uri="{BB962C8B-B14F-4D97-AF65-F5344CB8AC3E}">
        <p14:creationId xmlns:p14="http://schemas.microsoft.com/office/powerpoint/2010/main" val="3400570459"/>
      </p:ext>
    </p:extLst>
  </p:cSld>
  <p:clrMapOvr>
    <a:masterClrMapping/>
  </p:clrMapOvr>
  <p:transition/>
</p:sldLayout>
</file>

<file path=ppt/slideLayouts/slideLayout424.xml><?xml version="1.0" encoding="utf-8"?>
<p:sldLayout xmlns:a="http://schemas.openxmlformats.org/drawingml/2006/main" xmlns:r="http://schemas.openxmlformats.org/officeDocument/2006/relationships" xmlns:p="http://schemas.openxmlformats.org/presentationml/2006/main"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52"/>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hart Placeholder 3"/>
          <p:cNvSpPr>
            <a:spLocks noGrp="1"/>
          </p:cNvSpPr>
          <p:nvPr>
            <p:ph type="chart" sz="half" idx="2"/>
          </p:nvPr>
        </p:nvSpPr>
        <p:spPr>
          <a:xfrm>
            <a:off x="4648200" y="1981252"/>
            <a:ext cx="3810000" cy="4638675"/>
          </a:xfrm>
        </p:spPr>
        <p:txBody>
          <a:bodyPr/>
          <a:lstStyle/>
          <a:p>
            <a:pPr lvl="0"/>
            <a:r>
              <a:rPr lang="en-US" noProof="0" smtClean="0"/>
              <a:t>Click icon to add chart</a:t>
            </a:r>
          </a:p>
        </p:txBody>
      </p:sp>
      <p:sp>
        <p:nvSpPr>
          <p:cNvPr id="5" name="Slide Number Placeholder 4"/>
          <p:cNvSpPr>
            <a:spLocks noGrp="1"/>
          </p:cNvSpPr>
          <p:nvPr>
            <p:ph type="sldNum" sz="quarter" idx="10"/>
            <p:custDataLst>
              <p:tags r:id="rId1"/>
            </p:custDataLst>
          </p:nvPr>
        </p:nvSpPr>
        <p:spPr/>
        <p:txBody>
          <a:bodyPr/>
          <a:lstStyle>
            <a:lvl1pPr>
              <a:defRPr>
                <a:cs typeface="ＭＳ Ｐゴシック" charset="0"/>
              </a:defRPr>
            </a:lvl1pPr>
          </a:lstStyle>
          <a:p>
            <a:pPr>
              <a:defRPr/>
            </a:pPr>
            <a:fld id="{692559D1-65C5-2B4B-BD66-AFF4F4837256}" type="slidenum">
              <a:rPr lang="en-US"/>
              <a:pPr>
                <a:defRPr/>
              </a:pPr>
              <a:t>‹#›</a:t>
            </a:fld>
            <a:r>
              <a:rPr lang="en-US"/>
              <a:t>   (c) Mark Gerstein, 2002, Yale, bioinfo.mbb.yale.edu</a:t>
            </a:r>
          </a:p>
        </p:txBody>
      </p:sp>
    </p:spTree>
    <p:extLst>
      <p:ext uri="{BB962C8B-B14F-4D97-AF65-F5344CB8AC3E}">
        <p14:creationId xmlns:p14="http://schemas.microsoft.com/office/powerpoint/2010/main" val="615958150"/>
      </p:ext>
    </p:extLst>
  </p:cSld>
  <p:clrMapOvr>
    <a:masterClrMapping/>
  </p:clrMapOvr>
  <p:transition/>
</p:sldLayout>
</file>

<file path=ppt/slideLayouts/slideLayout4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7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174" indent="0" algn="ctr">
              <a:buNone/>
              <a:defRPr>
                <a:solidFill>
                  <a:schemeClr val="tx1">
                    <a:tint val="75000"/>
                  </a:schemeClr>
                </a:solidFill>
              </a:defRPr>
            </a:lvl2pPr>
            <a:lvl3pPr marL="914349" indent="0" algn="ctr">
              <a:buNone/>
              <a:defRPr>
                <a:solidFill>
                  <a:schemeClr val="tx1">
                    <a:tint val="75000"/>
                  </a:schemeClr>
                </a:solidFill>
              </a:defRPr>
            </a:lvl3pPr>
            <a:lvl4pPr marL="1371523" indent="0" algn="ctr">
              <a:buNone/>
              <a:defRPr>
                <a:solidFill>
                  <a:schemeClr val="tx1">
                    <a:tint val="75000"/>
                  </a:schemeClr>
                </a:solidFill>
              </a:defRPr>
            </a:lvl4pPr>
            <a:lvl5pPr marL="1828698" indent="0" algn="ctr">
              <a:buNone/>
              <a:defRPr>
                <a:solidFill>
                  <a:schemeClr val="tx1">
                    <a:tint val="75000"/>
                  </a:schemeClr>
                </a:solidFill>
              </a:defRPr>
            </a:lvl5pPr>
            <a:lvl6pPr marL="2285872" indent="0" algn="ctr">
              <a:buNone/>
              <a:defRPr>
                <a:solidFill>
                  <a:schemeClr val="tx1">
                    <a:tint val="75000"/>
                  </a:schemeClr>
                </a:solidFill>
              </a:defRPr>
            </a:lvl6pPr>
            <a:lvl7pPr marL="2743046" indent="0" algn="ctr">
              <a:buNone/>
              <a:defRPr>
                <a:solidFill>
                  <a:schemeClr val="tx1">
                    <a:tint val="75000"/>
                  </a:schemeClr>
                </a:solidFill>
              </a:defRPr>
            </a:lvl7pPr>
            <a:lvl8pPr marL="3200220" indent="0" algn="ctr">
              <a:buNone/>
              <a:defRPr>
                <a:solidFill>
                  <a:schemeClr val="tx1">
                    <a:tint val="75000"/>
                  </a:schemeClr>
                </a:solidFill>
              </a:defRPr>
            </a:lvl8pPr>
            <a:lvl9pPr marL="3657396"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custDataLst>
              <p:tags r:id="rId1"/>
            </p:custDataLst>
          </p:nvPr>
        </p:nvSpPr>
        <p:spPr/>
        <p:txBody>
          <a:bodyPr/>
          <a:lstStyle>
            <a:lvl1pPr defTabSz="914349">
              <a:defRPr b="1"/>
            </a:lvl1pPr>
          </a:lstStyle>
          <a:p>
            <a:pPr>
              <a:defRPr/>
            </a:pPr>
            <a:fld id="{698ADB06-2F24-1944-95FE-BC7CC26569E5}" type="datetimeFigureOut">
              <a:rPr lang="en-US"/>
              <a:pPr>
                <a:defRPr/>
              </a:pPr>
              <a:t>10/19/16</a:t>
            </a:fld>
            <a:endParaRPr lang="en-US"/>
          </a:p>
        </p:txBody>
      </p:sp>
      <p:sp>
        <p:nvSpPr>
          <p:cNvPr id="5" name="Footer Placeholder 4"/>
          <p:cNvSpPr>
            <a:spLocks noGrp="1"/>
          </p:cNvSpPr>
          <p:nvPr>
            <p:ph type="ftr" sz="quarter" idx="11"/>
            <p:custDataLst>
              <p:tags r:id="rId2"/>
            </p:custDataLst>
          </p:nvPr>
        </p:nvSpPr>
        <p:spPr/>
        <p:txBody>
          <a:bodyPr/>
          <a:lstStyle>
            <a:lvl1pPr defTabSz="914349">
              <a:defRPr b="1"/>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defTabSz="914349">
              <a:defRPr b="1"/>
            </a:lvl1pPr>
          </a:lstStyle>
          <a:p>
            <a:pPr>
              <a:defRPr/>
            </a:pPr>
            <a:fld id="{B5264EEA-B17F-624F-BB7D-AB06F35A506C}" type="slidenum">
              <a:rPr lang="en-US"/>
              <a:pPr>
                <a:defRPr/>
              </a:pPr>
              <a:t>‹#›</a:t>
            </a:fld>
            <a:endParaRPr lang="en-US"/>
          </a:p>
        </p:txBody>
      </p:sp>
    </p:spTree>
    <p:extLst>
      <p:ext uri="{BB962C8B-B14F-4D97-AF65-F5344CB8AC3E}">
        <p14:creationId xmlns:p14="http://schemas.microsoft.com/office/powerpoint/2010/main" val="2413637945"/>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1"/>
            </p:custDataLst>
          </p:nvPr>
        </p:nvSpPr>
        <p:spPr/>
        <p:txBody>
          <a:bodyPr/>
          <a:lstStyle>
            <a:lvl1pPr defTabSz="914349">
              <a:defRPr b="1"/>
            </a:lvl1pPr>
          </a:lstStyle>
          <a:p>
            <a:pPr>
              <a:defRPr/>
            </a:pPr>
            <a:fld id="{FB2D63FE-5809-BF4B-A217-B24888F2BD41}" type="datetimeFigureOut">
              <a:rPr lang="en-US"/>
              <a:pPr>
                <a:defRPr/>
              </a:pPr>
              <a:t>10/19/16</a:t>
            </a:fld>
            <a:endParaRPr lang="en-US"/>
          </a:p>
        </p:txBody>
      </p:sp>
      <p:sp>
        <p:nvSpPr>
          <p:cNvPr id="5" name="Footer Placeholder 4"/>
          <p:cNvSpPr>
            <a:spLocks noGrp="1"/>
          </p:cNvSpPr>
          <p:nvPr>
            <p:ph type="ftr" sz="quarter" idx="11"/>
            <p:custDataLst>
              <p:tags r:id="rId2"/>
            </p:custDataLst>
          </p:nvPr>
        </p:nvSpPr>
        <p:spPr/>
        <p:txBody>
          <a:bodyPr/>
          <a:lstStyle>
            <a:lvl1pPr defTabSz="914349">
              <a:defRPr b="1"/>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defTabSz="914349">
              <a:defRPr b="1"/>
            </a:lvl1pPr>
          </a:lstStyle>
          <a:p>
            <a:pPr>
              <a:defRPr/>
            </a:pPr>
            <a:fld id="{097387C6-F072-5848-8AA5-403B170EDDB7}" type="slidenum">
              <a:rPr lang="en-US"/>
              <a:pPr>
                <a:defRPr/>
              </a:pPr>
              <a:t>‹#›</a:t>
            </a:fld>
            <a:endParaRPr lang="en-US"/>
          </a:p>
        </p:txBody>
      </p:sp>
    </p:spTree>
    <p:extLst>
      <p:ext uri="{BB962C8B-B14F-4D97-AF65-F5344CB8AC3E}">
        <p14:creationId xmlns:p14="http://schemas.microsoft.com/office/powerpoint/2010/main" val="138565476"/>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2"/>
            <a:ext cx="7772400" cy="1500187"/>
          </a:xfrm>
        </p:spPr>
        <p:txBody>
          <a:bodyPr anchor="b"/>
          <a:lstStyle>
            <a:lvl1pPr marL="0" indent="0">
              <a:buNone/>
              <a:defRPr sz="2000">
                <a:solidFill>
                  <a:schemeClr val="tx1">
                    <a:tint val="75000"/>
                  </a:schemeClr>
                </a:solidFill>
              </a:defRPr>
            </a:lvl1pPr>
            <a:lvl2pPr marL="457174" indent="0">
              <a:buNone/>
              <a:defRPr sz="1800">
                <a:solidFill>
                  <a:schemeClr val="tx1">
                    <a:tint val="75000"/>
                  </a:schemeClr>
                </a:solidFill>
              </a:defRPr>
            </a:lvl2pPr>
            <a:lvl3pPr marL="914349" indent="0">
              <a:buNone/>
              <a:defRPr sz="1600">
                <a:solidFill>
                  <a:schemeClr val="tx1">
                    <a:tint val="75000"/>
                  </a:schemeClr>
                </a:solidFill>
              </a:defRPr>
            </a:lvl3pPr>
            <a:lvl4pPr marL="1371523" indent="0">
              <a:buNone/>
              <a:defRPr sz="1400">
                <a:solidFill>
                  <a:schemeClr val="tx1">
                    <a:tint val="75000"/>
                  </a:schemeClr>
                </a:solidFill>
              </a:defRPr>
            </a:lvl4pPr>
            <a:lvl5pPr marL="1828698" indent="0">
              <a:buNone/>
              <a:defRPr sz="1400">
                <a:solidFill>
                  <a:schemeClr val="tx1">
                    <a:tint val="75000"/>
                  </a:schemeClr>
                </a:solidFill>
              </a:defRPr>
            </a:lvl5pPr>
            <a:lvl6pPr marL="2285872" indent="0">
              <a:buNone/>
              <a:defRPr sz="1400">
                <a:solidFill>
                  <a:schemeClr val="tx1">
                    <a:tint val="75000"/>
                  </a:schemeClr>
                </a:solidFill>
              </a:defRPr>
            </a:lvl6pPr>
            <a:lvl7pPr marL="2743046" indent="0">
              <a:buNone/>
              <a:defRPr sz="1400">
                <a:solidFill>
                  <a:schemeClr val="tx1">
                    <a:tint val="75000"/>
                  </a:schemeClr>
                </a:solidFill>
              </a:defRPr>
            </a:lvl7pPr>
            <a:lvl8pPr marL="3200220" indent="0">
              <a:buNone/>
              <a:defRPr sz="1400">
                <a:solidFill>
                  <a:schemeClr val="tx1">
                    <a:tint val="75000"/>
                  </a:schemeClr>
                </a:solidFill>
              </a:defRPr>
            </a:lvl8pPr>
            <a:lvl9pPr marL="3657396"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custDataLst>
              <p:tags r:id="rId1"/>
            </p:custDataLst>
          </p:nvPr>
        </p:nvSpPr>
        <p:spPr/>
        <p:txBody>
          <a:bodyPr/>
          <a:lstStyle>
            <a:lvl1pPr defTabSz="914349">
              <a:defRPr b="1"/>
            </a:lvl1pPr>
          </a:lstStyle>
          <a:p>
            <a:pPr>
              <a:defRPr/>
            </a:pPr>
            <a:fld id="{246C117C-DEC6-D546-8FD5-3B3FB2E66135}" type="datetimeFigureOut">
              <a:rPr lang="en-US"/>
              <a:pPr>
                <a:defRPr/>
              </a:pPr>
              <a:t>10/19/16</a:t>
            </a:fld>
            <a:endParaRPr lang="en-US"/>
          </a:p>
        </p:txBody>
      </p:sp>
      <p:sp>
        <p:nvSpPr>
          <p:cNvPr id="5" name="Footer Placeholder 4"/>
          <p:cNvSpPr>
            <a:spLocks noGrp="1"/>
          </p:cNvSpPr>
          <p:nvPr>
            <p:ph type="ftr" sz="quarter" idx="11"/>
            <p:custDataLst>
              <p:tags r:id="rId2"/>
            </p:custDataLst>
          </p:nvPr>
        </p:nvSpPr>
        <p:spPr/>
        <p:txBody>
          <a:bodyPr/>
          <a:lstStyle>
            <a:lvl1pPr defTabSz="914349">
              <a:defRPr b="1"/>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defTabSz="914349">
              <a:defRPr b="1"/>
            </a:lvl1pPr>
          </a:lstStyle>
          <a:p>
            <a:pPr>
              <a:defRPr/>
            </a:pPr>
            <a:fld id="{D5DA45A9-585C-7848-853B-15112B405EE2}" type="slidenum">
              <a:rPr lang="en-US"/>
              <a:pPr>
                <a:defRPr/>
              </a:pPr>
              <a:t>‹#›</a:t>
            </a:fld>
            <a:endParaRPr lang="en-US"/>
          </a:p>
        </p:txBody>
      </p:sp>
    </p:spTree>
    <p:extLst>
      <p:ext uri="{BB962C8B-B14F-4D97-AF65-F5344CB8AC3E}">
        <p14:creationId xmlns:p14="http://schemas.microsoft.com/office/powerpoint/2010/main" val="1205435035"/>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custDataLst>
              <p:tags r:id="rId1"/>
            </p:custDataLst>
          </p:nvPr>
        </p:nvSpPr>
        <p:spPr/>
        <p:txBody>
          <a:bodyPr/>
          <a:lstStyle>
            <a:lvl1pPr defTabSz="914349">
              <a:defRPr b="1"/>
            </a:lvl1pPr>
          </a:lstStyle>
          <a:p>
            <a:pPr>
              <a:defRPr/>
            </a:pPr>
            <a:fld id="{FA5BD970-7762-5D41-A0A9-D63012DA9283}" type="datetimeFigureOut">
              <a:rPr lang="en-US"/>
              <a:pPr>
                <a:defRPr/>
              </a:pPr>
              <a:t>10/19/16</a:t>
            </a:fld>
            <a:endParaRPr lang="en-US"/>
          </a:p>
        </p:txBody>
      </p:sp>
      <p:sp>
        <p:nvSpPr>
          <p:cNvPr id="6" name="Footer Placeholder 4"/>
          <p:cNvSpPr>
            <a:spLocks noGrp="1"/>
          </p:cNvSpPr>
          <p:nvPr>
            <p:ph type="ftr" sz="quarter" idx="11"/>
            <p:custDataLst>
              <p:tags r:id="rId2"/>
            </p:custDataLst>
          </p:nvPr>
        </p:nvSpPr>
        <p:spPr/>
        <p:txBody>
          <a:bodyPr/>
          <a:lstStyle>
            <a:lvl1pPr defTabSz="914349">
              <a:defRPr b="1"/>
            </a:lvl1pPr>
          </a:lstStyle>
          <a:p>
            <a:pPr>
              <a:defRPr/>
            </a:pPr>
            <a:endParaRPr lang="en-US"/>
          </a:p>
        </p:txBody>
      </p:sp>
      <p:sp>
        <p:nvSpPr>
          <p:cNvPr id="7" name="Slide Number Placeholder 5"/>
          <p:cNvSpPr>
            <a:spLocks noGrp="1"/>
          </p:cNvSpPr>
          <p:nvPr>
            <p:ph type="sldNum" sz="quarter" idx="12"/>
            <p:custDataLst>
              <p:tags r:id="rId3"/>
            </p:custDataLst>
          </p:nvPr>
        </p:nvSpPr>
        <p:spPr/>
        <p:txBody>
          <a:bodyPr/>
          <a:lstStyle>
            <a:lvl1pPr defTabSz="914349">
              <a:defRPr b="1"/>
            </a:lvl1pPr>
          </a:lstStyle>
          <a:p>
            <a:pPr>
              <a:defRPr/>
            </a:pPr>
            <a:fld id="{A8849F8E-2AA7-AB4B-AF6C-FD925BA04485}" type="slidenum">
              <a:rPr lang="en-US"/>
              <a:pPr>
                <a:defRPr/>
              </a:pPr>
              <a:t>‹#›</a:t>
            </a:fld>
            <a:endParaRPr lang="en-US"/>
          </a:p>
        </p:txBody>
      </p:sp>
    </p:spTree>
    <p:extLst>
      <p:ext uri="{BB962C8B-B14F-4D97-AF65-F5344CB8AC3E}">
        <p14:creationId xmlns:p14="http://schemas.microsoft.com/office/powerpoint/2010/main" val="1796494894"/>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4" indent="0">
              <a:buNone/>
              <a:defRPr sz="2000" b="1"/>
            </a:lvl2pPr>
            <a:lvl3pPr marL="914349" indent="0">
              <a:buNone/>
              <a:defRPr sz="1800" b="1"/>
            </a:lvl3pPr>
            <a:lvl4pPr marL="1371523" indent="0">
              <a:buNone/>
              <a:defRPr sz="1600" b="1"/>
            </a:lvl4pPr>
            <a:lvl5pPr marL="1828698" indent="0">
              <a:buNone/>
              <a:defRPr sz="1600" b="1"/>
            </a:lvl5pPr>
            <a:lvl6pPr marL="2285872" indent="0">
              <a:buNone/>
              <a:defRPr sz="1600" b="1"/>
            </a:lvl6pPr>
            <a:lvl7pPr marL="2743046" indent="0">
              <a:buNone/>
              <a:defRPr sz="1600" b="1"/>
            </a:lvl7pPr>
            <a:lvl8pPr marL="3200220" indent="0">
              <a:buNone/>
              <a:defRPr sz="1600" b="1"/>
            </a:lvl8pPr>
            <a:lvl9pPr marL="3657396"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2" y="1535113"/>
            <a:ext cx="4041775" cy="639762"/>
          </a:xfrm>
        </p:spPr>
        <p:txBody>
          <a:bodyPr anchor="b"/>
          <a:lstStyle>
            <a:lvl1pPr marL="0" indent="0">
              <a:buNone/>
              <a:defRPr sz="2400" b="1"/>
            </a:lvl1pPr>
            <a:lvl2pPr marL="457174" indent="0">
              <a:buNone/>
              <a:defRPr sz="2000" b="1"/>
            </a:lvl2pPr>
            <a:lvl3pPr marL="914349" indent="0">
              <a:buNone/>
              <a:defRPr sz="1800" b="1"/>
            </a:lvl3pPr>
            <a:lvl4pPr marL="1371523" indent="0">
              <a:buNone/>
              <a:defRPr sz="1600" b="1"/>
            </a:lvl4pPr>
            <a:lvl5pPr marL="1828698" indent="0">
              <a:buNone/>
              <a:defRPr sz="1600" b="1"/>
            </a:lvl5pPr>
            <a:lvl6pPr marL="2285872" indent="0">
              <a:buNone/>
              <a:defRPr sz="1600" b="1"/>
            </a:lvl6pPr>
            <a:lvl7pPr marL="2743046" indent="0">
              <a:buNone/>
              <a:defRPr sz="1600" b="1"/>
            </a:lvl7pPr>
            <a:lvl8pPr marL="3200220" indent="0">
              <a:buNone/>
              <a:defRPr sz="1600" b="1"/>
            </a:lvl8pPr>
            <a:lvl9pPr marL="3657396"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custDataLst>
              <p:tags r:id="rId1"/>
            </p:custDataLst>
          </p:nvPr>
        </p:nvSpPr>
        <p:spPr/>
        <p:txBody>
          <a:bodyPr/>
          <a:lstStyle>
            <a:lvl1pPr defTabSz="914349">
              <a:defRPr b="1"/>
            </a:lvl1pPr>
          </a:lstStyle>
          <a:p>
            <a:pPr>
              <a:defRPr/>
            </a:pPr>
            <a:fld id="{289DF90E-A866-DB47-9953-0F2740AD048C}" type="datetimeFigureOut">
              <a:rPr lang="en-US"/>
              <a:pPr>
                <a:defRPr/>
              </a:pPr>
              <a:t>10/19/16</a:t>
            </a:fld>
            <a:endParaRPr lang="en-US"/>
          </a:p>
        </p:txBody>
      </p:sp>
      <p:sp>
        <p:nvSpPr>
          <p:cNvPr id="8" name="Footer Placeholder 4"/>
          <p:cNvSpPr>
            <a:spLocks noGrp="1"/>
          </p:cNvSpPr>
          <p:nvPr>
            <p:ph type="ftr" sz="quarter" idx="11"/>
            <p:custDataLst>
              <p:tags r:id="rId2"/>
            </p:custDataLst>
          </p:nvPr>
        </p:nvSpPr>
        <p:spPr/>
        <p:txBody>
          <a:bodyPr/>
          <a:lstStyle>
            <a:lvl1pPr defTabSz="914349">
              <a:defRPr b="1"/>
            </a:lvl1pPr>
          </a:lstStyle>
          <a:p>
            <a:pPr>
              <a:defRPr/>
            </a:pPr>
            <a:endParaRPr lang="en-US"/>
          </a:p>
        </p:txBody>
      </p:sp>
      <p:sp>
        <p:nvSpPr>
          <p:cNvPr id="9" name="Slide Number Placeholder 5"/>
          <p:cNvSpPr>
            <a:spLocks noGrp="1"/>
          </p:cNvSpPr>
          <p:nvPr>
            <p:ph type="sldNum" sz="quarter" idx="12"/>
            <p:custDataLst>
              <p:tags r:id="rId3"/>
            </p:custDataLst>
          </p:nvPr>
        </p:nvSpPr>
        <p:spPr/>
        <p:txBody>
          <a:bodyPr/>
          <a:lstStyle>
            <a:lvl1pPr defTabSz="914349">
              <a:defRPr b="1"/>
            </a:lvl1pPr>
          </a:lstStyle>
          <a:p>
            <a:pPr>
              <a:defRPr/>
            </a:pPr>
            <a:fld id="{8176655E-B052-E14C-A161-D61A158512F1}" type="slidenum">
              <a:rPr lang="en-US"/>
              <a:pPr>
                <a:defRPr/>
              </a:pPr>
              <a:t>‹#›</a:t>
            </a:fld>
            <a:endParaRPr lang="en-US"/>
          </a:p>
        </p:txBody>
      </p:sp>
    </p:spTree>
    <p:extLst>
      <p:ext uri="{BB962C8B-B14F-4D97-AF65-F5344CB8AC3E}">
        <p14:creationId xmlns:p14="http://schemas.microsoft.com/office/powerpoint/2010/main" val="350052470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53285051"/>
      </p:ext>
    </p:extLst>
  </p:cSld>
  <p:clrMapOvr>
    <a:masterClrMapping/>
  </p:clrMapOvr>
  <p:transition/>
</p:sldLayout>
</file>

<file path=ppt/slideLayouts/slideLayout4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custDataLst>
              <p:tags r:id="rId1"/>
            </p:custDataLst>
          </p:nvPr>
        </p:nvSpPr>
        <p:spPr/>
        <p:txBody>
          <a:bodyPr/>
          <a:lstStyle>
            <a:lvl1pPr defTabSz="914349">
              <a:defRPr b="1"/>
            </a:lvl1pPr>
          </a:lstStyle>
          <a:p>
            <a:pPr>
              <a:defRPr/>
            </a:pPr>
            <a:fld id="{D5814AB7-F95E-804D-AE38-921E1A5E7587}" type="datetimeFigureOut">
              <a:rPr lang="en-US"/>
              <a:pPr>
                <a:defRPr/>
              </a:pPr>
              <a:t>10/19/16</a:t>
            </a:fld>
            <a:endParaRPr lang="en-US"/>
          </a:p>
        </p:txBody>
      </p:sp>
      <p:sp>
        <p:nvSpPr>
          <p:cNvPr id="4" name="Footer Placeholder 4"/>
          <p:cNvSpPr>
            <a:spLocks noGrp="1"/>
          </p:cNvSpPr>
          <p:nvPr>
            <p:ph type="ftr" sz="quarter" idx="11"/>
            <p:custDataLst>
              <p:tags r:id="rId2"/>
            </p:custDataLst>
          </p:nvPr>
        </p:nvSpPr>
        <p:spPr/>
        <p:txBody>
          <a:bodyPr/>
          <a:lstStyle>
            <a:lvl1pPr defTabSz="914349">
              <a:defRPr b="1"/>
            </a:lvl1pPr>
          </a:lstStyle>
          <a:p>
            <a:pPr>
              <a:defRPr/>
            </a:pPr>
            <a:endParaRPr lang="en-US"/>
          </a:p>
        </p:txBody>
      </p:sp>
      <p:sp>
        <p:nvSpPr>
          <p:cNvPr id="5" name="Slide Number Placeholder 5"/>
          <p:cNvSpPr>
            <a:spLocks noGrp="1"/>
          </p:cNvSpPr>
          <p:nvPr>
            <p:ph type="sldNum" sz="quarter" idx="12"/>
            <p:custDataLst>
              <p:tags r:id="rId3"/>
            </p:custDataLst>
          </p:nvPr>
        </p:nvSpPr>
        <p:spPr/>
        <p:txBody>
          <a:bodyPr/>
          <a:lstStyle>
            <a:lvl1pPr defTabSz="914349">
              <a:defRPr b="1"/>
            </a:lvl1pPr>
          </a:lstStyle>
          <a:p>
            <a:pPr>
              <a:defRPr/>
            </a:pPr>
            <a:fld id="{12CAB6F9-A14A-034F-BFF4-79DC9F86A4C0}" type="slidenum">
              <a:rPr lang="en-US"/>
              <a:pPr>
                <a:defRPr/>
              </a:pPr>
              <a:t>‹#›</a:t>
            </a:fld>
            <a:endParaRPr lang="en-US"/>
          </a:p>
        </p:txBody>
      </p:sp>
    </p:spTree>
    <p:extLst>
      <p:ext uri="{BB962C8B-B14F-4D97-AF65-F5344CB8AC3E}">
        <p14:creationId xmlns:p14="http://schemas.microsoft.com/office/powerpoint/2010/main" val="1925666850"/>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custDataLst>
              <p:tags r:id="rId1"/>
            </p:custDataLst>
          </p:nvPr>
        </p:nvSpPr>
        <p:spPr/>
        <p:txBody>
          <a:bodyPr/>
          <a:lstStyle>
            <a:lvl1pPr defTabSz="914349">
              <a:defRPr b="1"/>
            </a:lvl1pPr>
          </a:lstStyle>
          <a:p>
            <a:pPr>
              <a:defRPr/>
            </a:pPr>
            <a:fld id="{9C29E5B6-4158-EF4A-964E-97C0621F8ED4}" type="datetimeFigureOut">
              <a:rPr lang="en-US"/>
              <a:pPr>
                <a:defRPr/>
              </a:pPr>
              <a:t>10/19/16</a:t>
            </a:fld>
            <a:endParaRPr lang="en-US"/>
          </a:p>
        </p:txBody>
      </p:sp>
      <p:sp>
        <p:nvSpPr>
          <p:cNvPr id="3" name="Footer Placeholder 4"/>
          <p:cNvSpPr>
            <a:spLocks noGrp="1"/>
          </p:cNvSpPr>
          <p:nvPr>
            <p:ph type="ftr" sz="quarter" idx="11"/>
            <p:custDataLst>
              <p:tags r:id="rId2"/>
            </p:custDataLst>
          </p:nvPr>
        </p:nvSpPr>
        <p:spPr/>
        <p:txBody>
          <a:bodyPr/>
          <a:lstStyle>
            <a:lvl1pPr defTabSz="914349">
              <a:defRPr b="1"/>
            </a:lvl1pPr>
          </a:lstStyle>
          <a:p>
            <a:pPr>
              <a:defRPr/>
            </a:pPr>
            <a:endParaRPr lang="en-US"/>
          </a:p>
        </p:txBody>
      </p:sp>
      <p:sp>
        <p:nvSpPr>
          <p:cNvPr id="4" name="Slide Number Placeholder 5"/>
          <p:cNvSpPr>
            <a:spLocks noGrp="1"/>
          </p:cNvSpPr>
          <p:nvPr>
            <p:ph type="sldNum" sz="quarter" idx="12"/>
            <p:custDataLst>
              <p:tags r:id="rId3"/>
            </p:custDataLst>
          </p:nvPr>
        </p:nvSpPr>
        <p:spPr/>
        <p:txBody>
          <a:bodyPr/>
          <a:lstStyle>
            <a:lvl1pPr defTabSz="914349">
              <a:defRPr b="1"/>
            </a:lvl1pPr>
          </a:lstStyle>
          <a:p>
            <a:pPr>
              <a:defRPr/>
            </a:pPr>
            <a:fld id="{6E46974B-F574-2947-94B7-0789EEBE958E}" type="slidenum">
              <a:rPr lang="en-US"/>
              <a:pPr>
                <a:defRPr/>
              </a:pPr>
              <a:t>‹#›</a:t>
            </a:fld>
            <a:endParaRPr lang="en-US"/>
          </a:p>
        </p:txBody>
      </p:sp>
    </p:spTree>
    <p:extLst>
      <p:ext uri="{BB962C8B-B14F-4D97-AF65-F5344CB8AC3E}">
        <p14:creationId xmlns:p14="http://schemas.microsoft.com/office/powerpoint/2010/main" val="1092523331"/>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74" indent="0">
              <a:buNone/>
              <a:defRPr sz="1200"/>
            </a:lvl2pPr>
            <a:lvl3pPr marL="914349" indent="0">
              <a:buNone/>
              <a:defRPr sz="1000"/>
            </a:lvl3pPr>
            <a:lvl4pPr marL="1371523" indent="0">
              <a:buNone/>
              <a:defRPr sz="900"/>
            </a:lvl4pPr>
            <a:lvl5pPr marL="1828698" indent="0">
              <a:buNone/>
              <a:defRPr sz="900"/>
            </a:lvl5pPr>
            <a:lvl6pPr marL="2285872" indent="0">
              <a:buNone/>
              <a:defRPr sz="900"/>
            </a:lvl6pPr>
            <a:lvl7pPr marL="2743046" indent="0">
              <a:buNone/>
              <a:defRPr sz="900"/>
            </a:lvl7pPr>
            <a:lvl8pPr marL="3200220" indent="0">
              <a:buNone/>
              <a:defRPr sz="900"/>
            </a:lvl8pPr>
            <a:lvl9pPr marL="3657396" indent="0">
              <a:buNone/>
              <a:defRPr sz="900"/>
            </a:lvl9pPr>
          </a:lstStyle>
          <a:p>
            <a:pPr lvl="0"/>
            <a:r>
              <a:rPr lang="en-US" smtClean="0"/>
              <a:t>Click to edit Master text styles</a:t>
            </a:r>
          </a:p>
        </p:txBody>
      </p:sp>
      <p:sp>
        <p:nvSpPr>
          <p:cNvPr id="5" name="Date Placeholder 3"/>
          <p:cNvSpPr>
            <a:spLocks noGrp="1"/>
          </p:cNvSpPr>
          <p:nvPr>
            <p:ph type="dt" sz="half" idx="10"/>
            <p:custDataLst>
              <p:tags r:id="rId1"/>
            </p:custDataLst>
          </p:nvPr>
        </p:nvSpPr>
        <p:spPr/>
        <p:txBody>
          <a:bodyPr/>
          <a:lstStyle>
            <a:lvl1pPr defTabSz="914349">
              <a:defRPr b="1"/>
            </a:lvl1pPr>
          </a:lstStyle>
          <a:p>
            <a:pPr>
              <a:defRPr/>
            </a:pPr>
            <a:fld id="{857A736B-D3C4-E94B-881D-F28FBCB778ED}" type="datetimeFigureOut">
              <a:rPr lang="en-US"/>
              <a:pPr>
                <a:defRPr/>
              </a:pPr>
              <a:t>10/19/16</a:t>
            </a:fld>
            <a:endParaRPr lang="en-US"/>
          </a:p>
        </p:txBody>
      </p:sp>
      <p:sp>
        <p:nvSpPr>
          <p:cNvPr id="6" name="Footer Placeholder 4"/>
          <p:cNvSpPr>
            <a:spLocks noGrp="1"/>
          </p:cNvSpPr>
          <p:nvPr>
            <p:ph type="ftr" sz="quarter" idx="11"/>
            <p:custDataLst>
              <p:tags r:id="rId2"/>
            </p:custDataLst>
          </p:nvPr>
        </p:nvSpPr>
        <p:spPr/>
        <p:txBody>
          <a:bodyPr/>
          <a:lstStyle>
            <a:lvl1pPr defTabSz="914349">
              <a:defRPr b="1"/>
            </a:lvl1pPr>
          </a:lstStyle>
          <a:p>
            <a:pPr>
              <a:defRPr/>
            </a:pPr>
            <a:endParaRPr lang="en-US"/>
          </a:p>
        </p:txBody>
      </p:sp>
      <p:sp>
        <p:nvSpPr>
          <p:cNvPr id="7" name="Slide Number Placeholder 5"/>
          <p:cNvSpPr>
            <a:spLocks noGrp="1"/>
          </p:cNvSpPr>
          <p:nvPr>
            <p:ph type="sldNum" sz="quarter" idx="12"/>
            <p:custDataLst>
              <p:tags r:id="rId3"/>
            </p:custDataLst>
          </p:nvPr>
        </p:nvSpPr>
        <p:spPr/>
        <p:txBody>
          <a:bodyPr/>
          <a:lstStyle>
            <a:lvl1pPr defTabSz="914349">
              <a:defRPr b="1"/>
            </a:lvl1pPr>
          </a:lstStyle>
          <a:p>
            <a:pPr>
              <a:defRPr/>
            </a:pPr>
            <a:fld id="{BEF9BAA3-5CE0-D946-98AC-D373A424F1D2}" type="slidenum">
              <a:rPr lang="en-US"/>
              <a:pPr>
                <a:defRPr/>
              </a:pPr>
              <a:t>‹#›</a:t>
            </a:fld>
            <a:endParaRPr lang="en-US"/>
          </a:p>
        </p:txBody>
      </p:sp>
    </p:spTree>
    <p:extLst>
      <p:ext uri="{BB962C8B-B14F-4D97-AF65-F5344CB8AC3E}">
        <p14:creationId xmlns:p14="http://schemas.microsoft.com/office/powerpoint/2010/main" val="1292832024"/>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174" indent="0">
              <a:buNone/>
              <a:defRPr sz="2800"/>
            </a:lvl2pPr>
            <a:lvl3pPr marL="914349" indent="0">
              <a:buNone/>
              <a:defRPr sz="2400"/>
            </a:lvl3pPr>
            <a:lvl4pPr marL="1371523" indent="0">
              <a:buNone/>
              <a:defRPr sz="2000"/>
            </a:lvl4pPr>
            <a:lvl5pPr marL="1828698" indent="0">
              <a:buNone/>
              <a:defRPr sz="2000"/>
            </a:lvl5pPr>
            <a:lvl6pPr marL="2285872" indent="0">
              <a:buNone/>
              <a:defRPr sz="2000"/>
            </a:lvl6pPr>
            <a:lvl7pPr marL="2743046" indent="0">
              <a:buNone/>
              <a:defRPr sz="2000"/>
            </a:lvl7pPr>
            <a:lvl8pPr marL="3200220" indent="0">
              <a:buNone/>
              <a:defRPr sz="2000"/>
            </a:lvl8pPr>
            <a:lvl9pPr marL="3657396"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4" indent="0">
              <a:buNone/>
              <a:defRPr sz="1200"/>
            </a:lvl2pPr>
            <a:lvl3pPr marL="914349" indent="0">
              <a:buNone/>
              <a:defRPr sz="1000"/>
            </a:lvl3pPr>
            <a:lvl4pPr marL="1371523" indent="0">
              <a:buNone/>
              <a:defRPr sz="900"/>
            </a:lvl4pPr>
            <a:lvl5pPr marL="1828698" indent="0">
              <a:buNone/>
              <a:defRPr sz="900"/>
            </a:lvl5pPr>
            <a:lvl6pPr marL="2285872" indent="0">
              <a:buNone/>
              <a:defRPr sz="900"/>
            </a:lvl6pPr>
            <a:lvl7pPr marL="2743046" indent="0">
              <a:buNone/>
              <a:defRPr sz="900"/>
            </a:lvl7pPr>
            <a:lvl8pPr marL="3200220" indent="0">
              <a:buNone/>
              <a:defRPr sz="900"/>
            </a:lvl8pPr>
            <a:lvl9pPr marL="3657396" indent="0">
              <a:buNone/>
              <a:defRPr sz="900"/>
            </a:lvl9pPr>
          </a:lstStyle>
          <a:p>
            <a:pPr lvl="0"/>
            <a:r>
              <a:rPr lang="en-US" smtClean="0"/>
              <a:t>Click to edit Master text styles</a:t>
            </a:r>
          </a:p>
        </p:txBody>
      </p:sp>
      <p:sp>
        <p:nvSpPr>
          <p:cNvPr id="5" name="Date Placeholder 3"/>
          <p:cNvSpPr>
            <a:spLocks noGrp="1"/>
          </p:cNvSpPr>
          <p:nvPr>
            <p:ph type="dt" sz="half" idx="10"/>
            <p:custDataLst>
              <p:tags r:id="rId1"/>
            </p:custDataLst>
          </p:nvPr>
        </p:nvSpPr>
        <p:spPr/>
        <p:txBody>
          <a:bodyPr/>
          <a:lstStyle>
            <a:lvl1pPr defTabSz="914349">
              <a:defRPr b="1"/>
            </a:lvl1pPr>
          </a:lstStyle>
          <a:p>
            <a:pPr>
              <a:defRPr/>
            </a:pPr>
            <a:fld id="{94E11824-07D4-CB43-8FB2-106F5A3510DA}" type="datetimeFigureOut">
              <a:rPr lang="en-US"/>
              <a:pPr>
                <a:defRPr/>
              </a:pPr>
              <a:t>10/19/16</a:t>
            </a:fld>
            <a:endParaRPr lang="en-US"/>
          </a:p>
        </p:txBody>
      </p:sp>
      <p:sp>
        <p:nvSpPr>
          <p:cNvPr id="6" name="Footer Placeholder 4"/>
          <p:cNvSpPr>
            <a:spLocks noGrp="1"/>
          </p:cNvSpPr>
          <p:nvPr>
            <p:ph type="ftr" sz="quarter" idx="11"/>
            <p:custDataLst>
              <p:tags r:id="rId2"/>
            </p:custDataLst>
          </p:nvPr>
        </p:nvSpPr>
        <p:spPr/>
        <p:txBody>
          <a:bodyPr/>
          <a:lstStyle>
            <a:lvl1pPr defTabSz="914349">
              <a:defRPr b="1"/>
            </a:lvl1pPr>
          </a:lstStyle>
          <a:p>
            <a:pPr>
              <a:defRPr/>
            </a:pPr>
            <a:endParaRPr lang="en-US"/>
          </a:p>
        </p:txBody>
      </p:sp>
      <p:sp>
        <p:nvSpPr>
          <p:cNvPr id="7" name="Slide Number Placeholder 5"/>
          <p:cNvSpPr>
            <a:spLocks noGrp="1"/>
          </p:cNvSpPr>
          <p:nvPr>
            <p:ph type="sldNum" sz="quarter" idx="12"/>
            <p:custDataLst>
              <p:tags r:id="rId3"/>
            </p:custDataLst>
          </p:nvPr>
        </p:nvSpPr>
        <p:spPr/>
        <p:txBody>
          <a:bodyPr/>
          <a:lstStyle>
            <a:lvl1pPr defTabSz="914349">
              <a:defRPr b="1"/>
            </a:lvl1pPr>
          </a:lstStyle>
          <a:p>
            <a:pPr>
              <a:defRPr/>
            </a:pPr>
            <a:fld id="{D245DDD5-76BF-2144-B316-7EE8640CD3E9}" type="slidenum">
              <a:rPr lang="en-US"/>
              <a:pPr>
                <a:defRPr/>
              </a:pPr>
              <a:t>‹#›</a:t>
            </a:fld>
            <a:endParaRPr lang="en-US"/>
          </a:p>
        </p:txBody>
      </p:sp>
    </p:spTree>
    <p:extLst>
      <p:ext uri="{BB962C8B-B14F-4D97-AF65-F5344CB8AC3E}">
        <p14:creationId xmlns:p14="http://schemas.microsoft.com/office/powerpoint/2010/main" val="3570406463"/>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1"/>
            </p:custDataLst>
          </p:nvPr>
        </p:nvSpPr>
        <p:spPr/>
        <p:txBody>
          <a:bodyPr/>
          <a:lstStyle>
            <a:lvl1pPr defTabSz="914349">
              <a:defRPr b="1"/>
            </a:lvl1pPr>
          </a:lstStyle>
          <a:p>
            <a:pPr>
              <a:defRPr/>
            </a:pPr>
            <a:fld id="{B863D5F3-6018-564B-9E89-A7C0F1EDAB0C}" type="datetimeFigureOut">
              <a:rPr lang="en-US"/>
              <a:pPr>
                <a:defRPr/>
              </a:pPr>
              <a:t>10/19/16</a:t>
            </a:fld>
            <a:endParaRPr lang="en-US"/>
          </a:p>
        </p:txBody>
      </p:sp>
      <p:sp>
        <p:nvSpPr>
          <p:cNvPr id="5" name="Footer Placeholder 4"/>
          <p:cNvSpPr>
            <a:spLocks noGrp="1"/>
          </p:cNvSpPr>
          <p:nvPr>
            <p:ph type="ftr" sz="quarter" idx="11"/>
            <p:custDataLst>
              <p:tags r:id="rId2"/>
            </p:custDataLst>
          </p:nvPr>
        </p:nvSpPr>
        <p:spPr/>
        <p:txBody>
          <a:bodyPr/>
          <a:lstStyle>
            <a:lvl1pPr defTabSz="914349">
              <a:defRPr b="1"/>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defTabSz="914349">
              <a:defRPr b="1"/>
            </a:lvl1pPr>
          </a:lstStyle>
          <a:p>
            <a:pPr>
              <a:defRPr/>
            </a:pPr>
            <a:fld id="{F85F424D-4A5F-FE4B-A33C-D18326A7E938}" type="slidenum">
              <a:rPr lang="en-US"/>
              <a:pPr>
                <a:defRPr/>
              </a:pPr>
              <a:t>‹#›</a:t>
            </a:fld>
            <a:endParaRPr lang="en-US"/>
          </a:p>
        </p:txBody>
      </p:sp>
    </p:spTree>
    <p:extLst>
      <p:ext uri="{BB962C8B-B14F-4D97-AF65-F5344CB8AC3E}">
        <p14:creationId xmlns:p14="http://schemas.microsoft.com/office/powerpoint/2010/main" val="4075713136"/>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89"/>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8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1"/>
            </p:custDataLst>
          </p:nvPr>
        </p:nvSpPr>
        <p:spPr/>
        <p:txBody>
          <a:bodyPr/>
          <a:lstStyle>
            <a:lvl1pPr defTabSz="914349">
              <a:defRPr b="1"/>
            </a:lvl1pPr>
          </a:lstStyle>
          <a:p>
            <a:pPr>
              <a:defRPr/>
            </a:pPr>
            <a:fld id="{2F6CA1FF-AB9F-E947-A1D2-116EC7881DF0}" type="datetimeFigureOut">
              <a:rPr lang="en-US"/>
              <a:pPr>
                <a:defRPr/>
              </a:pPr>
              <a:t>10/19/16</a:t>
            </a:fld>
            <a:endParaRPr lang="en-US"/>
          </a:p>
        </p:txBody>
      </p:sp>
      <p:sp>
        <p:nvSpPr>
          <p:cNvPr id="5" name="Footer Placeholder 4"/>
          <p:cNvSpPr>
            <a:spLocks noGrp="1"/>
          </p:cNvSpPr>
          <p:nvPr>
            <p:ph type="ftr" sz="quarter" idx="11"/>
            <p:custDataLst>
              <p:tags r:id="rId2"/>
            </p:custDataLst>
          </p:nvPr>
        </p:nvSpPr>
        <p:spPr/>
        <p:txBody>
          <a:bodyPr/>
          <a:lstStyle>
            <a:lvl1pPr defTabSz="914349">
              <a:defRPr b="1"/>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defTabSz="914349">
              <a:defRPr b="1"/>
            </a:lvl1pPr>
          </a:lstStyle>
          <a:p>
            <a:pPr>
              <a:defRPr/>
            </a:pPr>
            <a:fld id="{C0E1E04A-C28C-B440-821C-E191654E884C}" type="slidenum">
              <a:rPr lang="en-US"/>
              <a:pPr>
                <a:defRPr/>
              </a:pPr>
              <a:t>‹#›</a:t>
            </a:fld>
            <a:endParaRPr lang="en-US"/>
          </a:p>
        </p:txBody>
      </p:sp>
    </p:spTree>
    <p:extLst>
      <p:ext uri="{BB962C8B-B14F-4D97-AF65-F5344CB8AC3E}">
        <p14:creationId xmlns:p14="http://schemas.microsoft.com/office/powerpoint/2010/main" val="4141241842"/>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5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174" indent="0" algn="ctr">
              <a:buNone/>
              <a:defRPr/>
            </a:lvl2pPr>
            <a:lvl3pPr marL="914349" indent="0" algn="ctr">
              <a:buNone/>
              <a:defRPr/>
            </a:lvl3pPr>
            <a:lvl4pPr marL="1371523" indent="0" algn="ctr">
              <a:buNone/>
              <a:defRPr/>
            </a:lvl4pPr>
            <a:lvl5pPr marL="1828698" indent="0" algn="ctr">
              <a:buNone/>
              <a:defRPr/>
            </a:lvl5pPr>
            <a:lvl6pPr marL="2285872" indent="0" algn="ctr">
              <a:buNone/>
              <a:defRPr/>
            </a:lvl6pPr>
            <a:lvl7pPr marL="2743046" indent="0" algn="ctr">
              <a:buNone/>
              <a:defRPr/>
            </a:lvl7pPr>
            <a:lvl8pPr marL="3200220" indent="0" algn="ctr">
              <a:buNone/>
              <a:defRPr/>
            </a:lvl8pPr>
            <a:lvl9pPr marL="3657396"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890013081"/>
      </p:ext>
    </p:extLst>
  </p:cSld>
  <p:clrMapOvr>
    <a:masterClrMapping/>
  </p:clrMapOvr>
  <p:transition/>
</p:sldLayout>
</file>

<file path=ppt/slideLayouts/slideLayout4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83198284"/>
      </p:ext>
    </p:extLst>
  </p:cSld>
  <p:clrMapOvr>
    <a:masterClrMapping/>
  </p:clrMapOvr>
  <p:transition/>
</p:sldLayout>
</file>

<file path=ppt/slideLayouts/slideLayout4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2"/>
            <a:ext cx="7772400" cy="1500187"/>
          </a:xfrm>
        </p:spPr>
        <p:txBody>
          <a:bodyPr anchor="b"/>
          <a:lstStyle>
            <a:lvl1pPr marL="0" indent="0">
              <a:buNone/>
              <a:defRPr sz="2000"/>
            </a:lvl1pPr>
            <a:lvl2pPr marL="457174" indent="0">
              <a:buNone/>
              <a:defRPr sz="1800"/>
            </a:lvl2pPr>
            <a:lvl3pPr marL="914349" indent="0">
              <a:buNone/>
              <a:defRPr sz="1600"/>
            </a:lvl3pPr>
            <a:lvl4pPr marL="1371523" indent="0">
              <a:buNone/>
              <a:defRPr sz="1400"/>
            </a:lvl4pPr>
            <a:lvl5pPr marL="1828698" indent="0">
              <a:buNone/>
              <a:defRPr sz="1400"/>
            </a:lvl5pPr>
            <a:lvl6pPr marL="2285872" indent="0">
              <a:buNone/>
              <a:defRPr sz="1400"/>
            </a:lvl6pPr>
            <a:lvl7pPr marL="2743046" indent="0">
              <a:buNone/>
              <a:defRPr sz="1400"/>
            </a:lvl7pPr>
            <a:lvl8pPr marL="3200220" indent="0">
              <a:buNone/>
              <a:defRPr sz="1400"/>
            </a:lvl8pPr>
            <a:lvl9pPr marL="3657396" indent="0">
              <a:buNone/>
              <a:defRPr sz="1400"/>
            </a:lvl9pPr>
          </a:lstStyle>
          <a:p>
            <a:pPr lvl="0"/>
            <a:r>
              <a:rPr lang="en-US" smtClean="0"/>
              <a:t>Click to edit Master text styles</a:t>
            </a:r>
          </a:p>
        </p:txBody>
      </p:sp>
    </p:spTree>
    <p:extLst>
      <p:ext uri="{BB962C8B-B14F-4D97-AF65-F5344CB8AC3E}">
        <p14:creationId xmlns:p14="http://schemas.microsoft.com/office/powerpoint/2010/main" val="3942141657"/>
      </p:ext>
    </p:extLst>
  </p:cSld>
  <p:clrMapOvr>
    <a:masterClrMapping/>
  </p:clrMapOvr>
  <p:transition/>
</p:sldLayout>
</file>

<file path=ppt/slideLayouts/slideLayout4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12242673"/>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4" indent="0">
              <a:buNone/>
              <a:defRPr sz="2000" b="1"/>
            </a:lvl2pPr>
            <a:lvl3pPr marL="914349" indent="0">
              <a:buNone/>
              <a:defRPr sz="1800" b="1"/>
            </a:lvl3pPr>
            <a:lvl4pPr marL="1371523" indent="0">
              <a:buNone/>
              <a:defRPr sz="1600" b="1"/>
            </a:lvl4pPr>
            <a:lvl5pPr marL="1828698" indent="0">
              <a:buNone/>
              <a:defRPr sz="1600" b="1"/>
            </a:lvl5pPr>
            <a:lvl6pPr marL="2285872" indent="0">
              <a:buNone/>
              <a:defRPr sz="1600" b="1"/>
            </a:lvl6pPr>
            <a:lvl7pPr marL="2743046" indent="0">
              <a:buNone/>
              <a:defRPr sz="1600" b="1"/>
            </a:lvl7pPr>
            <a:lvl8pPr marL="3200220" indent="0">
              <a:buNone/>
              <a:defRPr sz="1600" b="1"/>
            </a:lvl8pPr>
            <a:lvl9pPr marL="3657396"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2" y="1535113"/>
            <a:ext cx="4041775" cy="639762"/>
          </a:xfrm>
        </p:spPr>
        <p:txBody>
          <a:bodyPr anchor="b"/>
          <a:lstStyle>
            <a:lvl1pPr marL="0" indent="0">
              <a:buNone/>
              <a:defRPr sz="2400" b="1"/>
            </a:lvl1pPr>
            <a:lvl2pPr marL="457174" indent="0">
              <a:buNone/>
              <a:defRPr sz="2000" b="1"/>
            </a:lvl2pPr>
            <a:lvl3pPr marL="914349" indent="0">
              <a:buNone/>
              <a:defRPr sz="1800" b="1"/>
            </a:lvl3pPr>
            <a:lvl4pPr marL="1371523" indent="0">
              <a:buNone/>
              <a:defRPr sz="1600" b="1"/>
            </a:lvl4pPr>
            <a:lvl5pPr marL="1828698" indent="0">
              <a:buNone/>
              <a:defRPr sz="1600" b="1"/>
            </a:lvl5pPr>
            <a:lvl6pPr marL="2285872" indent="0">
              <a:buNone/>
              <a:defRPr sz="1600" b="1"/>
            </a:lvl6pPr>
            <a:lvl7pPr marL="2743046" indent="0">
              <a:buNone/>
              <a:defRPr sz="1600" b="1"/>
            </a:lvl7pPr>
            <a:lvl8pPr marL="3200220" indent="0">
              <a:buNone/>
              <a:defRPr sz="1600" b="1"/>
            </a:lvl8pPr>
            <a:lvl9pPr marL="3657396"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63583875"/>
      </p:ext>
    </p:extLst>
  </p:cSld>
  <p:clrMapOvr>
    <a:masterClrMapping/>
  </p:clrMapOvr>
  <p:transition/>
</p:sldLayout>
</file>

<file path=ppt/slideLayouts/slideLayout4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4" indent="0">
              <a:buNone/>
              <a:defRPr sz="2000" b="1"/>
            </a:lvl2pPr>
            <a:lvl3pPr marL="914349" indent="0">
              <a:buNone/>
              <a:defRPr sz="1800" b="1"/>
            </a:lvl3pPr>
            <a:lvl4pPr marL="1371523" indent="0">
              <a:buNone/>
              <a:defRPr sz="1600" b="1"/>
            </a:lvl4pPr>
            <a:lvl5pPr marL="1828698" indent="0">
              <a:buNone/>
              <a:defRPr sz="1600" b="1"/>
            </a:lvl5pPr>
            <a:lvl6pPr marL="2285872" indent="0">
              <a:buNone/>
              <a:defRPr sz="1600" b="1"/>
            </a:lvl6pPr>
            <a:lvl7pPr marL="2743046" indent="0">
              <a:buNone/>
              <a:defRPr sz="1600" b="1"/>
            </a:lvl7pPr>
            <a:lvl8pPr marL="3200220" indent="0">
              <a:buNone/>
              <a:defRPr sz="1600" b="1"/>
            </a:lvl8pPr>
            <a:lvl9pPr marL="3657396"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2" y="1535113"/>
            <a:ext cx="4041775" cy="639762"/>
          </a:xfrm>
        </p:spPr>
        <p:txBody>
          <a:bodyPr anchor="b"/>
          <a:lstStyle>
            <a:lvl1pPr marL="0" indent="0">
              <a:buNone/>
              <a:defRPr sz="2400" b="1"/>
            </a:lvl1pPr>
            <a:lvl2pPr marL="457174" indent="0">
              <a:buNone/>
              <a:defRPr sz="2000" b="1"/>
            </a:lvl2pPr>
            <a:lvl3pPr marL="914349" indent="0">
              <a:buNone/>
              <a:defRPr sz="1800" b="1"/>
            </a:lvl3pPr>
            <a:lvl4pPr marL="1371523" indent="0">
              <a:buNone/>
              <a:defRPr sz="1600" b="1"/>
            </a:lvl4pPr>
            <a:lvl5pPr marL="1828698" indent="0">
              <a:buNone/>
              <a:defRPr sz="1600" b="1"/>
            </a:lvl5pPr>
            <a:lvl6pPr marL="2285872" indent="0">
              <a:buNone/>
              <a:defRPr sz="1600" b="1"/>
            </a:lvl6pPr>
            <a:lvl7pPr marL="2743046" indent="0">
              <a:buNone/>
              <a:defRPr sz="1600" b="1"/>
            </a:lvl7pPr>
            <a:lvl8pPr marL="3200220" indent="0">
              <a:buNone/>
              <a:defRPr sz="1600" b="1"/>
            </a:lvl8pPr>
            <a:lvl9pPr marL="3657396"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7934299"/>
      </p:ext>
    </p:extLst>
  </p:cSld>
  <p:clrMapOvr>
    <a:masterClrMapping/>
  </p:clrMapOvr>
  <p:transition/>
</p:sldLayout>
</file>

<file path=ppt/slideLayouts/slideLayout4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482489345"/>
      </p:ext>
    </p:extLst>
  </p:cSld>
  <p:clrMapOvr>
    <a:masterClrMapping/>
  </p:clrMapOvr>
  <p:transition/>
</p:sldLayout>
</file>

<file path=ppt/slideLayouts/slideLayout4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2023031"/>
      </p:ext>
    </p:extLst>
  </p:cSld>
  <p:clrMapOvr>
    <a:masterClrMapping/>
  </p:clrMapOvr>
  <p:transition/>
</p:sldLayout>
</file>

<file path=ppt/slideLayouts/slideLayout4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74" indent="0">
              <a:buNone/>
              <a:defRPr sz="1200"/>
            </a:lvl2pPr>
            <a:lvl3pPr marL="914349" indent="0">
              <a:buNone/>
              <a:defRPr sz="1000"/>
            </a:lvl3pPr>
            <a:lvl4pPr marL="1371523" indent="0">
              <a:buNone/>
              <a:defRPr sz="900"/>
            </a:lvl4pPr>
            <a:lvl5pPr marL="1828698" indent="0">
              <a:buNone/>
              <a:defRPr sz="900"/>
            </a:lvl5pPr>
            <a:lvl6pPr marL="2285872" indent="0">
              <a:buNone/>
              <a:defRPr sz="900"/>
            </a:lvl6pPr>
            <a:lvl7pPr marL="2743046" indent="0">
              <a:buNone/>
              <a:defRPr sz="900"/>
            </a:lvl7pPr>
            <a:lvl8pPr marL="3200220" indent="0">
              <a:buNone/>
              <a:defRPr sz="900"/>
            </a:lvl8pPr>
            <a:lvl9pPr marL="3657396" indent="0">
              <a:buNone/>
              <a:defRPr sz="900"/>
            </a:lvl9pPr>
          </a:lstStyle>
          <a:p>
            <a:pPr lvl="0"/>
            <a:r>
              <a:rPr lang="en-US" smtClean="0"/>
              <a:t>Click to edit Master text styles</a:t>
            </a:r>
          </a:p>
        </p:txBody>
      </p:sp>
    </p:spTree>
    <p:extLst>
      <p:ext uri="{BB962C8B-B14F-4D97-AF65-F5344CB8AC3E}">
        <p14:creationId xmlns:p14="http://schemas.microsoft.com/office/powerpoint/2010/main" val="1915664143"/>
      </p:ext>
    </p:extLst>
  </p:cSld>
  <p:clrMapOvr>
    <a:masterClrMapping/>
  </p:clrMapOvr>
  <p:transition/>
</p:sldLayout>
</file>

<file path=ppt/slideLayouts/slideLayout4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4" indent="0">
              <a:buNone/>
              <a:defRPr sz="2800"/>
            </a:lvl2pPr>
            <a:lvl3pPr marL="914349" indent="0">
              <a:buNone/>
              <a:defRPr sz="2400"/>
            </a:lvl3pPr>
            <a:lvl4pPr marL="1371523" indent="0">
              <a:buNone/>
              <a:defRPr sz="2000"/>
            </a:lvl4pPr>
            <a:lvl5pPr marL="1828698" indent="0">
              <a:buNone/>
              <a:defRPr sz="2000"/>
            </a:lvl5pPr>
            <a:lvl6pPr marL="2285872" indent="0">
              <a:buNone/>
              <a:defRPr sz="2000"/>
            </a:lvl6pPr>
            <a:lvl7pPr marL="2743046" indent="0">
              <a:buNone/>
              <a:defRPr sz="2000"/>
            </a:lvl7pPr>
            <a:lvl8pPr marL="3200220" indent="0">
              <a:buNone/>
              <a:defRPr sz="2000"/>
            </a:lvl8pPr>
            <a:lvl9pPr marL="3657396"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4" indent="0">
              <a:buNone/>
              <a:defRPr sz="1200"/>
            </a:lvl2pPr>
            <a:lvl3pPr marL="914349" indent="0">
              <a:buNone/>
              <a:defRPr sz="1000"/>
            </a:lvl3pPr>
            <a:lvl4pPr marL="1371523" indent="0">
              <a:buNone/>
              <a:defRPr sz="900"/>
            </a:lvl4pPr>
            <a:lvl5pPr marL="1828698" indent="0">
              <a:buNone/>
              <a:defRPr sz="900"/>
            </a:lvl5pPr>
            <a:lvl6pPr marL="2285872" indent="0">
              <a:buNone/>
              <a:defRPr sz="900"/>
            </a:lvl6pPr>
            <a:lvl7pPr marL="2743046" indent="0">
              <a:buNone/>
              <a:defRPr sz="900"/>
            </a:lvl7pPr>
            <a:lvl8pPr marL="3200220" indent="0">
              <a:buNone/>
              <a:defRPr sz="900"/>
            </a:lvl8pPr>
            <a:lvl9pPr marL="3657396" indent="0">
              <a:buNone/>
              <a:defRPr sz="900"/>
            </a:lvl9pPr>
          </a:lstStyle>
          <a:p>
            <a:pPr lvl="0"/>
            <a:r>
              <a:rPr lang="en-US" smtClean="0"/>
              <a:t>Click to edit Master text styles</a:t>
            </a:r>
          </a:p>
        </p:txBody>
      </p:sp>
    </p:spTree>
    <p:extLst>
      <p:ext uri="{BB962C8B-B14F-4D97-AF65-F5344CB8AC3E}">
        <p14:creationId xmlns:p14="http://schemas.microsoft.com/office/powerpoint/2010/main" val="2579834029"/>
      </p:ext>
    </p:extLst>
  </p:cSld>
  <p:clrMapOvr>
    <a:masterClrMapping/>
  </p:clrMapOvr>
  <p:transition/>
</p:sldLayout>
</file>

<file path=ppt/slideLayouts/slideLayout4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39510952"/>
      </p:ext>
    </p:extLst>
  </p:cSld>
  <p:clrMapOvr>
    <a:masterClrMapping/>
  </p:clrMapOvr>
  <p:transition/>
</p:sldLayout>
</file>

<file path=ppt/slideLayouts/slideLayout4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56529895"/>
      </p:ext>
    </p:extLst>
  </p:cSld>
  <p:clrMapOvr>
    <a:masterClrMapping/>
  </p:clrMapOvr>
  <p:transition/>
</p:sldLayout>
</file>

<file path=ppt/slideLayouts/slideLayout44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52"/>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18518932"/>
      </p:ext>
    </p:extLst>
  </p:cSld>
  <p:clrMapOvr>
    <a:masterClrMapping/>
  </p:clrMapOvr>
  <p:transition/>
</p:sldLayout>
</file>

<file path=ppt/slideLayouts/slideLayout448.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2858594368"/>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5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174" indent="0" algn="ctr">
              <a:buNone/>
              <a:defRPr/>
            </a:lvl2pPr>
            <a:lvl3pPr marL="914349" indent="0" algn="ctr">
              <a:buNone/>
              <a:defRPr/>
            </a:lvl3pPr>
            <a:lvl4pPr marL="1371523" indent="0" algn="ctr">
              <a:buNone/>
              <a:defRPr/>
            </a:lvl4pPr>
            <a:lvl5pPr marL="1828698" indent="0" algn="ctr">
              <a:buNone/>
              <a:defRPr/>
            </a:lvl5pPr>
            <a:lvl6pPr marL="2285872" indent="0" algn="ctr">
              <a:buNone/>
              <a:defRPr/>
            </a:lvl6pPr>
            <a:lvl7pPr marL="2743046" indent="0" algn="ctr">
              <a:buNone/>
              <a:defRPr/>
            </a:lvl7pPr>
            <a:lvl8pPr marL="3200220" indent="0" algn="ctr">
              <a:buNone/>
              <a:defRPr/>
            </a:lvl8pPr>
            <a:lvl9pPr marL="3657396"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439729306"/>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601138992"/>
      </p:ext>
    </p:extLst>
  </p:cSld>
  <p:clrMapOvr>
    <a:masterClrMapping/>
  </p:clrMapOvr>
  <p:transition/>
</p:sldLayout>
</file>

<file path=ppt/slideLayouts/slideLayout4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68879956"/>
      </p:ext>
    </p:extLst>
  </p:cSld>
  <p:clrMapOvr>
    <a:masterClrMapping/>
  </p:clrMapOvr>
  <p:transition/>
</p:sldLayout>
</file>

<file path=ppt/slideLayouts/slideLayout4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2"/>
            <a:ext cx="7772400" cy="1500187"/>
          </a:xfrm>
        </p:spPr>
        <p:txBody>
          <a:bodyPr anchor="b"/>
          <a:lstStyle>
            <a:lvl1pPr marL="0" indent="0">
              <a:buNone/>
              <a:defRPr sz="2000"/>
            </a:lvl1pPr>
            <a:lvl2pPr marL="457174" indent="0">
              <a:buNone/>
              <a:defRPr sz="1800"/>
            </a:lvl2pPr>
            <a:lvl3pPr marL="914349" indent="0">
              <a:buNone/>
              <a:defRPr sz="1600"/>
            </a:lvl3pPr>
            <a:lvl4pPr marL="1371523" indent="0">
              <a:buNone/>
              <a:defRPr sz="1400"/>
            </a:lvl4pPr>
            <a:lvl5pPr marL="1828698" indent="0">
              <a:buNone/>
              <a:defRPr sz="1400"/>
            </a:lvl5pPr>
            <a:lvl6pPr marL="2285872" indent="0">
              <a:buNone/>
              <a:defRPr sz="1400"/>
            </a:lvl6pPr>
            <a:lvl7pPr marL="2743046" indent="0">
              <a:buNone/>
              <a:defRPr sz="1400"/>
            </a:lvl7pPr>
            <a:lvl8pPr marL="3200220" indent="0">
              <a:buNone/>
              <a:defRPr sz="1400"/>
            </a:lvl8pPr>
            <a:lvl9pPr marL="3657396" indent="0">
              <a:buNone/>
              <a:defRPr sz="1400"/>
            </a:lvl9pPr>
          </a:lstStyle>
          <a:p>
            <a:pPr lvl="0"/>
            <a:r>
              <a:rPr lang="en-US" smtClean="0"/>
              <a:t>Click to edit Master text styles</a:t>
            </a:r>
          </a:p>
        </p:txBody>
      </p:sp>
    </p:spTree>
    <p:extLst>
      <p:ext uri="{BB962C8B-B14F-4D97-AF65-F5344CB8AC3E}">
        <p14:creationId xmlns:p14="http://schemas.microsoft.com/office/powerpoint/2010/main" val="2052267990"/>
      </p:ext>
    </p:extLst>
  </p:cSld>
  <p:clrMapOvr>
    <a:masterClrMapping/>
  </p:clrMapOvr>
  <p:transition/>
</p:sldLayout>
</file>

<file path=ppt/slideLayouts/slideLayout4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29002206"/>
      </p:ext>
    </p:extLst>
  </p:cSld>
  <p:clrMapOvr>
    <a:masterClrMapping/>
  </p:clrMapOvr>
  <p:transition/>
</p:sldLayout>
</file>

<file path=ppt/slideLayouts/slideLayout4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4" indent="0">
              <a:buNone/>
              <a:defRPr sz="2000" b="1"/>
            </a:lvl2pPr>
            <a:lvl3pPr marL="914349" indent="0">
              <a:buNone/>
              <a:defRPr sz="1800" b="1"/>
            </a:lvl3pPr>
            <a:lvl4pPr marL="1371523" indent="0">
              <a:buNone/>
              <a:defRPr sz="1600" b="1"/>
            </a:lvl4pPr>
            <a:lvl5pPr marL="1828698" indent="0">
              <a:buNone/>
              <a:defRPr sz="1600" b="1"/>
            </a:lvl5pPr>
            <a:lvl6pPr marL="2285872" indent="0">
              <a:buNone/>
              <a:defRPr sz="1600" b="1"/>
            </a:lvl6pPr>
            <a:lvl7pPr marL="2743046" indent="0">
              <a:buNone/>
              <a:defRPr sz="1600" b="1"/>
            </a:lvl7pPr>
            <a:lvl8pPr marL="3200220" indent="0">
              <a:buNone/>
              <a:defRPr sz="1600" b="1"/>
            </a:lvl8pPr>
            <a:lvl9pPr marL="3657396"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2" y="1535113"/>
            <a:ext cx="4041775" cy="639762"/>
          </a:xfrm>
        </p:spPr>
        <p:txBody>
          <a:bodyPr anchor="b"/>
          <a:lstStyle>
            <a:lvl1pPr marL="0" indent="0">
              <a:buNone/>
              <a:defRPr sz="2400" b="1"/>
            </a:lvl1pPr>
            <a:lvl2pPr marL="457174" indent="0">
              <a:buNone/>
              <a:defRPr sz="2000" b="1"/>
            </a:lvl2pPr>
            <a:lvl3pPr marL="914349" indent="0">
              <a:buNone/>
              <a:defRPr sz="1800" b="1"/>
            </a:lvl3pPr>
            <a:lvl4pPr marL="1371523" indent="0">
              <a:buNone/>
              <a:defRPr sz="1600" b="1"/>
            </a:lvl4pPr>
            <a:lvl5pPr marL="1828698" indent="0">
              <a:buNone/>
              <a:defRPr sz="1600" b="1"/>
            </a:lvl5pPr>
            <a:lvl6pPr marL="2285872" indent="0">
              <a:buNone/>
              <a:defRPr sz="1600" b="1"/>
            </a:lvl6pPr>
            <a:lvl7pPr marL="2743046" indent="0">
              <a:buNone/>
              <a:defRPr sz="1600" b="1"/>
            </a:lvl7pPr>
            <a:lvl8pPr marL="3200220" indent="0">
              <a:buNone/>
              <a:defRPr sz="1600" b="1"/>
            </a:lvl8pPr>
            <a:lvl9pPr marL="3657396"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55760868"/>
      </p:ext>
    </p:extLst>
  </p:cSld>
  <p:clrMapOvr>
    <a:masterClrMapping/>
  </p:clrMapOvr>
  <p:transition/>
</p:sldLayout>
</file>

<file path=ppt/slideLayouts/slideLayout4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334726458"/>
      </p:ext>
    </p:extLst>
  </p:cSld>
  <p:clrMapOvr>
    <a:masterClrMapping/>
  </p:clrMapOvr>
  <p:transition/>
</p:sldLayout>
</file>

<file path=ppt/slideLayouts/slideLayout4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9697481"/>
      </p:ext>
    </p:extLst>
  </p:cSld>
  <p:clrMapOvr>
    <a:masterClrMapping/>
  </p:clrMapOvr>
  <p:transition/>
</p:sldLayout>
</file>

<file path=ppt/slideLayouts/slideLayout4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74" indent="0">
              <a:buNone/>
              <a:defRPr sz="1200"/>
            </a:lvl2pPr>
            <a:lvl3pPr marL="914349" indent="0">
              <a:buNone/>
              <a:defRPr sz="1000"/>
            </a:lvl3pPr>
            <a:lvl4pPr marL="1371523" indent="0">
              <a:buNone/>
              <a:defRPr sz="900"/>
            </a:lvl4pPr>
            <a:lvl5pPr marL="1828698" indent="0">
              <a:buNone/>
              <a:defRPr sz="900"/>
            </a:lvl5pPr>
            <a:lvl6pPr marL="2285872" indent="0">
              <a:buNone/>
              <a:defRPr sz="900"/>
            </a:lvl6pPr>
            <a:lvl7pPr marL="2743046" indent="0">
              <a:buNone/>
              <a:defRPr sz="900"/>
            </a:lvl7pPr>
            <a:lvl8pPr marL="3200220" indent="0">
              <a:buNone/>
              <a:defRPr sz="900"/>
            </a:lvl8pPr>
            <a:lvl9pPr marL="3657396" indent="0">
              <a:buNone/>
              <a:defRPr sz="900"/>
            </a:lvl9pPr>
          </a:lstStyle>
          <a:p>
            <a:pPr lvl="0"/>
            <a:r>
              <a:rPr lang="en-US" smtClean="0"/>
              <a:t>Click to edit Master text styles</a:t>
            </a:r>
          </a:p>
        </p:txBody>
      </p:sp>
    </p:spTree>
    <p:extLst>
      <p:ext uri="{BB962C8B-B14F-4D97-AF65-F5344CB8AC3E}">
        <p14:creationId xmlns:p14="http://schemas.microsoft.com/office/powerpoint/2010/main" val="4233943024"/>
      </p:ext>
    </p:extLst>
  </p:cSld>
  <p:clrMapOvr>
    <a:masterClrMapping/>
  </p:clrMapOvr>
  <p:transition/>
</p:sldLayout>
</file>

<file path=ppt/slideLayouts/slideLayout4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4" indent="0">
              <a:buNone/>
              <a:defRPr sz="2800"/>
            </a:lvl2pPr>
            <a:lvl3pPr marL="914349" indent="0">
              <a:buNone/>
              <a:defRPr sz="2400"/>
            </a:lvl3pPr>
            <a:lvl4pPr marL="1371523" indent="0">
              <a:buNone/>
              <a:defRPr sz="2000"/>
            </a:lvl4pPr>
            <a:lvl5pPr marL="1828698" indent="0">
              <a:buNone/>
              <a:defRPr sz="2000"/>
            </a:lvl5pPr>
            <a:lvl6pPr marL="2285872" indent="0">
              <a:buNone/>
              <a:defRPr sz="2000"/>
            </a:lvl6pPr>
            <a:lvl7pPr marL="2743046" indent="0">
              <a:buNone/>
              <a:defRPr sz="2000"/>
            </a:lvl7pPr>
            <a:lvl8pPr marL="3200220" indent="0">
              <a:buNone/>
              <a:defRPr sz="2000"/>
            </a:lvl8pPr>
            <a:lvl9pPr marL="3657396"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4" indent="0">
              <a:buNone/>
              <a:defRPr sz="1200"/>
            </a:lvl2pPr>
            <a:lvl3pPr marL="914349" indent="0">
              <a:buNone/>
              <a:defRPr sz="1000"/>
            </a:lvl3pPr>
            <a:lvl4pPr marL="1371523" indent="0">
              <a:buNone/>
              <a:defRPr sz="900"/>
            </a:lvl4pPr>
            <a:lvl5pPr marL="1828698" indent="0">
              <a:buNone/>
              <a:defRPr sz="900"/>
            </a:lvl5pPr>
            <a:lvl6pPr marL="2285872" indent="0">
              <a:buNone/>
              <a:defRPr sz="900"/>
            </a:lvl6pPr>
            <a:lvl7pPr marL="2743046" indent="0">
              <a:buNone/>
              <a:defRPr sz="900"/>
            </a:lvl7pPr>
            <a:lvl8pPr marL="3200220" indent="0">
              <a:buNone/>
              <a:defRPr sz="900"/>
            </a:lvl8pPr>
            <a:lvl9pPr marL="3657396" indent="0">
              <a:buNone/>
              <a:defRPr sz="900"/>
            </a:lvl9pPr>
          </a:lstStyle>
          <a:p>
            <a:pPr lvl="0"/>
            <a:r>
              <a:rPr lang="en-US" smtClean="0"/>
              <a:t>Click to edit Master text styles</a:t>
            </a:r>
          </a:p>
        </p:txBody>
      </p:sp>
    </p:spTree>
    <p:extLst>
      <p:ext uri="{BB962C8B-B14F-4D97-AF65-F5344CB8AC3E}">
        <p14:creationId xmlns:p14="http://schemas.microsoft.com/office/powerpoint/2010/main" val="2077109934"/>
      </p:ext>
    </p:extLst>
  </p:cSld>
  <p:clrMapOvr>
    <a:masterClrMapping/>
  </p:clrMapOvr>
  <p:transition/>
</p:sldLayout>
</file>

<file path=ppt/slideLayouts/slideLayout4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12207601"/>
      </p:ext>
    </p:extLst>
  </p:cSld>
  <p:clrMapOvr>
    <a:masterClrMapping/>
  </p:clrMapOvr>
  <p:transition/>
</p:sldLayout>
</file>

<file path=ppt/slideLayouts/slideLayout4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09321119"/>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1691443"/>
      </p:ext>
    </p:extLst>
  </p:cSld>
  <p:clrMapOvr>
    <a:masterClrMapping/>
  </p:clrMapOvr>
  <p:transition/>
</p:sldLayout>
</file>

<file path=ppt/slideLayouts/slideLayout46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52"/>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92906861"/>
      </p:ext>
    </p:extLst>
  </p:cSld>
  <p:clrMapOvr>
    <a:masterClrMapping/>
  </p:clrMapOvr>
  <p:transition/>
</p:sldLayout>
</file>

<file path=ppt/slideLayouts/slideLayout461.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2222801128"/>
      </p:ext>
    </p:extLst>
  </p:cSld>
  <p:clrMapOvr>
    <a:masterClrMapping/>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5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884" indent="0" algn="ctr">
              <a:buNone/>
              <a:defRPr/>
            </a:lvl2pPr>
            <a:lvl3pPr marL="913770" indent="0" algn="ctr">
              <a:buNone/>
              <a:defRPr/>
            </a:lvl3pPr>
            <a:lvl4pPr marL="1370658" indent="0" algn="ctr">
              <a:buNone/>
              <a:defRPr/>
            </a:lvl4pPr>
            <a:lvl5pPr marL="1827542" indent="0" algn="ctr">
              <a:buNone/>
              <a:defRPr/>
            </a:lvl5pPr>
            <a:lvl6pPr marL="2284429" indent="0" algn="ctr">
              <a:buNone/>
              <a:defRPr/>
            </a:lvl6pPr>
            <a:lvl7pPr marL="2741313" indent="0" algn="ctr">
              <a:buNone/>
              <a:defRPr/>
            </a:lvl7pPr>
            <a:lvl8pPr marL="3198199" indent="0" algn="ctr">
              <a:buNone/>
              <a:defRPr/>
            </a:lvl8pPr>
            <a:lvl9pPr marL="3655085"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021609554"/>
      </p:ext>
    </p:extLst>
  </p:cSld>
  <p:clrMapOvr>
    <a:masterClrMapping/>
  </p:clrMapOvr>
  <p:transition/>
</p:sldLayout>
</file>

<file path=ppt/slideLayouts/slideLayout4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35064274"/>
      </p:ext>
    </p:extLst>
  </p:cSld>
  <p:clrMapOvr>
    <a:masterClrMapping/>
  </p:clrMapOvr>
  <p:transition/>
</p:sldLayout>
</file>

<file path=ppt/slideLayouts/slideLayout4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9"/>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3"/>
            <a:ext cx="7772400" cy="1500187"/>
          </a:xfrm>
        </p:spPr>
        <p:txBody>
          <a:bodyPr anchor="b"/>
          <a:lstStyle>
            <a:lvl1pPr marL="0" indent="0">
              <a:buNone/>
              <a:defRPr sz="2000"/>
            </a:lvl1pPr>
            <a:lvl2pPr marL="456884" indent="0">
              <a:buNone/>
              <a:defRPr sz="1800"/>
            </a:lvl2pPr>
            <a:lvl3pPr marL="913770" indent="0">
              <a:buNone/>
              <a:defRPr sz="1600"/>
            </a:lvl3pPr>
            <a:lvl4pPr marL="1370658" indent="0">
              <a:buNone/>
              <a:defRPr sz="1400"/>
            </a:lvl4pPr>
            <a:lvl5pPr marL="1827542" indent="0">
              <a:buNone/>
              <a:defRPr sz="1400"/>
            </a:lvl5pPr>
            <a:lvl6pPr marL="2284429" indent="0">
              <a:buNone/>
              <a:defRPr sz="1400"/>
            </a:lvl6pPr>
            <a:lvl7pPr marL="2741313" indent="0">
              <a:buNone/>
              <a:defRPr sz="1400"/>
            </a:lvl7pPr>
            <a:lvl8pPr marL="3198199" indent="0">
              <a:buNone/>
              <a:defRPr sz="1400"/>
            </a:lvl8pPr>
            <a:lvl9pPr marL="3655085" indent="0">
              <a:buNone/>
              <a:defRPr sz="1400"/>
            </a:lvl9pPr>
          </a:lstStyle>
          <a:p>
            <a:pPr lvl="0"/>
            <a:r>
              <a:rPr lang="en-US" smtClean="0"/>
              <a:t>Click to edit Master text styles</a:t>
            </a:r>
          </a:p>
        </p:txBody>
      </p:sp>
    </p:spTree>
    <p:extLst>
      <p:ext uri="{BB962C8B-B14F-4D97-AF65-F5344CB8AC3E}">
        <p14:creationId xmlns:p14="http://schemas.microsoft.com/office/powerpoint/2010/main" val="2440963728"/>
      </p:ext>
    </p:extLst>
  </p:cSld>
  <p:clrMapOvr>
    <a:masterClrMapping/>
  </p:clrMapOvr>
  <p:transition/>
</p:sldLayout>
</file>

<file path=ppt/slideLayouts/slideLayout4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55"/>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55"/>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53540385"/>
      </p:ext>
    </p:extLst>
  </p:cSld>
  <p:clrMapOvr>
    <a:masterClrMapping/>
  </p:clrMapOvr>
  <p:transition/>
</p:sldLayout>
</file>

<file path=ppt/slideLayouts/slideLayout4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884" indent="0">
              <a:buNone/>
              <a:defRPr sz="2000" b="1"/>
            </a:lvl2pPr>
            <a:lvl3pPr marL="913770" indent="0">
              <a:buNone/>
              <a:defRPr sz="1800" b="1"/>
            </a:lvl3pPr>
            <a:lvl4pPr marL="1370658" indent="0">
              <a:buNone/>
              <a:defRPr sz="1600" b="1"/>
            </a:lvl4pPr>
            <a:lvl5pPr marL="1827542" indent="0">
              <a:buNone/>
              <a:defRPr sz="1600" b="1"/>
            </a:lvl5pPr>
            <a:lvl6pPr marL="2284429" indent="0">
              <a:buNone/>
              <a:defRPr sz="1600" b="1"/>
            </a:lvl6pPr>
            <a:lvl7pPr marL="2741313" indent="0">
              <a:buNone/>
              <a:defRPr sz="1600" b="1"/>
            </a:lvl7pPr>
            <a:lvl8pPr marL="3198199" indent="0">
              <a:buNone/>
              <a:defRPr sz="1600" b="1"/>
            </a:lvl8pPr>
            <a:lvl9pPr marL="365508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3" y="1535114"/>
            <a:ext cx="4041775" cy="639762"/>
          </a:xfrm>
        </p:spPr>
        <p:txBody>
          <a:bodyPr anchor="b"/>
          <a:lstStyle>
            <a:lvl1pPr marL="0" indent="0">
              <a:buNone/>
              <a:defRPr sz="2400" b="1"/>
            </a:lvl1pPr>
            <a:lvl2pPr marL="456884" indent="0">
              <a:buNone/>
              <a:defRPr sz="2000" b="1"/>
            </a:lvl2pPr>
            <a:lvl3pPr marL="913770" indent="0">
              <a:buNone/>
              <a:defRPr sz="1800" b="1"/>
            </a:lvl3pPr>
            <a:lvl4pPr marL="1370658" indent="0">
              <a:buNone/>
              <a:defRPr sz="1600" b="1"/>
            </a:lvl4pPr>
            <a:lvl5pPr marL="1827542" indent="0">
              <a:buNone/>
              <a:defRPr sz="1600" b="1"/>
            </a:lvl5pPr>
            <a:lvl6pPr marL="2284429" indent="0">
              <a:buNone/>
              <a:defRPr sz="1600" b="1"/>
            </a:lvl6pPr>
            <a:lvl7pPr marL="2741313" indent="0">
              <a:buNone/>
              <a:defRPr sz="1600" b="1"/>
            </a:lvl7pPr>
            <a:lvl8pPr marL="3198199" indent="0">
              <a:buNone/>
              <a:defRPr sz="1600" b="1"/>
            </a:lvl8pPr>
            <a:lvl9pPr marL="365508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12390113"/>
      </p:ext>
    </p:extLst>
  </p:cSld>
  <p:clrMapOvr>
    <a:masterClrMapping/>
  </p:clrMapOvr>
  <p:transition/>
</p:sldLayout>
</file>

<file path=ppt/slideLayouts/slideLayout4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802461056"/>
      </p:ext>
    </p:extLst>
  </p:cSld>
  <p:clrMapOvr>
    <a:masterClrMapping/>
  </p:clrMapOvr>
  <p:transition/>
</p:sldLayout>
</file>

<file path=ppt/slideLayouts/slideLayout4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11296"/>
      </p:ext>
    </p:extLst>
  </p:cSld>
  <p:clrMapOvr>
    <a:masterClrMapping/>
  </p:clrMapOvr>
  <p:transition/>
</p:sldLayout>
</file>

<file path=ppt/slideLayouts/slideLayout4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6" y="273109"/>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6884" indent="0">
              <a:buNone/>
              <a:defRPr sz="1200"/>
            </a:lvl2pPr>
            <a:lvl3pPr marL="913770" indent="0">
              <a:buNone/>
              <a:defRPr sz="1000"/>
            </a:lvl3pPr>
            <a:lvl4pPr marL="1370658" indent="0">
              <a:buNone/>
              <a:defRPr sz="900"/>
            </a:lvl4pPr>
            <a:lvl5pPr marL="1827542" indent="0">
              <a:buNone/>
              <a:defRPr sz="900"/>
            </a:lvl5pPr>
            <a:lvl6pPr marL="2284429" indent="0">
              <a:buNone/>
              <a:defRPr sz="900"/>
            </a:lvl6pPr>
            <a:lvl7pPr marL="2741313" indent="0">
              <a:buNone/>
              <a:defRPr sz="900"/>
            </a:lvl7pPr>
            <a:lvl8pPr marL="3198199" indent="0">
              <a:buNone/>
              <a:defRPr sz="900"/>
            </a:lvl8pPr>
            <a:lvl9pPr marL="3655085" indent="0">
              <a:buNone/>
              <a:defRPr sz="900"/>
            </a:lvl9pPr>
          </a:lstStyle>
          <a:p>
            <a:pPr lvl="0"/>
            <a:r>
              <a:rPr lang="en-US" smtClean="0"/>
              <a:t>Click to edit Master text styles</a:t>
            </a:r>
          </a:p>
        </p:txBody>
      </p:sp>
    </p:spTree>
    <p:extLst>
      <p:ext uri="{BB962C8B-B14F-4D97-AF65-F5344CB8AC3E}">
        <p14:creationId xmlns:p14="http://schemas.microsoft.com/office/powerpoint/2010/main" val="1385556585"/>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74" indent="0">
              <a:buNone/>
              <a:defRPr sz="1200"/>
            </a:lvl2pPr>
            <a:lvl3pPr marL="914349" indent="0">
              <a:buNone/>
              <a:defRPr sz="1000"/>
            </a:lvl3pPr>
            <a:lvl4pPr marL="1371523" indent="0">
              <a:buNone/>
              <a:defRPr sz="900"/>
            </a:lvl4pPr>
            <a:lvl5pPr marL="1828698" indent="0">
              <a:buNone/>
              <a:defRPr sz="900"/>
            </a:lvl5pPr>
            <a:lvl6pPr marL="2285872" indent="0">
              <a:buNone/>
              <a:defRPr sz="900"/>
            </a:lvl6pPr>
            <a:lvl7pPr marL="2743046" indent="0">
              <a:buNone/>
              <a:defRPr sz="900"/>
            </a:lvl7pPr>
            <a:lvl8pPr marL="3200220" indent="0">
              <a:buNone/>
              <a:defRPr sz="900"/>
            </a:lvl8pPr>
            <a:lvl9pPr marL="3657396" indent="0">
              <a:buNone/>
              <a:defRPr sz="900"/>
            </a:lvl9pPr>
          </a:lstStyle>
          <a:p>
            <a:pPr lvl="0"/>
            <a:r>
              <a:rPr lang="en-US" smtClean="0"/>
              <a:t>Click to edit Master text styles</a:t>
            </a:r>
          </a:p>
        </p:txBody>
      </p:sp>
    </p:spTree>
    <p:extLst>
      <p:ext uri="{BB962C8B-B14F-4D97-AF65-F5344CB8AC3E}">
        <p14:creationId xmlns:p14="http://schemas.microsoft.com/office/powerpoint/2010/main" val="2069065003"/>
      </p:ext>
    </p:extLst>
  </p:cSld>
  <p:clrMapOvr>
    <a:masterClrMapping/>
  </p:clrMapOvr>
  <p:transition/>
</p:sldLayout>
</file>

<file path=ppt/slideLayouts/slideLayout4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84" indent="0">
              <a:buNone/>
              <a:defRPr sz="2800"/>
            </a:lvl2pPr>
            <a:lvl3pPr marL="913770" indent="0">
              <a:buNone/>
              <a:defRPr sz="2400"/>
            </a:lvl3pPr>
            <a:lvl4pPr marL="1370658" indent="0">
              <a:buNone/>
              <a:defRPr sz="2000"/>
            </a:lvl4pPr>
            <a:lvl5pPr marL="1827542" indent="0">
              <a:buNone/>
              <a:defRPr sz="2000"/>
            </a:lvl5pPr>
            <a:lvl6pPr marL="2284429" indent="0">
              <a:buNone/>
              <a:defRPr sz="2000"/>
            </a:lvl6pPr>
            <a:lvl7pPr marL="2741313" indent="0">
              <a:buNone/>
              <a:defRPr sz="2000"/>
            </a:lvl7pPr>
            <a:lvl8pPr marL="3198199" indent="0">
              <a:buNone/>
              <a:defRPr sz="2000"/>
            </a:lvl8pPr>
            <a:lvl9pPr marL="3655085"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6884" indent="0">
              <a:buNone/>
              <a:defRPr sz="1200"/>
            </a:lvl2pPr>
            <a:lvl3pPr marL="913770" indent="0">
              <a:buNone/>
              <a:defRPr sz="1000"/>
            </a:lvl3pPr>
            <a:lvl4pPr marL="1370658" indent="0">
              <a:buNone/>
              <a:defRPr sz="900"/>
            </a:lvl4pPr>
            <a:lvl5pPr marL="1827542" indent="0">
              <a:buNone/>
              <a:defRPr sz="900"/>
            </a:lvl5pPr>
            <a:lvl6pPr marL="2284429" indent="0">
              <a:buNone/>
              <a:defRPr sz="900"/>
            </a:lvl6pPr>
            <a:lvl7pPr marL="2741313" indent="0">
              <a:buNone/>
              <a:defRPr sz="900"/>
            </a:lvl7pPr>
            <a:lvl8pPr marL="3198199" indent="0">
              <a:buNone/>
              <a:defRPr sz="900"/>
            </a:lvl8pPr>
            <a:lvl9pPr marL="3655085" indent="0">
              <a:buNone/>
              <a:defRPr sz="900"/>
            </a:lvl9pPr>
          </a:lstStyle>
          <a:p>
            <a:pPr lvl="0"/>
            <a:r>
              <a:rPr lang="en-US" smtClean="0"/>
              <a:t>Click to edit Master text styles</a:t>
            </a:r>
          </a:p>
        </p:txBody>
      </p:sp>
    </p:spTree>
    <p:extLst>
      <p:ext uri="{BB962C8B-B14F-4D97-AF65-F5344CB8AC3E}">
        <p14:creationId xmlns:p14="http://schemas.microsoft.com/office/powerpoint/2010/main" val="1518152118"/>
      </p:ext>
    </p:extLst>
  </p:cSld>
  <p:clrMapOvr>
    <a:masterClrMapping/>
  </p:clrMapOvr>
  <p:transition/>
</p:sldLayout>
</file>

<file path=ppt/slideLayouts/slideLayout4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34139899"/>
      </p:ext>
    </p:extLst>
  </p:cSld>
  <p:clrMapOvr>
    <a:masterClrMapping/>
  </p:clrMapOvr>
  <p:transition/>
</p:sldLayout>
</file>

<file path=ppt/slideLayouts/slideLayout4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2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2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77548432"/>
      </p:ext>
    </p:extLst>
  </p:cSld>
  <p:clrMapOvr>
    <a:masterClrMapping/>
  </p:clrMapOvr>
  <p:transition/>
</p:sldLayout>
</file>

<file path=ppt/slideLayouts/slideLayout47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55"/>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55"/>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79925991"/>
      </p:ext>
    </p:extLst>
  </p:cSld>
  <p:clrMapOvr>
    <a:masterClrMapping/>
  </p:clrMapOvr>
  <p:transition/>
</p:sldLayout>
</file>

<file path=ppt/slideLayouts/slideLayout474.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2912627305"/>
      </p:ext>
    </p:extLst>
  </p:cSld>
  <p:clrMapOvr>
    <a:masterClrMapping/>
  </p:clrMapOvr>
</p:sldLayout>
</file>

<file path=ppt/slideLayouts/slideLayout4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5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174" indent="0" algn="ctr">
              <a:buNone/>
              <a:defRPr/>
            </a:lvl2pPr>
            <a:lvl3pPr marL="914349" indent="0" algn="ctr">
              <a:buNone/>
              <a:defRPr/>
            </a:lvl3pPr>
            <a:lvl4pPr marL="1371523" indent="0" algn="ctr">
              <a:buNone/>
              <a:defRPr/>
            </a:lvl4pPr>
            <a:lvl5pPr marL="1828698" indent="0" algn="ctr">
              <a:buNone/>
              <a:defRPr/>
            </a:lvl5pPr>
            <a:lvl6pPr marL="2285872" indent="0" algn="ctr">
              <a:buNone/>
              <a:defRPr/>
            </a:lvl6pPr>
            <a:lvl7pPr marL="2743046" indent="0" algn="ctr">
              <a:buNone/>
              <a:defRPr/>
            </a:lvl7pPr>
            <a:lvl8pPr marL="3200220" indent="0" algn="ctr">
              <a:buNone/>
              <a:defRPr/>
            </a:lvl8pPr>
            <a:lvl9pPr marL="3657396"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938845875"/>
      </p:ext>
    </p:extLst>
  </p:cSld>
  <p:clrMapOvr>
    <a:masterClrMapping/>
  </p:clrMapOvr>
  <p:transition/>
</p:sldLayout>
</file>

<file path=ppt/slideLayouts/slideLayout4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21841315"/>
      </p:ext>
    </p:extLst>
  </p:cSld>
  <p:clrMapOvr>
    <a:masterClrMapping/>
  </p:clrMapOvr>
  <p:transition/>
</p:sldLayout>
</file>

<file path=ppt/slideLayouts/slideLayout4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2"/>
            <a:ext cx="7772400" cy="1500187"/>
          </a:xfrm>
        </p:spPr>
        <p:txBody>
          <a:bodyPr anchor="b"/>
          <a:lstStyle>
            <a:lvl1pPr marL="0" indent="0">
              <a:buNone/>
              <a:defRPr sz="2000"/>
            </a:lvl1pPr>
            <a:lvl2pPr marL="457174" indent="0">
              <a:buNone/>
              <a:defRPr sz="1800"/>
            </a:lvl2pPr>
            <a:lvl3pPr marL="914349" indent="0">
              <a:buNone/>
              <a:defRPr sz="1600"/>
            </a:lvl3pPr>
            <a:lvl4pPr marL="1371523" indent="0">
              <a:buNone/>
              <a:defRPr sz="1400"/>
            </a:lvl4pPr>
            <a:lvl5pPr marL="1828698" indent="0">
              <a:buNone/>
              <a:defRPr sz="1400"/>
            </a:lvl5pPr>
            <a:lvl6pPr marL="2285872" indent="0">
              <a:buNone/>
              <a:defRPr sz="1400"/>
            </a:lvl6pPr>
            <a:lvl7pPr marL="2743046" indent="0">
              <a:buNone/>
              <a:defRPr sz="1400"/>
            </a:lvl7pPr>
            <a:lvl8pPr marL="3200220" indent="0">
              <a:buNone/>
              <a:defRPr sz="1400"/>
            </a:lvl8pPr>
            <a:lvl9pPr marL="3657396" indent="0">
              <a:buNone/>
              <a:defRPr sz="1400"/>
            </a:lvl9pPr>
          </a:lstStyle>
          <a:p>
            <a:pPr lvl="0"/>
            <a:r>
              <a:rPr lang="en-US" smtClean="0"/>
              <a:t>Click to edit Master text styles</a:t>
            </a:r>
          </a:p>
        </p:txBody>
      </p:sp>
    </p:spTree>
    <p:extLst>
      <p:ext uri="{BB962C8B-B14F-4D97-AF65-F5344CB8AC3E}">
        <p14:creationId xmlns:p14="http://schemas.microsoft.com/office/powerpoint/2010/main" val="3717553981"/>
      </p:ext>
    </p:extLst>
  </p:cSld>
  <p:clrMapOvr>
    <a:masterClrMapping/>
  </p:clrMapOvr>
  <p:transition/>
</p:sldLayout>
</file>

<file path=ppt/slideLayouts/slideLayout4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96012936"/>
      </p:ext>
    </p:extLst>
  </p:cSld>
  <p:clrMapOvr>
    <a:masterClrMapping/>
  </p:clrMapOvr>
  <p:transition/>
</p:sldLayout>
</file>

<file path=ppt/slideLayouts/slideLayout4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4" indent="0">
              <a:buNone/>
              <a:defRPr sz="2000" b="1"/>
            </a:lvl2pPr>
            <a:lvl3pPr marL="914349" indent="0">
              <a:buNone/>
              <a:defRPr sz="1800" b="1"/>
            </a:lvl3pPr>
            <a:lvl4pPr marL="1371523" indent="0">
              <a:buNone/>
              <a:defRPr sz="1600" b="1"/>
            </a:lvl4pPr>
            <a:lvl5pPr marL="1828698" indent="0">
              <a:buNone/>
              <a:defRPr sz="1600" b="1"/>
            </a:lvl5pPr>
            <a:lvl6pPr marL="2285872" indent="0">
              <a:buNone/>
              <a:defRPr sz="1600" b="1"/>
            </a:lvl6pPr>
            <a:lvl7pPr marL="2743046" indent="0">
              <a:buNone/>
              <a:defRPr sz="1600" b="1"/>
            </a:lvl7pPr>
            <a:lvl8pPr marL="3200220" indent="0">
              <a:buNone/>
              <a:defRPr sz="1600" b="1"/>
            </a:lvl8pPr>
            <a:lvl9pPr marL="3657396"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2" y="1535113"/>
            <a:ext cx="4041775" cy="639762"/>
          </a:xfrm>
        </p:spPr>
        <p:txBody>
          <a:bodyPr anchor="b"/>
          <a:lstStyle>
            <a:lvl1pPr marL="0" indent="0">
              <a:buNone/>
              <a:defRPr sz="2400" b="1"/>
            </a:lvl1pPr>
            <a:lvl2pPr marL="457174" indent="0">
              <a:buNone/>
              <a:defRPr sz="2000" b="1"/>
            </a:lvl2pPr>
            <a:lvl3pPr marL="914349" indent="0">
              <a:buNone/>
              <a:defRPr sz="1800" b="1"/>
            </a:lvl3pPr>
            <a:lvl4pPr marL="1371523" indent="0">
              <a:buNone/>
              <a:defRPr sz="1600" b="1"/>
            </a:lvl4pPr>
            <a:lvl5pPr marL="1828698" indent="0">
              <a:buNone/>
              <a:defRPr sz="1600" b="1"/>
            </a:lvl5pPr>
            <a:lvl6pPr marL="2285872" indent="0">
              <a:buNone/>
              <a:defRPr sz="1600" b="1"/>
            </a:lvl6pPr>
            <a:lvl7pPr marL="2743046" indent="0">
              <a:buNone/>
              <a:defRPr sz="1600" b="1"/>
            </a:lvl7pPr>
            <a:lvl8pPr marL="3200220" indent="0">
              <a:buNone/>
              <a:defRPr sz="1600" b="1"/>
            </a:lvl8pPr>
            <a:lvl9pPr marL="3657396"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77054964"/>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4" indent="0">
              <a:buNone/>
              <a:defRPr sz="2800"/>
            </a:lvl2pPr>
            <a:lvl3pPr marL="914349" indent="0">
              <a:buNone/>
              <a:defRPr sz="2400"/>
            </a:lvl3pPr>
            <a:lvl4pPr marL="1371523" indent="0">
              <a:buNone/>
              <a:defRPr sz="2000"/>
            </a:lvl4pPr>
            <a:lvl5pPr marL="1828698" indent="0">
              <a:buNone/>
              <a:defRPr sz="2000"/>
            </a:lvl5pPr>
            <a:lvl6pPr marL="2285872" indent="0">
              <a:buNone/>
              <a:defRPr sz="2000"/>
            </a:lvl6pPr>
            <a:lvl7pPr marL="2743046" indent="0">
              <a:buNone/>
              <a:defRPr sz="2000"/>
            </a:lvl7pPr>
            <a:lvl8pPr marL="3200220" indent="0">
              <a:buNone/>
              <a:defRPr sz="2000"/>
            </a:lvl8pPr>
            <a:lvl9pPr marL="3657396"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4" indent="0">
              <a:buNone/>
              <a:defRPr sz="1200"/>
            </a:lvl2pPr>
            <a:lvl3pPr marL="914349" indent="0">
              <a:buNone/>
              <a:defRPr sz="1000"/>
            </a:lvl3pPr>
            <a:lvl4pPr marL="1371523" indent="0">
              <a:buNone/>
              <a:defRPr sz="900"/>
            </a:lvl4pPr>
            <a:lvl5pPr marL="1828698" indent="0">
              <a:buNone/>
              <a:defRPr sz="900"/>
            </a:lvl5pPr>
            <a:lvl6pPr marL="2285872" indent="0">
              <a:buNone/>
              <a:defRPr sz="900"/>
            </a:lvl6pPr>
            <a:lvl7pPr marL="2743046" indent="0">
              <a:buNone/>
              <a:defRPr sz="900"/>
            </a:lvl7pPr>
            <a:lvl8pPr marL="3200220" indent="0">
              <a:buNone/>
              <a:defRPr sz="900"/>
            </a:lvl8pPr>
            <a:lvl9pPr marL="3657396" indent="0">
              <a:buNone/>
              <a:defRPr sz="900"/>
            </a:lvl9pPr>
          </a:lstStyle>
          <a:p>
            <a:pPr lvl="0"/>
            <a:r>
              <a:rPr lang="en-US" smtClean="0"/>
              <a:t>Click to edit Master text styles</a:t>
            </a:r>
          </a:p>
        </p:txBody>
      </p:sp>
    </p:spTree>
    <p:extLst>
      <p:ext uri="{BB962C8B-B14F-4D97-AF65-F5344CB8AC3E}">
        <p14:creationId xmlns:p14="http://schemas.microsoft.com/office/powerpoint/2010/main" val="2435077870"/>
      </p:ext>
    </p:extLst>
  </p:cSld>
  <p:clrMapOvr>
    <a:masterClrMapping/>
  </p:clrMapOvr>
  <p:transition/>
</p:sldLayout>
</file>

<file path=ppt/slideLayouts/slideLayout4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235403956"/>
      </p:ext>
    </p:extLst>
  </p:cSld>
  <p:clrMapOvr>
    <a:masterClrMapping/>
  </p:clrMapOvr>
  <p:transition/>
</p:sldLayout>
</file>

<file path=ppt/slideLayouts/slideLayout4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28060412"/>
      </p:ext>
    </p:extLst>
  </p:cSld>
  <p:clrMapOvr>
    <a:masterClrMapping/>
  </p:clrMapOvr>
  <p:transition/>
</p:sldLayout>
</file>

<file path=ppt/slideLayouts/slideLayout4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74" indent="0">
              <a:buNone/>
              <a:defRPr sz="1200"/>
            </a:lvl2pPr>
            <a:lvl3pPr marL="914349" indent="0">
              <a:buNone/>
              <a:defRPr sz="1000"/>
            </a:lvl3pPr>
            <a:lvl4pPr marL="1371523" indent="0">
              <a:buNone/>
              <a:defRPr sz="900"/>
            </a:lvl4pPr>
            <a:lvl5pPr marL="1828698" indent="0">
              <a:buNone/>
              <a:defRPr sz="900"/>
            </a:lvl5pPr>
            <a:lvl6pPr marL="2285872" indent="0">
              <a:buNone/>
              <a:defRPr sz="900"/>
            </a:lvl6pPr>
            <a:lvl7pPr marL="2743046" indent="0">
              <a:buNone/>
              <a:defRPr sz="900"/>
            </a:lvl7pPr>
            <a:lvl8pPr marL="3200220" indent="0">
              <a:buNone/>
              <a:defRPr sz="900"/>
            </a:lvl8pPr>
            <a:lvl9pPr marL="3657396" indent="0">
              <a:buNone/>
              <a:defRPr sz="900"/>
            </a:lvl9pPr>
          </a:lstStyle>
          <a:p>
            <a:pPr lvl="0"/>
            <a:r>
              <a:rPr lang="en-US" smtClean="0"/>
              <a:t>Click to edit Master text styles</a:t>
            </a:r>
          </a:p>
        </p:txBody>
      </p:sp>
    </p:spTree>
    <p:extLst>
      <p:ext uri="{BB962C8B-B14F-4D97-AF65-F5344CB8AC3E}">
        <p14:creationId xmlns:p14="http://schemas.microsoft.com/office/powerpoint/2010/main" val="3906195648"/>
      </p:ext>
    </p:extLst>
  </p:cSld>
  <p:clrMapOvr>
    <a:masterClrMapping/>
  </p:clrMapOvr>
  <p:transition/>
</p:sldLayout>
</file>

<file path=ppt/slideLayouts/slideLayout4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4" indent="0">
              <a:buNone/>
              <a:defRPr sz="2800"/>
            </a:lvl2pPr>
            <a:lvl3pPr marL="914349" indent="0">
              <a:buNone/>
              <a:defRPr sz="2400"/>
            </a:lvl3pPr>
            <a:lvl4pPr marL="1371523" indent="0">
              <a:buNone/>
              <a:defRPr sz="2000"/>
            </a:lvl4pPr>
            <a:lvl5pPr marL="1828698" indent="0">
              <a:buNone/>
              <a:defRPr sz="2000"/>
            </a:lvl5pPr>
            <a:lvl6pPr marL="2285872" indent="0">
              <a:buNone/>
              <a:defRPr sz="2000"/>
            </a:lvl6pPr>
            <a:lvl7pPr marL="2743046" indent="0">
              <a:buNone/>
              <a:defRPr sz="2000"/>
            </a:lvl7pPr>
            <a:lvl8pPr marL="3200220" indent="0">
              <a:buNone/>
              <a:defRPr sz="2000"/>
            </a:lvl8pPr>
            <a:lvl9pPr marL="3657396"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4" indent="0">
              <a:buNone/>
              <a:defRPr sz="1200"/>
            </a:lvl2pPr>
            <a:lvl3pPr marL="914349" indent="0">
              <a:buNone/>
              <a:defRPr sz="1000"/>
            </a:lvl3pPr>
            <a:lvl4pPr marL="1371523" indent="0">
              <a:buNone/>
              <a:defRPr sz="900"/>
            </a:lvl4pPr>
            <a:lvl5pPr marL="1828698" indent="0">
              <a:buNone/>
              <a:defRPr sz="900"/>
            </a:lvl5pPr>
            <a:lvl6pPr marL="2285872" indent="0">
              <a:buNone/>
              <a:defRPr sz="900"/>
            </a:lvl6pPr>
            <a:lvl7pPr marL="2743046" indent="0">
              <a:buNone/>
              <a:defRPr sz="900"/>
            </a:lvl7pPr>
            <a:lvl8pPr marL="3200220" indent="0">
              <a:buNone/>
              <a:defRPr sz="900"/>
            </a:lvl8pPr>
            <a:lvl9pPr marL="3657396" indent="0">
              <a:buNone/>
              <a:defRPr sz="900"/>
            </a:lvl9pPr>
          </a:lstStyle>
          <a:p>
            <a:pPr lvl="0"/>
            <a:r>
              <a:rPr lang="en-US" smtClean="0"/>
              <a:t>Click to edit Master text styles</a:t>
            </a:r>
          </a:p>
        </p:txBody>
      </p:sp>
    </p:spTree>
    <p:extLst>
      <p:ext uri="{BB962C8B-B14F-4D97-AF65-F5344CB8AC3E}">
        <p14:creationId xmlns:p14="http://schemas.microsoft.com/office/powerpoint/2010/main" val="3307587162"/>
      </p:ext>
    </p:extLst>
  </p:cSld>
  <p:clrMapOvr>
    <a:masterClrMapping/>
  </p:clrMapOvr>
  <p:transition/>
</p:sldLayout>
</file>

<file path=ppt/slideLayouts/slideLayout4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51894597"/>
      </p:ext>
    </p:extLst>
  </p:cSld>
  <p:clrMapOvr>
    <a:masterClrMapping/>
  </p:clrMapOvr>
  <p:transition/>
</p:sldLayout>
</file>

<file path=ppt/slideLayouts/slideLayout4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2862077"/>
      </p:ext>
    </p:extLst>
  </p:cSld>
  <p:clrMapOvr>
    <a:masterClrMapping/>
  </p:clrMapOvr>
  <p:transition/>
</p:sldLayout>
</file>

<file path=ppt/slideLayouts/slideLayout48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52"/>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14037014"/>
      </p:ext>
    </p:extLst>
  </p:cSld>
  <p:clrMapOvr>
    <a:masterClrMapping/>
  </p:clrMapOvr>
  <p:transition/>
</p:sldLayout>
</file>

<file path=ppt/slideLayouts/slideLayout487.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2387915440"/>
      </p:ext>
    </p:extLst>
  </p:cSld>
  <p:clrMapOvr>
    <a:masterClrMapping/>
  </p:clrMapOvr>
</p:sldLayout>
</file>

<file path=ppt/slideLayouts/slideLayout4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5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174" indent="0" algn="ctr">
              <a:buNone/>
              <a:defRPr/>
            </a:lvl2pPr>
            <a:lvl3pPr marL="914349" indent="0" algn="ctr">
              <a:buNone/>
              <a:defRPr/>
            </a:lvl3pPr>
            <a:lvl4pPr marL="1371523" indent="0" algn="ctr">
              <a:buNone/>
              <a:defRPr/>
            </a:lvl4pPr>
            <a:lvl5pPr marL="1828698" indent="0" algn="ctr">
              <a:buNone/>
              <a:defRPr/>
            </a:lvl5pPr>
            <a:lvl6pPr marL="2285872" indent="0" algn="ctr">
              <a:buNone/>
              <a:defRPr/>
            </a:lvl6pPr>
            <a:lvl7pPr marL="2743046" indent="0" algn="ctr">
              <a:buNone/>
              <a:defRPr/>
            </a:lvl7pPr>
            <a:lvl8pPr marL="3200220" indent="0" algn="ctr">
              <a:buNone/>
              <a:defRPr/>
            </a:lvl8pPr>
            <a:lvl9pPr marL="3657396"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584642928"/>
      </p:ext>
    </p:extLst>
  </p:cSld>
  <p:clrMapOvr>
    <a:masterClrMapping/>
  </p:clrMapOvr>
  <p:transition/>
</p:sldLayout>
</file>

<file path=ppt/slideLayouts/slideLayout4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34120593"/>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58081661"/>
      </p:ext>
    </p:extLst>
  </p:cSld>
  <p:clrMapOvr>
    <a:masterClrMapping/>
  </p:clrMapOvr>
  <p:transition/>
</p:sldLayout>
</file>

<file path=ppt/slideLayouts/slideLayout4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2"/>
            <a:ext cx="7772400" cy="1500187"/>
          </a:xfrm>
        </p:spPr>
        <p:txBody>
          <a:bodyPr anchor="b"/>
          <a:lstStyle>
            <a:lvl1pPr marL="0" indent="0">
              <a:buNone/>
              <a:defRPr sz="2000"/>
            </a:lvl1pPr>
            <a:lvl2pPr marL="457174" indent="0">
              <a:buNone/>
              <a:defRPr sz="1800"/>
            </a:lvl2pPr>
            <a:lvl3pPr marL="914349" indent="0">
              <a:buNone/>
              <a:defRPr sz="1600"/>
            </a:lvl3pPr>
            <a:lvl4pPr marL="1371523" indent="0">
              <a:buNone/>
              <a:defRPr sz="1400"/>
            </a:lvl4pPr>
            <a:lvl5pPr marL="1828698" indent="0">
              <a:buNone/>
              <a:defRPr sz="1400"/>
            </a:lvl5pPr>
            <a:lvl6pPr marL="2285872" indent="0">
              <a:buNone/>
              <a:defRPr sz="1400"/>
            </a:lvl6pPr>
            <a:lvl7pPr marL="2743046" indent="0">
              <a:buNone/>
              <a:defRPr sz="1400"/>
            </a:lvl7pPr>
            <a:lvl8pPr marL="3200220" indent="0">
              <a:buNone/>
              <a:defRPr sz="1400"/>
            </a:lvl8pPr>
            <a:lvl9pPr marL="3657396" indent="0">
              <a:buNone/>
              <a:defRPr sz="1400"/>
            </a:lvl9pPr>
          </a:lstStyle>
          <a:p>
            <a:pPr lvl="0"/>
            <a:r>
              <a:rPr lang="en-US" smtClean="0"/>
              <a:t>Click to edit Master text styles</a:t>
            </a:r>
          </a:p>
        </p:txBody>
      </p:sp>
    </p:spTree>
    <p:extLst>
      <p:ext uri="{BB962C8B-B14F-4D97-AF65-F5344CB8AC3E}">
        <p14:creationId xmlns:p14="http://schemas.microsoft.com/office/powerpoint/2010/main" val="700997077"/>
      </p:ext>
    </p:extLst>
  </p:cSld>
  <p:clrMapOvr>
    <a:masterClrMapping/>
  </p:clrMapOvr>
  <p:transition/>
</p:sldLayout>
</file>

<file path=ppt/slideLayouts/slideLayout4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07868569"/>
      </p:ext>
    </p:extLst>
  </p:cSld>
  <p:clrMapOvr>
    <a:masterClrMapping/>
  </p:clrMapOvr>
  <p:transition/>
</p:sldLayout>
</file>

<file path=ppt/slideLayouts/slideLayout4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4" indent="0">
              <a:buNone/>
              <a:defRPr sz="2000" b="1"/>
            </a:lvl2pPr>
            <a:lvl3pPr marL="914349" indent="0">
              <a:buNone/>
              <a:defRPr sz="1800" b="1"/>
            </a:lvl3pPr>
            <a:lvl4pPr marL="1371523" indent="0">
              <a:buNone/>
              <a:defRPr sz="1600" b="1"/>
            </a:lvl4pPr>
            <a:lvl5pPr marL="1828698" indent="0">
              <a:buNone/>
              <a:defRPr sz="1600" b="1"/>
            </a:lvl5pPr>
            <a:lvl6pPr marL="2285872" indent="0">
              <a:buNone/>
              <a:defRPr sz="1600" b="1"/>
            </a:lvl6pPr>
            <a:lvl7pPr marL="2743046" indent="0">
              <a:buNone/>
              <a:defRPr sz="1600" b="1"/>
            </a:lvl7pPr>
            <a:lvl8pPr marL="3200220" indent="0">
              <a:buNone/>
              <a:defRPr sz="1600" b="1"/>
            </a:lvl8pPr>
            <a:lvl9pPr marL="3657396"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2" y="1535113"/>
            <a:ext cx="4041775" cy="639762"/>
          </a:xfrm>
        </p:spPr>
        <p:txBody>
          <a:bodyPr anchor="b"/>
          <a:lstStyle>
            <a:lvl1pPr marL="0" indent="0">
              <a:buNone/>
              <a:defRPr sz="2400" b="1"/>
            </a:lvl1pPr>
            <a:lvl2pPr marL="457174" indent="0">
              <a:buNone/>
              <a:defRPr sz="2000" b="1"/>
            </a:lvl2pPr>
            <a:lvl3pPr marL="914349" indent="0">
              <a:buNone/>
              <a:defRPr sz="1800" b="1"/>
            </a:lvl3pPr>
            <a:lvl4pPr marL="1371523" indent="0">
              <a:buNone/>
              <a:defRPr sz="1600" b="1"/>
            </a:lvl4pPr>
            <a:lvl5pPr marL="1828698" indent="0">
              <a:buNone/>
              <a:defRPr sz="1600" b="1"/>
            </a:lvl5pPr>
            <a:lvl6pPr marL="2285872" indent="0">
              <a:buNone/>
              <a:defRPr sz="1600" b="1"/>
            </a:lvl6pPr>
            <a:lvl7pPr marL="2743046" indent="0">
              <a:buNone/>
              <a:defRPr sz="1600" b="1"/>
            </a:lvl7pPr>
            <a:lvl8pPr marL="3200220" indent="0">
              <a:buNone/>
              <a:defRPr sz="1600" b="1"/>
            </a:lvl8pPr>
            <a:lvl9pPr marL="3657396"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29742637"/>
      </p:ext>
    </p:extLst>
  </p:cSld>
  <p:clrMapOvr>
    <a:masterClrMapping/>
  </p:clrMapOvr>
  <p:transition/>
</p:sldLayout>
</file>

<file path=ppt/slideLayouts/slideLayout4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566721250"/>
      </p:ext>
    </p:extLst>
  </p:cSld>
  <p:clrMapOvr>
    <a:masterClrMapping/>
  </p:clrMapOvr>
  <p:transition/>
</p:sldLayout>
</file>

<file path=ppt/slideLayouts/slideLayout4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7624930"/>
      </p:ext>
    </p:extLst>
  </p:cSld>
  <p:clrMapOvr>
    <a:masterClrMapping/>
  </p:clrMapOvr>
  <p:transition/>
</p:sldLayout>
</file>

<file path=ppt/slideLayouts/slideLayout4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74" indent="0">
              <a:buNone/>
              <a:defRPr sz="1200"/>
            </a:lvl2pPr>
            <a:lvl3pPr marL="914349" indent="0">
              <a:buNone/>
              <a:defRPr sz="1000"/>
            </a:lvl3pPr>
            <a:lvl4pPr marL="1371523" indent="0">
              <a:buNone/>
              <a:defRPr sz="900"/>
            </a:lvl4pPr>
            <a:lvl5pPr marL="1828698" indent="0">
              <a:buNone/>
              <a:defRPr sz="900"/>
            </a:lvl5pPr>
            <a:lvl6pPr marL="2285872" indent="0">
              <a:buNone/>
              <a:defRPr sz="900"/>
            </a:lvl6pPr>
            <a:lvl7pPr marL="2743046" indent="0">
              <a:buNone/>
              <a:defRPr sz="900"/>
            </a:lvl7pPr>
            <a:lvl8pPr marL="3200220" indent="0">
              <a:buNone/>
              <a:defRPr sz="900"/>
            </a:lvl8pPr>
            <a:lvl9pPr marL="3657396" indent="0">
              <a:buNone/>
              <a:defRPr sz="900"/>
            </a:lvl9pPr>
          </a:lstStyle>
          <a:p>
            <a:pPr lvl="0"/>
            <a:r>
              <a:rPr lang="en-US" smtClean="0"/>
              <a:t>Click to edit Master text styles</a:t>
            </a:r>
          </a:p>
        </p:txBody>
      </p:sp>
    </p:spTree>
    <p:extLst>
      <p:ext uri="{BB962C8B-B14F-4D97-AF65-F5344CB8AC3E}">
        <p14:creationId xmlns:p14="http://schemas.microsoft.com/office/powerpoint/2010/main" val="3339917684"/>
      </p:ext>
    </p:extLst>
  </p:cSld>
  <p:clrMapOvr>
    <a:masterClrMapping/>
  </p:clrMapOvr>
  <p:transition/>
</p:sldLayout>
</file>

<file path=ppt/slideLayouts/slideLayout4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4" indent="0">
              <a:buNone/>
              <a:defRPr sz="2800"/>
            </a:lvl2pPr>
            <a:lvl3pPr marL="914349" indent="0">
              <a:buNone/>
              <a:defRPr sz="2400"/>
            </a:lvl3pPr>
            <a:lvl4pPr marL="1371523" indent="0">
              <a:buNone/>
              <a:defRPr sz="2000"/>
            </a:lvl4pPr>
            <a:lvl5pPr marL="1828698" indent="0">
              <a:buNone/>
              <a:defRPr sz="2000"/>
            </a:lvl5pPr>
            <a:lvl6pPr marL="2285872" indent="0">
              <a:buNone/>
              <a:defRPr sz="2000"/>
            </a:lvl6pPr>
            <a:lvl7pPr marL="2743046" indent="0">
              <a:buNone/>
              <a:defRPr sz="2000"/>
            </a:lvl7pPr>
            <a:lvl8pPr marL="3200220" indent="0">
              <a:buNone/>
              <a:defRPr sz="2000"/>
            </a:lvl8pPr>
            <a:lvl9pPr marL="3657396"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4" indent="0">
              <a:buNone/>
              <a:defRPr sz="1200"/>
            </a:lvl2pPr>
            <a:lvl3pPr marL="914349" indent="0">
              <a:buNone/>
              <a:defRPr sz="1000"/>
            </a:lvl3pPr>
            <a:lvl4pPr marL="1371523" indent="0">
              <a:buNone/>
              <a:defRPr sz="900"/>
            </a:lvl4pPr>
            <a:lvl5pPr marL="1828698" indent="0">
              <a:buNone/>
              <a:defRPr sz="900"/>
            </a:lvl5pPr>
            <a:lvl6pPr marL="2285872" indent="0">
              <a:buNone/>
              <a:defRPr sz="900"/>
            </a:lvl6pPr>
            <a:lvl7pPr marL="2743046" indent="0">
              <a:buNone/>
              <a:defRPr sz="900"/>
            </a:lvl7pPr>
            <a:lvl8pPr marL="3200220" indent="0">
              <a:buNone/>
              <a:defRPr sz="900"/>
            </a:lvl8pPr>
            <a:lvl9pPr marL="3657396" indent="0">
              <a:buNone/>
              <a:defRPr sz="900"/>
            </a:lvl9pPr>
          </a:lstStyle>
          <a:p>
            <a:pPr lvl="0"/>
            <a:r>
              <a:rPr lang="en-US" smtClean="0"/>
              <a:t>Click to edit Master text styles</a:t>
            </a:r>
          </a:p>
        </p:txBody>
      </p:sp>
    </p:spTree>
    <p:extLst>
      <p:ext uri="{BB962C8B-B14F-4D97-AF65-F5344CB8AC3E}">
        <p14:creationId xmlns:p14="http://schemas.microsoft.com/office/powerpoint/2010/main" val="1698791815"/>
      </p:ext>
    </p:extLst>
  </p:cSld>
  <p:clrMapOvr>
    <a:masterClrMapping/>
  </p:clrMapOvr>
  <p:transition/>
</p:sldLayout>
</file>

<file path=ppt/slideLayouts/slideLayout4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04854475"/>
      </p:ext>
    </p:extLst>
  </p:cSld>
  <p:clrMapOvr>
    <a:masterClrMapping/>
  </p:clrMapOvr>
  <p:transition/>
</p:sldLayout>
</file>

<file path=ppt/slideLayouts/slideLayout4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84848475"/>
      </p:ext>
    </p:extLst>
  </p:cSld>
  <p:clrMapOvr>
    <a:masterClrMapping/>
  </p:clrMapOvr>
  <p:transition/>
</p:sldLayout>
</file>

<file path=ppt/slideLayouts/slideLayout49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52"/>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48571605"/>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4" indent="0">
              <a:buNone/>
              <a:defRPr sz="2000" b="1"/>
            </a:lvl2pPr>
            <a:lvl3pPr marL="914349" indent="0">
              <a:buNone/>
              <a:defRPr sz="1800" b="1"/>
            </a:lvl3pPr>
            <a:lvl4pPr marL="1371523" indent="0">
              <a:buNone/>
              <a:defRPr sz="1600" b="1"/>
            </a:lvl4pPr>
            <a:lvl5pPr marL="1828698" indent="0">
              <a:buNone/>
              <a:defRPr sz="1600" b="1"/>
            </a:lvl5pPr>
            <a:lvl6pPr marL="2285872" indent="0">
              <a:buNone/>
              <a:defRPr sz="1600" b="1"/>
            </a:lvl6pPr>
            <a:lvl7pPr marL="2743046" indent="0">
              <a:buNone/>
              <a:defRPr sz="1600" b="1"/>
            </a:lvl7pPr>
            <a:lvl8pPr marL="3200220" indent="0">
              <a:buNone/>
              <a:defRPr sz="1600" b="1"/>
            </a:lvl8pPr>
            <a:lvl9pPr marL="3657396"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2" y="1535113"/>
            <a:ext cx="4041775" cy="639762"/>
          </a:xfrm>
        </p:spPr>
        <p:txBody>
          <a:bodyPr anchor="b"/>
          <a:lstStyle>
            <a:lvl1pPr marL="0" indent="0">
              <a:buNone/>
              <a:defRPr sz="2400" b="1"/>
            </a:lvl1pPr>
            <a:lvl2pPr marL="457174" indent="0">
              <a:buNone/>
              <a:defRPr sz="2000" b="1"/>
            </a:lvl2pPr>
            <a:lvl3pPr marL="914349" indent="0">
              <a:buNone/>
              <a:defRPr sz="1800" b="1"/>
            </a:lvl3pPr>
            <a:lvl4pPr marL="1371523" indent="0">
              <a:buNone/>
              <a:defRPr sz="1600" b="1"/>
            </a:lvl4pPr>
            <a:lvl5pPr marL="1828698" indent="0">
              <a:buNone/>
              <a:defRPr sz="1600" b="1"/>
            </a:lvl5pPr>
            <a:lvl6pPr marL="2285872" indent="0">
              <a:buNone/>
              <a:defRPr sz="1600" b="1"/>
            </a:lvl6pPr>
            <a:lvl7pPr marL="2743046" indent="0">
              <a:buNone/>
              <a:defRPr sz="1600" b="1"/>
            </a:lvl7pPr>
            <a:lvl8pPr marL="3200220" indent="0">
              <a:buNone/>
              <a:defRPr sz="1600" b="1"/>
            </a:lvl8pPr>
            <a:lvl9pPr marL="3657396"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83806927"/>
      </p:ext>
    </p:extLst>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09543553"/>
      </p:ext>
    </p:extLst>
  </p:cSld>
  <p:clrMapOvr>
    <a:masterClrMapping/>
  </p:clrMapOvr>
  <p:transition/>
</p:sldLayout>
</file>

<file path=ppt/slideLayouts/slideLayout500.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2144259067"/>
      </p:ext>
    </p:extLst>
  </p:cSld>
  <p:clrMapOvr>
    <a:masterClrMapping/>
  </p:clrMapOvr>
</p:sldLayout>
</file>

<file path=ppt/slideLayouts/slideLayout5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5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7170" indent="0" algn="ctr">
              <a:buNone/>
              <a:defRPr/>
            </a:lvl2pPr>
            <a:lvl3pPr marL="914340" indent="0" algn="ctr">
              <a:buNone/>
              <a:defRPr/>
            </a:lvl3pPr>
            <a:lvl4pPr marL="1371511" indent="0" algn="ctr">
              <a:buNone/>
              <a:defRPr/>
            </a:lvl4pPr>
            <a:lvl5pPr marL="1828680" indent="0" algn="ctr">
              <a:buNone/>
              <a:defRPr/>
            </a:lvl5pPr>
            <a:lvl6pPr marL="2285850" indent="0" algn="ctr">
              <a:buNone/>
              <a:defRPr/>
            </a:lvl6pPr>
            <a:lvl7pPr marL="2743019" indent="0" algn="ctr">
              <a:buNone/>
              <a:defRPr/>
            </a:lvl7pPr>
            <a:lvl8pPr marL="3200188" indent="0" algn="ctr">
              <a:buNone/>
              <a:defRPr/>
            </a:lvl8pPr>
            <a:lvl9pPr marL="3657358"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897725210"/>
      </p:ext>
    </p:extLst>
  </p:cSld>
  <p:clrMapOvr>
    <a:masterClrMapping/>
  </p:clrMapOvr>
  <p:transition/>
</p:sldLayout>
</file>

<file path=ppt/slideLayouts/slideLayout5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00652116"/>
      </p:ext>
    </p:extLst>
  </p:cSld>
  <p:clrMapOvr>
    <a:masterClrMapping/>
  </p:clrMapOvr>
  <p:transition/>
</p:sldLayout>
</file>

<file path=ppt/slideLayouts/slideLayout5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3"/>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3"/>
            <a:ext cx="7772400" cy="1500187"/>
          </a:xfrm>
        </p:spPr>
        <p:txBody>
          <a:bodyPr anchor="b"/>
          <a:lstStyle>
            <a:lvl1pPr marL="0" indent="0">
              <a:buNone/>
              <a:defRPr sz="2000"/>
            </a:lvl1pPr>
            <a:lvl2pPr marL="457170" indent="0">
              <a:buNone/>
              <a:defRPr sz="1800"/>
            </a:lvl2pPr>
            <a:lvl3pPr marL="914340" indent="0">
              <a:buNone/>
              <a:defRPr sz="1600"/>
            </a:lvl3pPr>
            <a:lvl4pPr marL="1371511" indent="0">
              <a:buNone/>
              <a:defRPr sz="1400"/>
            </a:lvl4pPr>
            <a:lvl5pPr marL="1828680" indent="0">
              <a:buNone/>
              <a:defRPr sz="1400"/>
            </a:lvl5pPr>
            <a:lvl6pPr marL="2285850" indent="0">
              <a:buNone/>
              <a:defRPr sz="1400"/>
            </a:lvl6pPr>
            <a:lvl7pPr marL="2743019" indent="0">
              <a:buNone/>
              <a:defRPr sz="1400"/>
            </a:lvl7pPr>
            <a:lvl8pPr marL="3200188" indent="0">
              <a:buNone/>
              <a:defRPr sz="1400"/>
            </a:lvl8pPr>
            <a:lvl9pPr marL="3657358" indent="0">
              <a:buNone/>
              <a:defRPr sz="1400"/>
            </a:lvl9pPr>
          </a:lstStyle>
          <a:p>
            <a:pPr lvl="0"/>
            <a:r>
              <a:rPr lang="en-US" smtClean="0"/>
              <a:t>Click to edit Master text styles</a:t>
            </a:r>
          </a:p>
        </p:txBody>
      </p:sp>
    </p:spTree>
    <p:extLst>
      <p:ext uri="{BB962C8B-B14F-4D97-AF65-F5344CB8AC3E}">
        <p14:creationId xmlns:p14="http://schemas.microsoft.com/office/powerpoint/2010/main" val="1665954688"/>
      </p:ext>
    </p:extLst>
  </p:cSld>
  <p:clrMapOvr>
    <a:masterClrMapping/>
  </p:clrMapOvr>
  <p:transition/>
</p:sldLayout>
</file>

<file path=ppt/slideLayouts/slideLayout5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5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5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58644591"/>
      </p:ext>
    </p:extLst>
  </p:cSld>
  <p:clrMapOvr>
    <a:masterClrMapping/>
  </p:clrMapOvr>
  <p:transition/>
</p:sldLayout>
</file>

<file path=ppt/slideLayouts/slideLayout5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0" indent="0">
              <a:buNone/>
              <a:defRPr sz="2000" b="1"/>
            </a:lvl2pPr>
            <a:lvl3pPr marL="914340" indent="0">
              <a:buNone/>
              <a:defRPr sz="1800" b="1"/>
            </a:lvl3pPr>
            <a:lvl4pPr marL="1371511" indent="0">
              <a:buNone/>
              <a:defRPr sz="1600" b="1"/>
            </a:lvl4pPr>
            <a:lvl5pPr marL="1828680" indent="0">
              <a:buNone/>
              <a:defRPr sz="1600" b="1"/>
            </a:lvl5pPr>
            <a:lvl6pPr marL="2285850" indent="0">
              <a:buNone/>
              <a:defRPr sz="1600" b="1"/>
            </a:lvl6pPr>
            <a:lvl7pPr marL="2743019" indent="0">
              <a:buNone/>
              <a:defRPr sz="1600" b="1"/>
            </a:lvl7pPr>
            <a:lvl8pPr marL="3200188" indent="0">
              <a:buNone/>
              <a:defRPr sz="1600" b="1"/>
            </a:lvl8pPr>
            <a:lvl9pPr marL="3657358"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3" y="1535113"/>
            <a:ext cx="4041775" cy="639762"/>
          </a:xfrm>
        </p:spPr>
        <p:txBody>
          <a:bodyPr anchor="b"/>
          <a:lstStyle>
            <a:lvl1pPr marL="0" indent="0">
              <a:buNone/>
              <a:defRPr sz="2400" b="1"/>
            </a:lvl1pPr>
            <a:lvl2pPr marL="457170" indent="0">
              <a:buNone/>
              <a:defRPr sz="2000" b="1"/>
            </a:lvl2pPr>
            <a:lvl3pPr marL="914340" indent="0">
              <a:buNone/>
              <a:defRPr sz="1800" b="1"/>
            </a:lvl3pPr>
            <a:lvl4pPr marL="1371511" indent="0">
              <a:buNone/>
              <a:defRPr sz="1600" b="1"/>
            </a:lvl4pPr>
            <a:lvl5pPr marL="1828680" indent="0">
              <a:buNone/>
              <a:defRPr sz="1600" b="1"/>
            </a:lvl5pPr>
            <a:lvl6pPr marL="2285850" indent="0">
              <a:buNone/>
              <a:defRPr sz="1600" b="1"/>
            </a:lvl6pPr>
            <a:lvl7pPr marL="2743019" indent="0">
              <a:buNone/>
              <a:defRPr sz="1600" b="1"/>
            </a:lvl7pPr>
            <a:lvl8pPr marL="3200188" indent="0">
              <a:buNone/>
              <a:defRPr sz="1600" b="1"/>
            </a:lvl8pPr>
            <a:lvl9pPr marL="365735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06144573"/>
      </p:ext>
    </p:extLst>
  </p:cSld>
  <p:clrMapOvr>
    <a:masterClrMapping/>
  </p:clrMapOvr>
  <p:transition/>
</p:sldLayout>
</file>

<file path=ppt/slideLayouts/slideLayout5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543377564"/>
      </p:ext>
    </p:extLst>
  </p:cSld>
  <p:clrMapOvr>
    <a:masterClrMapping/>
  </p:clrMapOvr>
  <p:transition/>
</p:sldLayout>
</file>

<file path=ppt/slideLayouts/slideLayout5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7713673"/>
      </p:ext>
    </p:extLst>
  </p:cSld>
  <p:clrMapOvr>
    <a:masterClrMapping/>
  </p:clrMapOvr>
  <p:transition/>
</p:sldLayout>
</file>

<file path=ppt/slideLayouts/slideLayout5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70" indent="0">
              <a:buNone/>
              <a:defRPr sz="1200"/>
            </a:lvl2pPr>
            <a:lvl3pPr marL="914340" indent="0">
              <a:buNone/>
              <a:defRPr sz="1000"/>
            </a:lvl3pPr>
            <a:lvl4pPr marL="1371511" indent="0">
              <a:buNone/>
              <a:defRPr sz="900"/>
            </a:lvl4pPr>
            <a:lvl5pPr marL="1828680" indent="0">
              <a:buNone/>
              <a:defRPr sz="900"/>
            </a:lvl5pPr>
            <a:lvl6pPr marL="2285850" indent="0">
              <a:buNone/>
              <a:defRPr sz="900"/>
            </a:lvl6pPr>
            <a:lvl7pPr marL="2743019" indent="0">
              <a:buNone/>
              <a:defRPr sz="900"/>
            </a:lvl7pPr>
            <a:lvl8pPr marL="3200188" indent="0">
              <a:buNone/>
              <a:defRPr sz="900"/>
            </a:lvl8pPr>
            <a:lvl9pPr marL="3657358" indent="0">
              <a:buNone/>
              <a:defRPr sz="900"/>
            </a:lvl9pPr>
          </a:lstStyle>
          <a:p>
            <a:pPr lvl="0"/>
            <a:r>
              <a:rPr lang="en-US" smtClean="0"/>
              <a:t>Click to edit Master text styles</a:t>
            </a:r>
          </a:p>
        </p:txBody>
      </p:sp>
    </p:spTree>
    <p:extLst>
      <p:ext uri="{BB962C8B-B14F-4D97-AF65-F5344CB8AC3E}">
        <p14:creationId xmlns:p14="http://schemas.microsoft.com/office/powerpoint/2010/main" val="4079718838"/>
      </p:ext>
    </p:extLst>
  </p:cSld>
  <p:clrMapOvr>
    <a:masterClrMapping/>
  </p:clrMapOvr>
  <p:transition/>
</p:sldLayout>
</file>

<file path=ppt/slideLayouts/slideLayout5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0" indent="0">
              <a:buNone/>
              <a:defRPr sz="2800"/>
            </a:lvl2pPr>
            <a:lvl3pPr marL="914340" indent="0">
              <a:buNone/>
              <a:defRPr sz="2400"/>
            </a:lvl3pPr>
            <a:lvl4pPr marL="1371511" indent="0">
              <a:buNone/>
              <a:defRPr sz="2000"/>
            </a:lvl4pPr>
            <a:lvl5pPr marL="1828680" indent="0">
              <a:buNone/>
              <a:defRPr sz="2000"/>
            </a:lvl5pPr>
            <a:lvl6pPr marL="2285850" indent="0">
              <a:buNone/>
              <a:defRPr sz="2000"/>
            </a:lvl6pPr>
            <a:lvl7pPr marL="2743019" indent="0">
              <a:buNone/>
              <a:defRPr sz="2000"/>
            </a:lvl7pPr>
            <a:lvl8pPr marL="3200188" indent="0">
              <a:buNone/>
              <a:defRPr sz="2000"/>
            </a:lvl8pPr>
            <a:lvl9pPr marL="3657358"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170" indent="0">
              <a:buNone/>
              <a:defRPr sz="1200"/>
            </a:lvl2pPr>
            <a:lvl3pPr marL="914340" indent="0">
              <a:buNone/>
              <a:defRPr sz="1000"/>
            </a:lvl3pPr>
            <a:lvl4pPr marL="1371511" indent="0">
              <a:buNone/>
              <a:defRPr sz="900"/>
            </a:lvl4pPr>
            <a:lvl5pPr marL="1828680" indent="0">
              <a:buNone/>
              <a:defRPr sz="900"/>
            </a:lvl5pPr>
            <a:lvl6pPr marL="2285850" indent="0">
              <a:buNone/>
              <a:defRPr sz="900"/>
            </a:lvl6pPr>
            <a:lvl7pPr marL="2743019" indent="0">
              <a:buNone/>
              <a:defRPr sz="900"/>
            </a:lvl7pPr>
            <a:lvl8pPr marL="3200188" indent="0">
              <a:buNone/>
              <a:defRPr sz="900"/>
            </a:lvl8pPr>
            <a:lvl9pPr marL="3657358" indent="0">
              <a:buNone/>
              <a:defRPr sz="900"/>
            </a:lvl9pPr>
          </a:lstStyle>
          <a:p>
            <a:pPr lvl="0"/>
            <a:r>
              <a:rPr lang="en-US" smtClean="0"/>
              <a:t>Click to edit Master text styles</a:t>
            </a:r>
          </a:p>
        </p:txBody>
      </p:sp>
    </p:spTree>
    <p:extLst>
      <p:ext uri="{BB962C8B-B14F-4D97-AF65-F5344CB8AC3E}">
        <p14:creationId xmlns:p14="http://schemas.microsoft.com/office/powerpoint/2010/main" val="2098906153"/>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52"/>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06535695"/>
      </p:ext>
    </p:extLst>
  </p:cSld>
  <p:clrMapOvr>
    <a:masterClrMapping/>
  </p:clrMapOvr>
  <p:transition/>
  <p:hf hdr="0" ftr="0" dt="0"/>
</p:sldLayout>
</file>

<file path=ppt/slideLayouts/slideLayout5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77606586"/>
      </p:ext>
    </p:extLst>
  </p:cSld>
  <p:clrMapOvr>
    <a:masterClrMapping/>
  </p:clrMapOvr>
  <p:transition/>
</p:sldLayout>
</file>

<file path=ppt/slideLayouts/slideLayout5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1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01466852"/>
      </p:ext>
    </p:extLst>
  </p:cSld>
  <p:clrMapOvr>
    <a:masterClrMapping/>
  </p:clrMapOvr>
  <p:transition/>
</p:sldLayout>
</file>

<file path=ppt/slideLayouts/slideLayout5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5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5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54461241"/>
      </p:ext>
    </p:extLst>
  </p:cSld>
  <p:clrMapOvr>
    <a:masterClrMapping/>
  </p:clrMapOvr>
  <p:transition/>
</p:sldLayout>
</file>

<file path=ppt/slideLayouts/slideLayout513.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544639454"/>
      </p:ext>
    </p:extLst>
  </p:cSld>
  <p:clrMapOvr>
    <a:masterClrMapping/>
  </p:clrMapOvr>
</p:sldLayout>
</file>

<file path=ppt/slideLayouts/slideLayout5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5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174" indent="0" algn="ctr">
              <a:buNone/>
              <a:defRPr/>
            </a:lvl2pPr>
            <a:lvl3pPr marL="914349" indent="0" algn="ctr">
              <a:buNone/>
              <a:defRPr/>
            </a:lvl3pPr>
            <a:lvl4pPr marL="1371523" indent="0" algn="ctr">
              <a:buNone/>
              <a:defRPr/>
            </a:lvl4pPr>
            <a:lvl5pPr marL="1828698" indent="0" algn="ctr">
              <a:buNone/>
              <a:defRPr/>
            </a:lvl5pPr>
            <a:lvl6pPr marL="2285872" indent="0" algn="ctr">
              <a:buNone/>
              <a:defRPr/>
            </a:lvl6pPr>
            <a:lvl7pPr marL="2743046" indent="0" algn="ctr">
              <a:buNone/>
              <a:defRPr/>
            </a:lvl7pPr>
            <a:lvl8pPr marL="3200220" indent="0" algn="ctr">
              <a:buNone/>
              <a:defRPr/>
            </a:lvl8pPr>
            <a:lvl9pPr marL="3657396"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474411741"/>
      </p:ext>
    </p:extLst>
  </p:cSld>
  <p:clrMapOvr>
    <a:masterClrMapping/>
  </p:clrMapOvr>
  <p:transition/>
</p:sldLayout>
</file>

<file path=ppt/slideLayouts/slideLayout5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95422846"/>
      </p:ext>
    </p:extLst>
  </p:cSld>
  <p:clrMapOvr>
    <a:masterClrMapping/>
  </p:clrMapOvr>
  <p:transition/>
</p:sldLayout>
</file>

<file path=ppt/slideLayouts/slideLayout5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2"/>
            <a:ext cx="7772400" cy="1500187"/>
          </a:xfrm>
        </p:spPr>
        <p:txBody>
          <a:bodyPr anchor="b"/>
          <a:lstStyle>
            <a:lvl1pPr marL="0" indent="0">
              <a:buNone/>
              <a:defRPr sz="2000"/>
            </a:lvl1pPr>
            <a:lvl2pPr marL="457174" indent="0">
              <a:buNone/>
              <a:defRPr sz="1800"/>
            </a:lvl2pPr>
            <a:lvl3pPr marL="914349" indent="0">
              <a:buNone/>
              <a:defRPr sz="1600"/>
            </a:lvl3pPr>
            <a:lvl4pPr marL="1371523" indent="0">
              <a:buNone/>
              <a:defRPr sz="1400"/>
            </a:lvl4pPr>
            <a:lvl5pPr marL="1828698" indent="0">
              <a:buNone/>
              <a:defRPr sz="1400"/>
            </a:lvl5pPr>
            <a:lvl6pPr marL="2285872" indent="0">
              <a:buNone/>
              <a:defRPr sz="1400"/>
            </a:lvl6pPr>
            <a:lvl7pPr marL="2743046" indent="0">
              <a:buNone/>
              <a:defRPr sz="1400"/>
            </a:lvl7pPr>
            <a:lvl8pPr marL="3200220" indent="0">
              <a:buNone/>
              <a:defRPr sz="1400"/>
            </a:lvl8pPr>
            <a:lvl9pPr marL="3657396" indent="0">
              <a:buNone/>
              <a:defRPr sz="1400"/>
            </a:lvl9pPr>
          </a:lstStyle>
          <a:p>
            <a:pPr lvl="0"/>
            <a:r>
              <a:rPr lang="en-US" smtClean="0"/>
              <a:t>Click to edit Master text styles</a:t>
            </a:r>
          </a:p>
        </p:txBody>
      </p:sp>
    </p:spTree>
    <p:extLst>
      <p:ext uri="{BB962C8B-B14F-4D97-AF65-F5344CB8AC3E}">
        <p14:creationId xmlns:p14="http://schemas.microsoft.com/office/powerpoint/2010/main" val="4187944392"/>
      </p:ext>
    </p:extLst>
  </p:cSld>
  <p:clrMapOvr>
    <a:masterClrMapping/>
  </p:clrMapOvr>
  <p:transition/>
</p:sldLayout>
</file>

<file path=ppt/slideLayouts/slideLayout5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12440753"/>
      </p:ext>
    </p:extLst>
  </p:cSld>
  <p:clrMapOvr>
    <a:masterClrMapping/>
  </p:clrMapOvr>
  <p:transition/>
</p:sldLayout>
</file>

<file path=ppt/slideLayouts/slideLayout5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4" indent="0">
              <a:buNone/>
              <a:defRPr sz="2000" b="1"/>
            </a:lvl2pPr>
            <a:lvl3pPr marL="914349" indent="0">
              <a:buNone/>
              <a:defRPr sz="1800" b="1"/>
            </a:lvl3pPr>
            <a:lvl4pPr marL="1371523" indent="0">
              <a:buNone/>
              <a:defRPr sz="1600" b="1"/>
            </a:lvl4pPr>
            <a:lvl5pPr marL="1828698" indent="0">
              <a:buNone/>
              <a:defRPr sz="1600" b="1"/>
            </a:lvl5pPr>
            <a:lvl6pPr marL="2285872" indent="0">
              <a:buNone/>
              <a:defRPr sz="1600" b="1"/>
            </a:lvl6pPr>
            <a:lvl7pPr marL="2743046" indent="0">
              <a:buNone/>
              <a:defRPr sz="1600" b="1"/>
            </a:lvl7pPr>
            <a:lvl8pPr marL="3200220" indent="0">
              <a:buNone/>
              <a:defRPr sz="1600" b="1"/>
            </a:lvl8pPr>
            <a:lvl9pPr marL="3657396"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2" y="1535113"/>
            <a:ext cx="4041775" cy="639762"/>
          </a:xfrm>
        </p:spPr>
        <p:txBody>
          <a:bodyPr anchor="b"/>
          <a:lstStyle>
            <a:lvl1pPr marL="0" indent="0">
              <a:buNone/>
              <a:defRPr sz="2400" b="1"/>
            </a:lvl1pPr>
            <a:lvl2pPr marL="457174" indent="0">
              <a:buNone/>
              <a:defRPr sz="2000" b="1"/>
            </a:lvl2pPr>
            <a:lvl3pPr marL="914349" indent="0">
              <a:buNone/>
              <a:defRPr sz="1800" b="1"/>
            </a:lvl3pPr>
            <a:lvl4pPr marL="1371523" indent="0">
              <a:buNone/>
              <a:defRPr sz="1600" b="1"/>
            </a:lvl4pPr>
            <a:lvl5pPr marL="1828698" indent="0">
              <a:buNone/>
              <a:defRPr sz="1600" b="1"/>
            </a:lvl5pPr>
            <a:lvl6pPr marL="2285872" indent="0">
              <a:buNone/>
              <a:defRPr sz="1600" b="1"/>
            </a:lvl6pPr>
            <a:lvl7pPr marL="2743046" indent="0">
              <a:buNone/>
              <a:defRPr sz="1600" b="1"/>
            </a:lvl7pPr>
            <a:lvl8pPr marL="3200220" indent="0">
              <a:buNone/>
              <a:defRPr sz="1600" b="1"/>
            </a:lvl8pPr>
            <a:lvl9pPr marL="3657396"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87409753"/>
      </p:ext>
    </p:extLst>
  </p:cSld>
  <p:clrMapOvr>
    <a:masterClrMapping/>
  </p:clrMapOvr>
  <p:transition/>
</p:sldLayout>
</file>

<file path=ppt/slideLayouts/slideLayout5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762136109"/>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016769536"/>
      </p:ext>
    </p:extLst>
  </p:cSld>
  <p:clrMapOvr>
    <a:masterClrMapping/>
  </p:clrMapOvr>
  <p:hf hdr="0" ftr="0" dt="0"/>
</p:sldLayout>
</file>

<file path=ppt/slideLayouts/slideLayout5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56476555"/>
      </p:ext>
    </p:extLst>
  </p:cSld>
  <p:clrMapOvr>
    <a:masterClrMapping/>
  </p:clrMapOvr>
  <p:transition/>
</p:sldLayout>
</file>

<file path=ppt/slideLayouts/slideLayout5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74" indent="0">
              <a:buNone/>
              <a:defRPr sz="1200"/>
            </a:lvl2pPr>
            <a:lvl3pPr marL="914349" indent="0">
              <a:buNone/>
              <a:defRPr sz="1000"/>
            </a:lvl3pPr>
            <a:lvl4pPr marL="1371523" indent="0">
              <a:buNone/>
              <a:defRPr sz="900"/>
            </a:lvl4pPr>
            <a:lvl5pPr marL="1828698" indent="0">
              <a:buNone/>
              <a:defRPr sz="900"/>
            </a:lvl5pPr>
            <a:lvl6pPr marL="2285872" indent="0">
              <a:buNone/>
              <a:defRPr sz="900"/>
            </a:lvl6pPr>
            <a:lvl7pPr marL="2743046" indent="0">
              <a:buNone/>
              <a:defRPr sz="900"/>
            </a:lvl7pPr>
            <a:lvl8pPr marL="3200220" indent="0">
              <a:buNone/>
              <a:defRPr sz="900"/>
            </a:lvl8pPr>
            <a:lvl9pPr marL="3657396" indent="0">
              <a:buNone/>
              <a:defRPr sz="900"/>
            </a:lvl9pPr>
          </a:lstStyle>
          <a:p>
            <a:pPr lvl="0"/>
            <a:r>
              <a:rPr lang="en-US" smtClean="0"/>
              <a:t>Click to edit Master text styles</a:t>
            </a:r>
          </a:p>
        </p:txBody>
      </p:sp>
    </p:spTree>
    <p:extLst>
      <p:ext uri="{BB962C8B-B14F-4D97-AF65-F5344CB8AC3E}">
        <p14:creationId xmlns:p14="http://schemas.microsoft.com/office/powerpoint/2010/main" val="2967980820"/>
      </p:ext>
    </p:extLst>
  </p:cSld>
  <p:clrMapOvr>
    <a:masterClrMapping/>
  </p:clrMapOvr>
  <p:transition/>
</p:sldLayout>
</file>

<file path=ppt/slideLayouts/slideLayout5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4" indent="0">
              <a:buNone/>
              <a:defRPr sz="2800"/>
            </a:lvl2pPr>
            <a:lvl3pPr marL="914349" indent="0">
              <a:buNone/>
              <a:defRPr sz="2400"/>
            </a:lvl3pPr>
            <a:lvl4pPr marL="1371523" indent="0">
              <a:buNone/>
              <a:defRPr sz="2000"/>
            </a:lvl4pPr>
            <a:lvl5pPr marL="1828698" indent="0">
              <a:buNone/>
              <a:defRPr sz="2000"/>
            </a:lvl5pPr>
            <a:lvl6pPr marL="2285872" indent="0">
              <a:buNone/>
              <a:defRPr sz="2000"/>
            </a:lvl6pPr>
            <a:lvl7pPr marL="2743046" indent="0">
              <a:buNone/>
              <a:defRPr sz="2000"/>
            </a:lvl7pPr>
            <a:lvl8pPr marL="3200220" indent="0">
              <a:buNone/>
              <a:defRPr sz="2000"/>
            </a:lvl8pPr>
            <a:lvl9pPr marL="3657396"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4" indent="0">
              <a:buNone/>
              <a:defRPr sz="1200"/>
            </a:lvl2pPr>
            <a:lvl3pPr marL="914349" indent="0">
              <a:buNone/>
              <a:defRPr sz="1000"/>
            </a:lvl3pPr>
            <a:lvl4pPr marL="1371523" indent="0">
              <a:buNone/>
              <a:defRPr sz="900"/>
            </a:lvl4pPr>
            <a:lvl5pPr marL="1828698" indent="0">
              <a:buNone/>
              <a:defRPr sz="900"/>
            </a:lvl5pPr>
            <a:lvl6pPr marL="2285872" indent="0">
              <a:buNone/>
              <a:defRPr sz="900"/>
            </a:lvl6pPr>
            <a:lvl7pPr marL="2743046" indent="0">
              <a:buNone/>
              <a:defRPr sz="900"/>
            </a:lvl7pPr>
            <a:lvl8pPr marL="3200220" indent="0">
              <a:buNone/>
              <a:defRPr sz="900"/>
            </a:lvl8pPr>
            <a:lvl9pPr marL="3657396" indent="0">
              <a:buNone/>
              <a:defRPr sz="900"/>
            </a:lvl9pPr>
          </a:lstStyle>
          <a:p>
            <a:pPr lvl="0"/>
            <a:r>
              <a:rPr lang="en-US" smtClean="0"/>
              <a:t>Click to edit Master text styles</a:t>
            </a:r>
          </a:p>
        </p:txBody>
      </p:sp>
    </p:spTree>
    <p:extLst>
      <p:ext uri="{BB962C8B-B14F-4D97-AF65-F5344CB8AC3E}">
        <p14:creationId xmlns:p14="http://schemas.microsoft.com/office/powerpoint/2010/main" val="365516413"/>
      </p:ext>
    </p:extLst>
  </p:cSld>
  <p:clrMapOvr>
    <a:masterClrMapping/>
  </p:clrMapOvr>
  <p:transition/>
</p:sldLayout>
</file>

<file path=ppt/slideLayouts/slideLayout5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3848498"/>
      </p:ext>
    </p:extLst>
  </p:cSld>
  <p:clrMapOvr>
    <a:masterClrMapping/>
  </p:clrMapOvr>
  <p:transition/>
</p:sldLayout>
</file>

<file path=ppt/slideLayouts/slideLayout5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38544681"/>
      </p:ext>
    </p:extLst>
  </p:cSld>
  <p:clrMapOvr>
    <a:masterClrMapping/>
  </p:clrMapOvr>
  <p:transition/>
</p:sldLayout>
</file>

<file path=ppt/slideLayouts/slideLayout52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52"/>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55623463"/>
      </p:ext>
    </p:extLst>
  </p:cSld>
  <p:clrMapOvr>
    <a:masterClrMapping/>
  </p:clrMapOvr>
  <p:transition/>
</p:sldLayout>
</file>

<file path=ppt/slideLayouts/slideLayout526.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2508238151"/>
      </p:ext>
    </p:extLst>
  </p:cSld>
  <p:clrMapOvr>
    <a:masterClrMapping/>
  </p:clrMapOvr>
</p:sldLayout>
</file>

<file path=ppt/slideLayouts/slideLayout527.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6"/>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63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custDataLst>
              <p:tags r:id="rId1"/>
            </p:custDataLst>
          </p:nvPr>
        </p:nvSpPr>
        <p:spPr>
          <a:xfrm>
            <a:off x="457200" y="6245225"/>
            <a:ext cx="2133600" cy="476250"/>
          </a:xfrm>
          <a:prstGeom prst="rect">
            <a:avLst/>
          </a:prstGeom>
        </p:spPr>
        <p:txBody>
          <a:bodyPr lIns="91435" tIns="45718" rIns="91435" bIns="45718"/>
          <a:lstStyle>
            <a:lvl1pPr>
              <a:defRPr>
                <a:solidFill>
                  <a:srgbClr val="000000"/>
                </a:solidFill>
                <a:latin typeface="Arial" pitchFamily="-111" charset="0"/>
                <a:ea typeface="ＭＳ Ｐゴシック" pitchFamily="-111" charset="-128"/>
                <a:cs typeface="ＭＳ Ｐゴシック" pitchFamily="-111" charset="-128"/>
              </a:defRPr>
            </a:lvl1pPr>
          </a:lstStyle>
          <a:p>
            <a:pPr>
              <a:defRPr/>
            </a:pPr>
            <a:endParaRPr lang="en-US"/>
          </a:p>
        </p:txBody>
      </p:sp>
      <p:sp>
        <p:nvSpPr>
          <p:cNvPr id="7" name="Footer Placeholder 6"/>
          <p:cNvSpPr>
            <a:spLocks noGrp="1"/>
          </p:cNvSpPr>
          <p:nvPr>
            <p:ph type="ftr" sz="quarter" idx="11"/>
            <p:custDataLst>
              <p:tags r:id="rId2"/>
            </p:custDataLst>
          </p:nvPr>
        </p:nvSpPr>
        <p:spPr>
          <a:xfrm>
            <a:off x="3124200" y="6245225"/>
            <a:ext cx="2895600" cy="476250"/>
          </a:xfrm>
          <a:prstGeom prst="rect">
            <a:avLst/>
          </a:prstGeom>
        </p:spPr>
        <p:txBody>
          <a:bodyPr lIns="91435" tIns="45718" rIns="91435" bIns="45718"/>
          <a:lstStyle>
            <a:lvl1pPr>
              <a:defRPr>
                <a:solidFill>
                  <a:srgbClr val="000000"/>
                </a:solidFill>
                <a:latin typeface="Arial" pitchFamily="-111" charset="0"/>
                <a:ea typeface="ＭＳ Ｐゴシック" pitchFamily="-111" charset="-128"/>
                <a:cs typeface="ＭＳ Ｐゴシック" pitchFamily="-111" charset="-128"/>
              </a:defRPr>
            </a:lvl1pPr>
          </a:lstStyle>
          <a:p>
            <a:pPr>
              <a:defRPr/>
            </a:pPr>
            <a:endParaRPr lang="en-US"/>
          </a:p>
        </p:txBody>
      </p:sp>
      <p:sp>
        <p:nvSpPr>
          <p:cNvPr id="8" name="Slide Number Placeholder 7"/>
          <p:cNvSpPr>
            <a:spLocks noGrp="1"/>
          </p:cNvSpPr>
          <p:nvPr>
            <p:ph type="sldNum" sz="quarter" idx="12"/>
            <p:custDataLst>
              <p:tags r:id="rId3"/>
            </p:custDataLst>
          </p:nvPr>
        </p:nvSpPr>
        <p:spPr>
          <a:xfrm>
            <a:off x="6553200" y="6245225"/>
            <a:ext cx="2133600" cy="476250"/>
          </a:xfrm>
          <a:prstGeom prst="rect">
            <a:avLst/>
          </a:prstGeom>
        </p:spPr>
        <p:txBody>
          <a:bodyPr lIns="91435" tIns="45718" rIns="91435" bIns="45718"/>
          <a:lstStyle>
            <a:lvl1pPr>
              <a:defRPr>
                <a:solidFill>
                  <a:srgbClr val="000000"/>
                </a:solidFill>
                <a:ea typeface="ＭＳ Ｐゴシック" charset="0"/>
                <a:cs typeface="ＭＳ Ｐゴシック" charset="0"/>
              </a:defRPr>
            </a:lvl1pPr>
          </a:lstStyle>
          <a:p>
            <a:pPr>
              <a:defRPr/>
            </a:pPr>
            <a:fld id="{B0F8D57B-0FFA-0644-B6C7-BD318C114A35}" type="slidenum">
              <a:rPr lang="en-US"/>
              <a:pPr>
                <a:defRPr/>
              </a:pPr>
              <a:t>‹#›</a:t>
            </a:fld>
            <a:endParaRPr lang="en-US"/>
          </a:p>
        </p:txBody>
      </p:sp>
    </p:spTree>
    <p:extLst>
      <p:ext uri="{BB962C8B-B14F-4D97-AF65-F5344CB8AC3E}">
        <p14:creationId xmlns:p14="http://schemas.microsoft.com/office/powerpoint/2010/main" val="2782909165"/>
      </p:ext>
    </p:extLst>
  </p:cSld>
  <p:clrMapOvr>
    <a:masterClrMapping/>
  </p:clrMapOvr>
</p:sldLayout>
</file>

<file path=ppt/slideLayouts/slideLayout5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5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174" indent="0" algn="ctr">
              <a:buNone/>
              <a:defRPr/>
            </a:lvl2pPr>
            <a:lvl3pPr marL="914349" indent="0" algn="ctr">
              <a:buNone/>
              <a:defRPr/>
            </a:lvl3pPr>
            <a:lvl4pPr marL="1371523" indent="0" algn="ctr">
              <a:buNone/>
              <a:defRPr/>
            </a:lvl4pPr>
            <a:lvl5pPr marL="1828698" indent="0" algn="ctr">
              <a:buNone/>
              <a:defRPr/>
            </a:lvl5pPr>
            <a:lvl6pPr marL="2285872" indent="0" algn="ctr">
              <a:buNone/>
              <a:defRPr/>
            </a:lvl6pPr>
            <a:lvl7pPr marL="2743046" indent="0" algn="ctr">
              <a:buNone/>
              <a:defRPr/>
            </a:lvl7pPr>
            <a:lvl8pPr marL="3200220" indent="0" algn="ctr">
              <a:buNone/>
              <a:defRPr/>
            </a:lvl8pPr>
            <a:lvl9pPr marL="3657396"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501149897"/>
      </p:ext>
    </p:extLst>
  </p:cSld>
  <p:clrMapOvr>
    <a:masterClrMapping/>
  </p:clrMapOvr>
  <p:transition/>
</p:sldLayout>
</file>

<file path=ppt/slideLayouts/slideLayout5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80731209"/>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22431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22431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376790"/>
            <a:ext cx="3810000" cy="22431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376790"/>
            <a:ext cx="3810000" cy="22431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sldNum" sz="quarter" idx="10"/>
            <p:custDataLst>
              <p:tags r:id="rId1"/>
            </p:custDataLst>
          </p:nvPr>
        </p:nvSpPr>
        <p:spPr>
          <a:xfrm>
            <a:off x="6553200" y="6356400"/>
            <a:ext cx="2133600" cy="365125"/>
          </a:xfrm>
          <a:prstGeom prst="rect">
            <a:avLst/>
          </a:prstGeom>
        </p:spPr>
        <p:txBody>
          <a:bodyPr lIns="91435" tIns="45718" rIns="91435" bIns="45718"/>
          <a:lstStyle>
            <a:lvl1pPr>
              <a:defRPr/>
            </a:lvl1pPr>
          </a:lstStyle>
          <a:p>
            <a:pPr>
              <a:defRPr/>
            </a:pPr>
            <a:fld id="{535C3C53-9B54-A842-9F89-89EE34C2502D}" type="slidenum">
              <a:rPr lang="en-US"/>
              <a:pPr>
                <a:defRPr/>
              </a:pPr>
              <a:t>‹#›</a:t>
            </a:fld>
            <a:r>
              <a:rPr lang="en-US"/>
              <a:t>   (c) Mark Gerstein, 2002, Yale, bioinfo.mbb.yale.edu</a:t>
            </a:r>
          </a:p>
        </p:txBody>
      </p:sp>
    </p:spTree>
    <p:extLst>
      <p:ext uri="{BB962C8B-B14F-4D97-AF65-F5344CB8AC3E}">
        <p14:creationId xmlns:p14="http://schemas.microsoft.com/office/powerpoint/2010/main" val="3011932225"/>
      </p:ext>
    </p:extLst>
  </p:cSld>
  <p:clrMapOvr>
    <a:masterClrMapping/>
  </p:clrMapOvr>
  <p:transition/>
</p:sldLayout>
</file>

<file path=ppt/slideLayouts/slideLayout5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2"/>
            <a:ext cx="7772400" cy="1500187"/>
          </a:xfrm>
        </p:spPr>
        <p:txBody>
          <a:bodyPr anchor="b"/>
          <a:lstStyle>
            <a:lvl1pPr marL="0" indent="0">
              <a:buNone/>
              <a:defRPr sz="2000"/>
            </a:lvl1pPr>
            <a:lvl2pPr marL="457174" indent="0">
              <a:buNone/>
              <a:defRPr sz="1800"/>
            </a:lvl2pPr>
            <a:lvl3pPr marL="914349" indent="0">
              <a:buNone/>
              <a:defRPr sz="1600"/>
            </a:lvl3pPr>
            <a:lvl4pPr marL="1371523" indent="0">
              <a:buNone/>
              <a:defRPr sz="1400"/>
            </a:lvl4pPr>
            <a:lvl5pPr marL="1828698" indent="0">
              <a:buNone/>
              <a:defRPr sz="1400"/>
            </a:lvl5pPr>
            <a:lvl6pPr marL="2285872" indent="0">
              <a:buNone/>
              <a:defRPr sz="1400"/>
            </a:lvl6pPr>
            <a:lvl7pPr marL="2743046" indent="0">
              <a:buNone/>
              <a:defRPr sz="1400"/>
            </a:lvl7pPr>
            <a:lvl8pPr marL="3200220" indent="0">
              <a:buNone/>
              <a:defRPr sz="1400"/>
            </a:lvl8pPr>
            <a:lvl9pPr marL="3657396" indent="0">
              <a:buNone/>
              <a:defRPr sz="1400"/>
            </a:lvl9pPr>
          </a:lstStyle>
          <a:p>
            <a:pPr lvl="0"/>
            <a:r>
              <a:rPr lang="en-US" smtClean="0"/>
              <a:t>Click to edit Master text styles</a:t>
            </a:r>
          </a:p>
        </p:txBody>
      </p:sp>
    </p:spTree>
    <p:extLst>
      <p:ext uri="{BB962C8B-B14F-4D97-AF65-F5344CB8AC3E}">
        <p14:creationId xmlns:p14="http://schemas.microsoft.com/office/powerpoint/2010/main" val="76025237"/>
      </p:ext>
    </p:extLst>
  </p:cSld>
  <p:clrMapOvr>
    <a:masterClrMapping/>
  </p:clrMapOvr>
  <p:transition/>
</p:sldLayout>
</file>

<file path=ppt/slideLayouts/slideLayout5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6680170"/>
      </p:ext>
    </p:extLst>
  </p:cSld>
  <p:clrMapOvr>
    <a:masterClrMapping/>
  </p:clrMapOvr>
  <p:transition/>
</p:sldLayout>
</file>

<file path=ppt/slideLayouts/slideLayout5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4" indent="0">
              <a:buNone/>
              <a:defRPr sz="2000" b="1"/>
            </a:lvl2pPr>
            <a:lvl3pPr marL="914349" indent="0">
              <a:buNone/>
              <a:defRPr sz="1800" b="1"/>
            </a:lvl3pPr>
            <a:lvl4pPr marL="1371523" indent="0">
              <a:buNone/>
              <a:defRPr sz="1600" b="1"/>
            </a:lvl4pPr>
            <a:lvl5pPr marL="1828698" indent="0">
              <a:buNone/>
              <a:defRPr sz="1600" b="1"/>
            </a:lvl5pPr>
            <a:lvl6pPr marL="2285872" indent="0">
              <a:buNone/>
              <a:defRPr sz="1600" b="1"/>
            </a:lvl6pPr>
            <a:lvl7pPr marL="2743046" indent="0">
              <a:buNone/>
              <a:defRPr sz="1600" b="1"/>
            </a:lvl7pPr>
            <a:lvl8pPr marL="3200220" indent="0">
              <a:buNone/>
              <a:defRPr sz="1600" b="1"/>
            </a:lvl8pPr>
            <a:lvl9pPr marL="3657396"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2" y="1535113"/>
            <a:ext cx="4041775" cy="639762"/>
          </a:xfrm>
        </p:spPr>
        <p:txBody>
          <a:bodyPr anchor="b"/>
          <a:lstStyle>
            <a:lvl1pPr marL="0" indent="0">
              <a:buNone/>
              <a:defRPr sz="2400" b="1"/>
            </a:lvl1pPr>
            <a:lvl2pPr marL="457174" indent="0">
              <a:buNone/>
              <a:defRPr sz="2000" b="1"/>
            </a:lvl2pPr>
            <a:lvl3pPr marL="914349" indent="0">
              <a:buNone/>
              <a:defRPr sz="1800" b="1"/>
            </a:lvl3pPr>
            <a:lvl4pPr marL="1371523" indent="0">
              <a:buNone/>
              <a:defRPr sz="1600" b="1"/>
            </a:lvl4pPr>
            <a:lvl5pPr marL="1828698" indent="0">
              <a:buNone/>
              <a:defRPr sz="1600" b="1"/>
            </a:lvl5pPr>
            <a:lvl6pPr marL="2285872" indent="0">
              <a:buNone/>
              <a:defRPr sz="1600" b="1"/>
            </a:lvl6pPr>
            <a:lvl7pPr marL="2743046" indent="0">
              <a:buNone/>
              <a:defRPr sz="1600" b="1"/>
            </a:lvl7pPr>
            <a:lvl8pPr marL="3200220" indent="0">
              <a:buNone/>
              <a:defRPr sz="1600" b="1"/>
            </a:lvl8pPr>
            <a:lvl9pPr marL="3657396"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98418159"/>
      </p:ext>
    </p:extLst>
  </p:cSld>
  <p:clrMapOvr>
    <a:masterClrMapping/>
  </p:clrMapOvr>
  <p:transition/>
</p:sldLayout>
</file>

<file path=ppt/slideLayouts/slideLayout5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01953145"/>
      </p:ext>
    </p:extLst>
  </p:cSld>
  <p:clrMapOvr>
    <a:masterClrMapping/>
  </p:clrMapOvr>
  <p:transition/>
</p:sldLayout>
</file>

<file path=ppt/slideLayouts/slideLayout5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9424816"/>
      </p:ext>
    </p:extLst>
  </p:cSld>
  <p:clrMapOvr>
    <a:masterClrMapping/>
  </p:clrMapOvr>
  <p:transition/>
</p:sldLayout>
</file>

<file path=ppt/slideLayouts/slideLayout5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74" indent="0">
              <a:buNone/>
              <a:defRPr sz="1200"/>
            </a:lvl2pPr>
            <a:lvl3pPr marL="914349" indent="0">
              <a:buNone/>
              <a:defRPr sz="1000"/>
            </a:lvl3pPr>
            <a:lvl4pPr marL="1371523" indent="0">
              <a:buNone/>
              <a:defRPr sz="900"/>
            </a:lvl4pPr>
            <a:lvl5pPr marL="1828698" indent="0">
              <a:buNone/>
              <a:defRPr sz="900"/>
            </a:lvl5pPr>
            <a:lvl6pPr marL="2285872" indent="0">
              <a:buNone/>
              <a:defRPr sz="900"/>
            </a:lvl6pPr>
            <a:lvl7pPr marL="2743046" indent="0">
              <a:buNone/>
              <a:defRPr sz="900"/>
            </a:lvl7pPr>
            <a:lvl8pPr marL="3200220" indent="0">
              <a:buNone/>
              <a:defRPr sz="900"/>
            </a:lvl8pPr>
            <a:lvl9pPr marL="3657396" indent="0">
              <a:buNone/>
              <a:defRPr sz="900"/>
            </a:lvl9pPr>
          </a:lstStyle>
          <a:p>
            <a:pPr lvl="0"/>
            <a:r>
              <a:rPr lang="en-US" smtClean="0"/>
              <a:t>Click to edit Master text styles</a:t>
            </a:r>
          </a:p>
        </p:txBody>
      </p:sp>
    </p:spTree>
    <p:extLst>
      <p:ext uri="{BB962C8B-B14F-4D97-AF65-F5344CB8AC3E}">
        <p14:creationId xmlns:p14="http://schemas.microsoft.com/office/powerpoint/2010/main" val="2141552197"/>
      </p:ext>
    </p:extLst>
  </p:cSld>
  <p:clrMapOvr>
    <a:masterClrMapping/>
  </p:clrMapOvr>
  <p:transition/>
</p:sldLayout>
</file>

<file path=ppt/slideLayouts/slideLayout5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4" indent="0">
              <a:buNone/>
              <a:defRPr sz="2800"/>
            </a:lvl2pPr>
            <a:lvl3pPr marL="914349" indent="0">
              <a:buNone/>
              <a:defRPr sz="2400"/>
            </a:lvl3pPr>
            <a:lvl4pPr marL="1371523" indent="0">
              <a:buNone/>
              <a:defRPr sz="2000"/>
            </a:lvl4pPr>
            <a:lvl5pPr marL="1828698" indent="0">
              <a:buNone/>
              <a:defRPr sz="2000"/>
            </a:lvl5pPr>
            <a:lvl6pPr marL="2285872" indent="0">
              <a:buNone/>
              <a:defRPr sz="2000"/>
            </a:lvl6pPr>
            <a:lvl7pPr marL="2743046" indent="0">
              <a:buNone/>
              <a:defRPr sz="2000"/>
            </a:lvl7pPr>
            <a:lvl8pPr marL="3200220" indent="0">
              <a:buNone/>
              <a:defRPr sz="2000"/>
            </a:lvl8pPr>
            <a:lvl9pPr marL="3657396"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4" indent="0">
              <a:buNone/>
              <a:defRPr sz="1200"/>
            </a:lvl2pPr>
            <a:lvl3pPr marL="914349" indent="0">
              <a:buNone/>
              <a:defRPr sz="1000"/>
            </a:lvl3pPr>
            <a:lvl4pPr marL="1371523" indent="0">
              <a:buNone/>
              <a:defRPr sz="900"/>
            </a:lvl4pPr>
            <a:lvl5pPr marL="1828698" indent="0">
              <a:buNone/>
              <a:defRPr sz="900"/>
            </a:lvl5pPr>
            <a:lvl6pPr marL="2285872" indent="0">
              <a:buNone/>
              <a:defRPr sz="900"/>
            </a:lvl6pPr>
            <a:lvl7pPr marL="2743046" indent="0">
              <a:buNone/>
              <a:defRPr sz="900"/>
            </a:lvl7pPr>
            <a:lvl8pPr marL="3200220" indent="0">
              <a:buNone/>
              <a:defRPr sz="900"/>
            </a:lvl8pPr>
            <a:lvl9pPr marL="3657396" indent="0">
              <a:buNone/>
              <a:defRPr sz="900"/>
            </a:lvl9pPr>
          </a:lstStyle>
          <a:p>
            <a:pPr lvl="0"/>
            <a:r>
              <a:rPr lang="en-US" smtClean="0"/>
              <a:t>Click to edit Master text styles</a:t>
            </a:r>
          </a:p>
        </p:txBody>
      </p:sp>
    </p:spTree>
    <p:extLst>
      <p:ext uri="{BB962C8B-B14F-4D97-AF65-F5344CB8AC3E}">
        <p14:creationId xmlns:p14="http://schemas.microsoft.com/office/powerpoint/2010/main" val="2752652758"/>
      </p:ext>
    </p:extLst>
  </p:cSld>
  <p:clrMapOvr>
    <a:masterClrMapping/>
  </p:clrMapOvr>
  <p:transition/>
</p:sldLayout>
</file>

<file path=ppt/slideLayouts/slideLayout5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7678977"/>
      </p:ext>
    </p:extLst>
  </p:cSld>
  <p:clrMapOvr>
    <a:masterClrMapping/>
  </p:clrMapOvr>
  <p:transition/>
</p:sldLayout>
</file>

<file path=ppt/slideLayouts/slideLayout5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94585259"/>
      </p:ext>
    </p:extLst>
  </p:cSld>
  <p:clrMapOvr>
    <a:masterClrMapping/>
  </p:clrMapOvr>
  <p:transition/>
</p:sldLayout>
</file>

<file path=ppt/slideLayouts/slideLayout53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52"/>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77010440"/>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6"/>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63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custDataLst>
              <p:tags r:id="rId1"/>
            </p:custDataLst>
          </p:nvPr>
        </p:nvSpPr>
        <p:spPr>
          <a:xfrm>
            <a:off x="457200" y="6245225"/>
            <a:ext cx="2133600" cy="476250"/>
          </a:xfrm>
          <a:prstGeom prst="rect">
            <a:avLst/>
          </a:prstGeom>
        </p:spPr>
        <p:txBody>
          <a:bodyPr lIns="91435" tIns="45718" rIns="91435" bIns="45718"/>
          <a:lstStyle>
            <a:lvl1pPr>
              <a:defRPr>
                <a:latin typeface="Arial" pitchFamily="-111" charset="0"/>
                <a:ea typeface="ＭＳ Ｐゴシック" pitchFamily="-111" charset="-128"/>
                <a:cs typeface="ＭＳ Ｐゴシック" pitchFamily="-111" charset="-128"/>
              </a:defRPr>
            </a:lvl1pPr>
          </a:lstStyle>
          <a:p>
            <a:pPr>
              <a:defRPr/>
            </a:pPr>
            <a:endParaRPr lang="en-US"/>
          </a:p>
        </p:txBody>
      </p:sp>
      <p:sp>
        <p:nvSpPr>
          <p:cNvPr id="7" name="Footer Placeholder 6"/>
          <p:cNvSpPr>
            <a:spLocks noGrp="1"/>
          </p:cNvSpPr>
          <p:nvPr>
            <p:ph type="ftr" sz="quarter" idx="11"/>
            <p:custDataLst>
              <p:tags r:id="rId2"/>
            </p:custDataLst>
          </p:nvPr>
        </p:nvSpPr>
        <p:spPr>
          <a:xfrm>
            <a:off x="3124200" y="6245225"/>
            <a:ext cx="2895600" cy="476250"/>
          </a:xfrm>
          <a:prstGeom prst="rect">
            <a:avLst/>
          </a:prstGeom>
        </p:spPr>
        <p:txBody>
          <a:bodyPr lIns="91435" tIns="45718" rIns="91435" bIns="45718"/>
          <a:lstStyle>
            <a:lvl1pPr>
              <a:defRPr>
                <a:latin typeface="Arial" pitchFamily="-111" charset="0"/>
                <a:ea typeface="ＭＳ Ｐゴシック" pitchFamily="-111" charset="-128"/>
                <a:cs typeface="ＭＳ Ｐゴシック" pitchFamily="-111" charset="-128"/>
              </a:defRPr>
            </a:lvl1pPr>
          </a:lstStyle>
          <a:p>
            <a:pPr>
              <a:defRPr/>
            </a:pPr>
            <a:endParaRPr lang="en-US"/>
          </a:p>
        </p:txBody>
      </p:sp>
      <p:sp>
        <p:nvSpPr>
          <p:cNvPr id="8" name="Slide Number Placeholder 7"/>
          <p:cNvSpPr>
            <a:spLocks noGrp="1"/>
          </p:cNvSpPr>
          <p:nvPr>
            <p:ph type="sldNum" sz="quarter" idx="12"/>
            <p:custDataLst>
              <p:tags r:id="rId3"/>
            </p:custDataLst>
          </p:nvPr>
        </p:nvSpPr>
        <p:spPr>
          <a:xfrm>
            <a:off x="6553200" y="6245225"/>
            <a:ext cx="2133600" cy="476250"/>
          </a:xfrm>
          <a:prstGeom prst="rect">
            <a:avLst/>
          </a:prstGeom>
        </p:spPr>
        <p:txBody>
          <a:bodyPr lIns="91435" tIns="45718" rIns="91435" bIns="45718"/>
          <a:lstStyle>
            <a:lvl1pPr>
              <a:defRPr>
                <a:ea typeface="ＭＳ Ｐゴシック" charset="0"/>
                <a:cs typeface="ＭＳ Ｐゴシック" charset="0"/>
              </a:defRPr>
            </a:lvl1pPr>
          </a:lstStyle>
          <a:p>
            <a:pPr>
              <a:defRPr/>
            </a:pPr>
            <a:fld id="{EC5ED1DF-B8EC-CC42-AF0C-6E453862677B}" type="slidenum">
              <a:rPr lang="en-US"/>
              <a:pPr>
                <a:defRPr/>
              </a:pPr>
              <a:t>‹#›</a:t>
            </a:fld>
            <a:endParaRPr lang="en-US"/>
          </a:p>
        </p:txBody>
      </p:sp>
    </p:spTree>
    <p:extLst>
      <p:ext uri="{BB962C8B-B14F-4D97-AF65-F5344CB8AC3E}">
        <p14:creationId xmlns:p14="http://schemas.microsoft.com/office/powerpoint/2010/main" val="1084630364"/>
      </p:ext>
    </p:extLst>
  </p:cSld>
  <p:clrMapOvr>
    <a:masterClrMapping/>
  </p:clrMapOvr>
</p:sldLayout>
</file>

<file path=ppt/slideLayouts/slideLayout540.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658184118"/>
      </p:ext>
    </p:extLst>
  </p:cSld>
  <p:clrMapOvr>
    <a:masterClrMapping/>
  </p:clrMapOvr>
</p:sldLayout>
</file>

<file path=ppt/slideLayouts/slideLayout5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5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174" indent="0" algn="ctr">
              <a:buNone/>
              <a:defRPr/>
            </a:lvl2pPr>
            <a:lvl3pPr marL="914349" indent="0" algn="ctr">
              <a:buNone/>
              <a:defRPr/>
            </a:lvl3pPr>
            <a:lvl4pPr marL="1371523" indent="0" algn="ctr">
              <a:buNone/>
              <a:defRPr/>
            </a:lvl4pPr>
            <a:lvl5pPr marL="1828698" indent="0" algn="ctr">
              <a:buNone/>
              <a:defRPr/>
            </a:lvl5pPr>
            <a:lvl6pPr marL="2285872" indent="0" algn="ctr">
              <a:buNone/>
              <a:defRPr/>
            </a:lvl6pPr>
            <a:lvl7pPr marL="2743046" indent="0" algn="ctr">
              <a:buNone/>
              <a:defRPr/>
            </a:lvl7pPr>
            <a:lvl8pPr marL="3200220" indent="0" algn="ctr">
              <a:buNone/>
              <a:defRPr/>
            </a:lvl8pPr>
            <a:lvl9pPr marL="3657396"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870744561"/>
      </p:ext>
    </p:extLst>
  </p:cSld>
  <p:clrMapOvr>
    <a:masterClrMapping/>
  </p:clrMapOvr>
  <p:transition/>
</p:sldLayout>
</file>

<file path=ppt/slideLayouts/slideLayout5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06236242"/>
      </p:ext>
    </p:extLst>
  </p:cSld>
  <p:clrMapOvr>
    <a:masterClrMapping/>
  </p:clrMapOvr>
  <p:transition/>
</p:sldLayout>
</file>

<file path=ppt/slideLayouts/slideLayout5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2"/>
            <a:ext cx="7772400" cy="1500187"/>
          </a:xfrm>
        </p:spPr>
        <p:txBody>
          <a:bodyPr anchor="b"/>
          <a:lstStyle>
            <a:lvl1pPr marL="0" indent="0">
              <a:buNone/>
              <a:defRPr sz="2000"/>
            </a:lvl1pPr>
            <a:lvl2pPr marL="457174" indent="0">
              <a:buNone/>
              <a:defRPr sz="1800"/>
            </a:lvl2pPr>
            <a:lvl3pPr marL="914349" indent="0">
              <a:buNone/>
              <a:defRPr sz="1600"/>
            </a:lvl3pPr>
            <a:lvl4pPr marL="1371523" indent="0">
              <a:buNone/>
              <a:defRPr sz="1400"/>
            </a:lvl4pPr>
            <a:lvl5pPr marL="1828698" indent="0">
              <a:buNone/>
              <a:defRPr sz="1400"/>
            </a:lvl5pPr>
            <a:lvl6pPr marL="2285872" indent="0">
              <a:buNone/>
              <a:defRPr sz="1400"/>
            </a:lvl6pPr>
            <a:lvl7pPr marL="2743046" indent="0">
              <a:buNone/>
              <a:defRPr sz="1400"/>
            </a:lvl7pPr>
            <a:lvl8pPr marL="3200220" indent="0">
              <a:buNone/>
              <a:defRPr sz="1400"/>
            </a:lvl8pPr>
            <a:lvl9pPr marL="3657396" indent="0">
              <a:buNone/>
              <a:defRPr sz="1400"/>
            </a:lvl9pPr>
          </a:lstStyle>
          <a:p>
            <a:pPr lvl="0"/>
            <a:r>
              <a:rPr lang="en-US" smtClean="0"/>
              <a:t>Click to edit Master text styles</a:t>
            </a:r>
          </a:p>
        </p:txBody>
      </p:sp>
    </p:spTree>
    <p:extLst>
      <p:ext uri="{BB962C8B-B14F-4D97-AF65-F5344CB8AC3E}">
        <p14:creationId xmlns:p14="http://schemas.microsoft.com/office/powerpoint/2010/main" val="2087219930"/>
      </p:ext>
    </p:extLst>
  </p:cSld>
  <p:clrMapOvr>
    <a:masterClrMapping/>
  </p:clrMapOvr>
  <p:transition/>
</p:sldLayout>
</file>

<file path=ppt/slideLayouts/slideLayout5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56392704"/>
      </p:ext>
    </p:extLst>
  </p:cSld>
  <p:clrMapOvr>
    <a:masterClrMapping/>
  </p:clrMapOvr>
  <p:transition/>
</p:sldLayout>
</file>

<file path=ppt/slideLayouts/slideLayout5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4" indent="0">
              <a:buNone/>
              <a:defRPr sz="2000" b="1"/>
            </a:lvl2pPr>
            <a:lvl3pPr marL="914349" indent="0">
              <a:buNone/>
              <a:defRPr sz="1800" b="1"/>
            </a:lvl3pPr>
            <a:lvl4pPr marL="1371523" indent="0">
              <a:buNone/>
              <a:defRPr sz="1600" b="1"/>
            </a:lvl4pPr>
            <a:lvl5pPr marL="1828698" indent="0">
              <a:buNone/>
              <a:defRPr sz="1600" b="1"/>
            </a:lvl5pPr>
            <a:lvl6pPr marL="2285872" indent="0">
              <a:buNone/>
              <a:defRPr sz="1600" b="1"/>
            </a:lvl6pPr>
            <a:lvl7pPr marL="2743046" indent="0">
              <a:buNone/>
              <a:defRPr sz="1600" b="1"/>
            </a:lvl7pPr>
            <a:lvl8pPr marL="3200220" indent="0">
              <a:buNone/>
              <a:defRPr sz="1600" b="1"/>
            </a:lvl8pPr>
            <a:lvl9pPr marL="3657396"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2" y="1535113"/>
            <a:ext cx="4041775" cy="639762"/>
          </a:xfrm>
        </p:spPr>
        <p:txBody>
          <a:bodyPr anchor="b"/>
          <a:lstStyle>
            <a:lvl1pPr marL="0" indent="0">
              <a:buNone/>
              <a:defRPr sz="2400" b="1"/>
            </a:lvl1pPr>
            <a:lvl2pPr marL="457174" indent="0">
              <a:buNone/>
              <a:defRPr sz="2000" b="1"/>
            </a:lvl2pPr>
            <a:lvl3pPr marL="914349" indent="0">
              <a:buNone/>
              <a:defRPr sz="1800" b="1"/>
            </a:lvl3pPr>
            <a:lvl4pPr marL="1371523" indent="0">
              <a:buNone/>
              <a:defRPr sz="1600" b="1"/>
            </a:lvl4pPr>
            <a:lvl5pPr marL="1828698" indent="0">
              <a:buNone/>
              <a:defRPr sz="1600" b="1"/>
            </a:lvl5pPr>
            <a:lvl6pPr marL="2285872" indent="0">
              <a:buNone/>
              <a:defRPr sz="1600" b="1"/>
            </a:lvl6pPr>
            <a:lvl7pPr marL="2743046" indent="0">
              <a:buNone/>
              <a:defRPr sz="1600" b="1"/>
            </a:lvl7pPr>
            <a:lvl8pPr marL="3200220" indent="0">
              <a:buNone/>
              <a:defRPr sz="1600" b="1"/>
            </a:lvl8pPr>
            <a:lvl9pPr marL="3657396"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4368499"/>
      </p:ext>
    </p:extLst>
  </p:cSld>
  <p:clrMapOvr>
    <a:masterClrMapping/>
  </p:clrMapOvr>
  <p:transition/>
</p:sldLayout>
</file>

<file path=ppt/slideLayouts/slideLayout5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830884609"/>
      </p:ext>
    </p:extLst>
  </p:cSld>
  <p:clrMapOvr>
    <a:masterClrMapping/>
  </p:clrMapOvr>
  <p:transition/>
</p:sldLayout>
</file>

<file path=ppt/slideLayouts/slideLayout5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7180824"/>
      </p:ext>
    </p:extLst>
  </p:cSld>
  <p:clrMapOvr>
    <a:masterClrMapping/>
  </p:clrMapOvr>
  <p:transition/>
</p:sldLayout>
</file>

<file path=ppt/slideLayouts/slideLayout5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74" indent="0">
              <a:buNone/>
              <a:defRPr sz="1200"/>
            </a:lvl2pPr>
            <a:lvl3pPr marL="914349" indent="0">
              <a:buNone/>
              <a:defRPr sz="1000"/>
            </a:lvl3pPr>
            <a:lvl4pPr marL="1371523" indent="0">
              <a:buNone/>
              <a:defRPr sz="900"/>
            </a:lvl4pPr>
            <a:lvl5pPr marL="1828698" indent="0">
              <a:buNone/>
              <a:defRPr sz="900"/>
            </a:lvl5pPr>
            <a:lvl6pPr marL="2285872" indent="0">
              <a:buNone/>
              <a:defRPr sz="900"/>
            </a:lvl6pPr>
            <a:lvl7pPr marL="2743046" indent="0">
              <a:buNone/>
              <a:defRPr sz="900"/>
            </a:lvl7pPr>
            <a:lvl8pPr marL="3200220" indent="0">
              <a:buNone/>
              <a:defRPr sz="900"/>
            </a:lvl8pPr>
            <a:lvl9pPr marL="3657396" indent="0">
              <a:buNone/>
              <a:defRPr sz="900"/>
            </a:lvl9pPr>
          </a:lstStyle>
          <a:p>
            <a:pPr lvl="0"/>
            <a:r>
              <a:rPr lang="en-US" smtClean="0"/>
              <a:t>Click to edit Master text styles</a:t>
            </a:r>
          </a:p>
        </p:txBody>
      </p:sp>
    </p:spTree>
    <p:extLst>
      <p:ext uri="{BB962C8B-B14F-4D97-AF65-F5344CB8AC3E}">
        <p14:creationId xmlns:p14="http://schemas.microsoft.com/office/powerpoint/2010/main" val="1721005991"/>
      </p:ext>
    </p:extLst>
  </p:cSld>
  <p:clrMapOvr>
    <a:masterClrMapping/>
  </p:clrMapOvr>
  <p:transition/>
</p:sldLayout>
</file>

<file path=ppt/slideLayouts/slideLayout5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4" indent="0">
              <a:buNone/>
              <a:defRPr sz="2800"/>
            </a:lvl2pPr>
            <a:lvl3pPr marL="914349" indent="0">
              <a:buNone/>
              <a:defRPr sz="2400"/>
            </a:lvl3pPr>
            <a:lvl4pPr marL="1371523" indent="0">
              <a:buNone/>
              <a:defRPr sz="2000"/>
            </a:lvl4pPr>
            <a:lvl5pPr marL="1828698" indent="0">
              <a:buNone/>
              <a:defRPr sz="2000"/>
            </a:lvl5pPr>
            <a:lvl6pPr marL="2285872" indent="0">
              <a:buNone/>
              <a:defRPr sz="2000"/>
            </a:lvl6pPr>
            <a:lvl7pPr marL="2743046" indent="0">
              <a:buNone/>
              <a:defRPr sz="2000"/>
            </a:lvl7pPr>
            <a:lvl8pPr marL="3200220" indent="0">
              <a:buNone/>
              <a:defRPr sz="2000"/>
            </a:lvl8pPr>
            <a:lvl9pPr marL="3657396"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4" indent="0">
              <a:buNone/>
              <a:defRPr sz="1200"/>
            </a:lvl2pPr>
            <a:lvl3pPr marL="914349" indent="0">
              <a:buNone/>
              <a:defRPr sz="1000"/>
            </a:lvl3pPr>
            <a:lvl4pPr marL="1371523" indent="0">
              <a:buNone/>
              <a:defRPr sz="900"/>
            </a:lvl4pPr>
            <a:lvl5pPr marL="1828698" indent="0">
              <a:buNone/>
              <a:defRPr sz="900"/>
            </a:lvl5pPr>
            <a:lvl6pPr marL="2285872" indent="0">
              <a:buNone/>
              <a:defRPr sz="900"/>
            </a:lvl6pPr>
            <a:lvl7pPr marL="2743046" indent="0">
              <a:buNone/>
              <a:defRPr sz="900"/>
            </a:lvl7pPr>
            <a:lvl8pPr marL="3200220" indent="0">
              <a:buNone/>
              <a:defRPr sz="900"/>
            </a:lvl8pPr>
            <a:lvl9pPr marL="3657396" indent="0">
              <a:buNone/>
              <a:defRPr sz="900"/>
            </a:lvl9pPr>
          </a:lstStyle>
          <a:p>
            <a:pPr lvl="0"/>
            <a:r>
              <a:rPr lang="en-US" smtClean="0"/>
              <a:t>Click to edit Master text styles</a:t>
            </a:r>
          </a:p>
        </p:txBody>
      </p:sp>
    </p:spTree>
    <p:extLst>
      <p:ext uri="{BB962C8B-B14F-4D97-AF65-F5344CB8AC3E}">
        <p14:creationId xmlns:p14="http://schemas.microsoft.com/office/powerpoint/2010/main" val="3151231469"/>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5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174" indent="0" algn="ctr">
              <a:buNone/>
              <a:defRPr/>
            </a:lvl2pPr>
            <a:lvl3pPr marL="914349" indent="0" algn="ctr">
              <a:buNone/>
              <a:defRPr/>
            </a:lvl3pPr>
            <a:lvl4pPr marL="1371523" indent="0" algn="ctr">
              <a:buNone/>
              <a:defRPr/>
            </a:lvl4pPr>
            <a:lvl5pPr marL="1828698" indent="0" algn="ctr">
              <a:buNone/>
              <a:defRPr/>
            </a:lvl5pPr>
            <a:lvl6pPr marL="2285872" indent="0" algn="ctr">
              <a:buNone/>
              <a:defRPr/>
            </a:lvl6pPr>
            <a:lvl7pPr marL="2743046" indent="0" algn="ctr">
              <a:buNone/>
              <a:defRPr/>
            </a:lvl7pPr>
            <a:lvl8pPr marL="3200220" indent="0" algn="ctr">
              <a:buNone/>
              <a:defRPr/>
            </a:lvl8pPr>
            <a:lvl9pPr marL="3657396"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871254974"/>
      </p:ext>
    </p:extLst>
  </p:cSld>
  <p:clrMapOvr>
    <a:masterClrMapping/>
  </p:clrMapOvr>
  <p:transition/>
</p:sldLayout>
</file>

<file path=ppt/slideLayouts/slideLayout5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10911099"/>
      </p:ext>
    </p:extLst>
  </p:cSld>
  <p:clrMapOvr>
    <a:masterClrMapping/>
  </p:clrMapOvr>
  <p:transition/>
</p:sldLayout>
</file>

<file path=ppt/slideLayouts/slideLayout5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91715865"/>
      </p:ext>
    </p:extLst>
  </p:cSld>
  <p:clrMapOvr>
    <a:masterClrMapping/>
  </p:clrMapOvr>
  <p:transition/>
</p:sldLayout>
</file>

<file path=ppt/slideLayouts/slideLayout55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52"/>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90542882"/>
      </p:ext>
    </p:extLst>
  </p:cSld>
  <p:clrMapOvr>
    <a:masterClrMapping/>
  </p:clrMapOvr>
  <p:transition/>
</p:sldLayout>
</file>

<file path=ppt/slideLayouts/slideLayout553.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3411370070"/>
      </p:ext>
    </p:extLst>
  </p:cSld>
  <p:clrMapOvr>
    <a:masterClrMapping/>
  </p:clrMapOvr>
</p:sldLayout>
</file>

<file path=ppt/slideLayouts/slideLayout554.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6"/>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63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custDataLst>
              <p:tags r:id="rId1"/>
            </p:custDataLst>
          </p:nvPr>
        </p:nvSpPr>
        <p:spPr>
          <a:xfrm>
            <a:off x="457200" y="6245225"/>
            <a:ext cx="2133600" cy="476250"/>
          </a:xfrm>
          <a:prstGeom prst="rect">
            <a:avLst/>
          </a:prstGeom>
        </p:spPr>
        <p:txBody>
          <a:bodyPr lIns="91435" tIns="45718" rIns="91435" bIns="45718"/>
          <a:lstStyle>
            <a:lvl1pPr>
              <a:defRPr>
                <a:solidFill>
                  <a:srgbClr val="000000"/>
                </a:solidFill>
                <a:latin typeface="Arial" pitchFamily="-111" charset="0"/>
                <a:ea typeface="ＭＳ Ｐゴシック" pitchFamily="-111" charset="-128"/>
                <a:cs typeface="ＭＳ Ｐゴシック" pitchFamily="-111" charset="-128"/>
              </a:defRPr>
            </a:lvl1pPr>
          </a:lstStyle>
          <a:p>
            <a:pPr>
              <a:defRPr/>
            </a:pPr>
            <a:endParaRPr lang="en-US"/>
          </a:p>
        </p:txBody>
      </p:sp>
      <p:sp>
        <p:nvSpPr>
          <p:cNvPr id="7" name="Footer Placeholder 6"/>
          <p:cNvSpPr>
            <a:spLocks noGrp="1"/>
          </p:cNvSpPr>
          <p:nvPr>
            <p:ph type="ftr" sz="quarter" idx="11"/>
            <p:custDataLst>
              <p:tags r:id="rId2"/>
            </p:custDataLst>
          </p:nvPr>
        </p:nvSpPr>
        <p:spPr>
          <a:xfrm>
            <a:off x="3124200" y="6245225"/>
            <a:ext cx="2895600" cy="476250"/>
          </a:xfrm>
          <a:prstGeom prst="rect">
            <a:avLst/>
          </a:prstGeom>
        </p:spPr>
        <p:txBody>
          <a:bodyPr lIns="91435" tIns="45718" rIns="91435" bIns="45718"/>
          <a:lstStyle>
            <a:lvl1pPr>
              <a:defRPr>
                <a:solidFill>
                  <a:srgbClr val="000000"/>
                </a:solidFill>
                <a:latin typeface="Arial" pitchFamily="-111" charset="0"/>
                <a:ea typeface="ＭＳ Ｐゴシック" pitchFamily="-111" charset="-128"/>
                <a:cs typeface="ＭＳ Ｐゴシック" pitchFamily="-111" charset="-128"/>
              </a:defRPr>
            </a:lvl1pPr>
          </a:lstStyle>
          <a:p>
            <a:pPr>
              <a:defRPr/>
            </a:pPr>
            <a:endParaRPr lang="en-US"/>
          </a:p>
        </p:txBody>
      </p:sp>
      <p:sp>
        <p:nvSpPr>
          <p:cNvPr id="8" name="Slide Number Placeholder 7"/>
          <p:cNvSpPr>
            <a:spLocks noGrp="1"/>
          </p:cNvSpPr>
          <p:nvPr>
            <p:ph type="sldNum" sz="quarter" idx="12"/>
            <p:custDataLst>
              <p:tags r:id="rId3"/>
            </p:custDataLst>
          </p:nvPr>
        </p:nvSpPr>
        <p:spPr>
          <a:xfrm>
            <a:off x="6553200" y="6245225"/>
            <a:ext cx="2133600" cy="476250"/>
          </a:xfrm>
          <a:prstGeom prst="rect">
            <a:avLst/>
          </a:prstGeom>
        </p:spPr>
        <p:txBody>
          <a:bodyPr lIns="91435" tIns="45718" rIns="91435" bIns="45718"/>
          <a:lstStyle>
            <a:lvl1pPr>
              <a:defRPr>
                <a:solidFill>
                  <a:srgbClr val="000000"/>
                </a:solidFill>
                <a:ea typeface="ＭＳ Ｐゴシック" charset="0"/>
                <a:cs typeface="ＭＳ Ｐゴシック" charset="0"/>
              </a:defRPr>
            </a:lvl1pPr>
          </a:lstStyle>
          <a:p>
            <a:pPr>
              <a:defRPr/>
            </a:pPr>
            <a:fld id="{BE80E3F5-0DA2-4041-A0A4-0ABEE5A5A8B5}" type="slidenum">
              <a:rPr lang="en-US"/>
              <a:pPr>
                <a:defRPr/>
              </a:pPr>
              <a:t>‹#›</a:t>
            </a:fld>
            <a:endParaRPr lang="en-US"/>
          </a:p>
        </p:txBody>
      </p:sp>
    </p:spTree>
    <p:extLst>
      <p:ext uri="{BB962C8B-B14F-4D97-AF65-F5344CB8AC3E}">
        <p14:creationId xmlns:p14="http://schemas.microsoft.com/office/powerpoint/2010/main" val="3437267099"/>
      </p:ext>
    </p:extLst>
  </p:cSld>
  <p:clrMapOvr>
    <a:masterClrMapping/>
  </p:clrMapOvr>
</p:sldLayout>
</file>

<file path=ppt/slideLayouts/slideLayout5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5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174" indent="0" algn="ctr">
              <a:buNone/>
              <a:defRPr/>
            </a:lvl2pPr>
            <a:lvl3pPr marL="914349" indent="0" algn="ctr">
              <a:buNone/>
              <a:defRPr/>
            </a:lvl3pPr>
            <a:lvl4pPr marL="1371523" indent="0" algn="ctr">
              <a:buNone/>
              <a:defRPr/>
            </a:lvl4pPr>
            <a:lvl5pPr marL="1828698" indent="0" algn="ctr">
              <a:buNone/>
              <a:defRPr/>
            </a:lvl5pPr>
            <a:lvl6pPr marL="2285872" indent="0" algn="ctr">
              <a:buNone/>
              <a:defRPr/>
            </a:lvl6pPr>
            <a:lvl7pPr marL="2743046" indent="0" algn="ctr">
              <a:buNone/>
              <a:defRPr/>
            </a:lvl7pPr>
            <a:lvl8pPr marL="3200220" indent="0" algn="ctr">
              <a:buNone/>
              <a:defRPr/>
            </a:lvl8pPr>
            <a:lvl9pPr marL="3657396"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878508479"/>
      </p:ext>
    </p:extLst>
  </p:cSld>
  <p:clrMapOvr>
    <a:masterClrMapping/>
  </p:clrMapOvr>
  <p:transition/>
</p:sldLayout>
</file>

<file path=ppt/slideLayouts/slideLayout5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05801392"/>
      </p:ext>
    </p:extLst>
  </p:cSld>
  <p:clrMapOvr>
    <a:masterClrMapping/>
  </p:clrMapOvr>
  <p:transition/>
</p:sldLayout>
</file>

<file path=ppt/slideLayouts/slideLayout5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2"/>
            <a:ext cx="7772400" cy="1500187"/>
          </a:xfrm>
        </p:spPr>
        <p:txBody>
          <a:bodyPr anchor="b"/>
          <a:lstStyle>
            <a:lvl1pPr marL="0" indent="0">
              <a:buNone/>
              <a:defRPr sz="2000"/>
            </a:lvl1pPr>
            <a:lvl2pPr marL="457174" indent="0">
              <a:buNone/>
              <a:defRPr sz="1800"/>
            </a:lvl2pPr>
            <a:lvl3pPr marL="914349" indent="0">
              <a:buNone/>
              <a:defRPr sz="1600"/>
            </a:lvl3pPr>
            <a:lvl4pPr marL="1371523" indent="0">
              <a:buNone/>
              <a:defRPr sz="1400"/>
            </a:lvl4pPr>
            <a:lvl5pPr marL="1828698" indent="0">
              <a:buNone/>
              <a:defRPr sz="1400"/>
            </a:lvl5pPr>
            <a:lvl6pPr marL="2285872" indent="0">
              <a:buNone/>
              <a:defRPr sz="1400"/>
            </a:lvl6pPr>
            <a:lvl7pPr marL="2743046" indent="0">
              <a:buNone/>
              <a:defRPr sz="1400"/>
            </a:lvl7pPr>
            <a:lvl8pPr marL="3200220" indent="0">
              <a:buNone/>
              <a:defRPr sz="1400"/>
            </a:lvl8pPr>
            <a:lvl9pPr marL="3657396" indent="0">
              <a:buNone/>
              <a:defRPr sz="1400"/>
            </a:lvl9pPr>
          </a:lstStyle>
          <a:p>
            <a:pPr lvl="0"/>
            <a:r>
              <a:rPr lang="en-US" smtClean="0"/>
              <a:t>Click to edit Master text styles</a:t>
            </a:r>
          </a:p>
        </p:txBody>
      </p:sp>
    </p:spTree>
    <p:extLst>
      <p:ext uri="{BB962C8B-B14F-4D97-AF65-F5344CB8AC3E}">
        <p14:creationId xmlns:p14="http://schemas.microsoft.com/office/powerpoint/2010/main" val="442552011"/>
      </p:ext>
    </p:extLst>
  </p:cSld>
  <p:clrMapOvr>
    <a:masterClrMapping/>
  </p:clrMapOvr>
  <p:transition/>
</p:sldLayout>
</file>

<file path=ppt/slideLayouts/slideLayout5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87661042"/>
      </p:ext>
    </p:extLst>
  </p:cSld>
  <p:clrMapOvr>
    <a:masterClrMapping/>
  </p:clrMapOvr>
  <p:transition/>
</p:sldLayout>
</file>

<file path=ppt/slideLayouts/slideLayout5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4" indent="0">
              <a:buNone/>
              <a:defRPr sz="2000" b="1"/>
            </a:lvl2pPr>
            <a:lvl3pPr marL="914349" indent="0">
              <a:buNone/>
              <a:defRPr sz="1800" b="1"/>
            </a:lvl3pPr>
            <a:lvl4pPr marL="1371523" indent="0">
              <a:buNone/>
              <a:defRPr sz="1600" b="1"/>
            </a:lvl4pPr>
            <a:lvl5pPr marL="1828698" indent="0">
              <a:buNone/>
              <a:defRPr sz="1600" b="1"/>
            </a:lvl5pPr>
            <a:lvl6pPr marL="2285872" indent="0">
              <a:buNone/>
              <a:defRPr sz="1600" b="1"/>
            </a:lvl6pPr>
            <a:lvl7pPr marL="2743046" indent="0">
              <a:buNone/>
              <a:defRPr sz="1600" b="1"/>
            </a:lvl7pPr>
            <a:lvl8pPr marL="3200220" indent="0">
              <a:buNone/>
              <a:defRPr sz="1600" b="1"/>
            </a:lvl8pPr>
            <a:lvl9pPr marL="3657396"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2" y="1535113"/>
            <a:ext cx="4041775" cy="639762"/>
          </a:xfrm>
        </p:spPr>
        <p:txBody>
          <a:bodyPr anchor="b"/>
          <a:lstStyle>
            <a:lvl1pPr marL="0" indent="0">
              <a:buNone/>
              <a:defRPr sz="2400" b="1"/>
            </a:lvl1pPr>
            <a:lvl2pPr marL="457174" indent="0">
              <a:buNone/>
              <a:defRPr sz="2000" b="1"/>
            </a:lvl2pPr>
            <a:lvl3pPr marL="914349" indent="0">
              <a:buNone/>
              <a:defRPr sz="1800" b="1"/>
            </a:lvl3pPr>
            <a:lvl4pPr marL="1371523" indent="0">
              <a:buNone/>
              <a:defRPr sz="1600" b="1"/>
            </a:lvl4pPr>
            <a:lvl5pPr marL="1828698" indent="0">
              <a:buNone/>
              <a:defRPr sz="1600" b="1"/>
            </a:lvl5pPr>
            <a:lvl6pPr marL="2285872" indent="0">
              <a:buNone/>
              <a:defRPr sz="1600" b="1"/>
            </a:lvl6pPr>
            <a:lvl7pPr marL="2743046" indent="0">
              <a:buNone/>
              <a:defRPr sz="1600" b="1"/>
            </a:lvl7pPr>
            <a:lvl8pPr marL="3200220" indent="0">
              <a:buNone/>
              <a:defRPr sz="1600" b="1"/>
            </a:lvl8pPr>
            <a:lvl9pPr marL="3657396"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85808491"/>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05083220"/>
      </p:ext>
    </p:extLst>
  </p:cSld>
  <p:clrMapOvr>
    <a:masterClrMapping/>
  </p:clrMapOvr>
  <p:transition/>
</p:sldLayout>
</file>

<file path=ppt/slideLayouts/slideLayout5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087950180"/>
      </p:ext>
    </p:extLst>
  </p:cSld>
  <p:clrMapOvr>
    <a:masterClrMapping/>
  </p:clrMapOvr>
  <p:transition/>
</p:sldLayout>
</file>

<file path=ppt/slideLayouts/slideLayout5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85219440"/>
      </p:ext>
    </p:extLst>
  </p:cSld>
  <p:clrMapOvr>
    <a:masterClrMapping/>
  </p:clrMapOvr>
  <p:transition/>
</p:sldLayout>
</file>

<file path=ppt/slideLayouts/slideLayout5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74" indent="0">
              <a:buNone/>
              <a:defRPr sz="1200"/>
            </a:lvl2pPr>
            <a:lvl3pPr marL="914349" indent="0">
              <a:buNone/>
              <a:defRPr sz="1000"/>
            </a:lvl3pPr>
            <a:lvl4pPr marL="1371523" indent="0">
              <a:buNone/>
              <a:defRPr sz="900"/>
            </a:lvl4pPr>
            <a:lvl5pPr marL="1828698" indent="0">
              <a:buNone/>
              <a:defRPr sz="900"/>
            </a:lvl5pPr>
            <a:lvl6pPr marL="2285872" indent="0">
              <a:buNone/>
              <a:defRPr sz="900"/>
            </a:lvl6pPr>
            <a:lvl7pPr marL="2743046" indent="0">
              <a:buNone/>
              <a:defRPr sz="900"/>
            </a:lvl7pPr>
            <a:lvl8pPr marL="3200220" indent="0">
              <a:buNone/>
              <a:defRPr sz="900"/>
            </a:lvl8pPr>
            <a:lvl9pPr marL="3657396" indent="0">
              <a:buNone/>
              <a:defRPr sz="900"/>
            </a:lvl9pPr>
          </a:lstStyle>
          <a:p>
            <a:pPr lvl="0"/>
            <a:r>
              <a:rPr lang="en-US" smtClean="0"/>
              <a:t>Click to edit Master text styles</a:t>
            </a:r>
          </a:p>
        </p:txBody>
      </p:sp>
    </p:spTree>
    <p:extLst>
      <p:ext uri="{BB962C8B-B14F-4D97-AF65-F5344CB8AC3E}">
        <p14:creationId xmlns:p14="http://schemas.microsoft.com/office/powerpoint/2010/main" val="3532004138"/>
      </p:ext>
    </p:extLst>
  </p:cSld>
  <p:clrMapOvr>
    <a:masterClrMapping/>
  </p:clrMapOvr>
  <p:transition/>
</p:sldLayout>
</file>

<file path=ppt/slideLayouts/slideLayout5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4" indent="0">
              <a:buNone/>
              <a:defRPr sz="2800"/>
            </a:lvl2pPr>
            <a:lvl3pPr marL="914349" indent="0">
              <a:buNone/>
              <a:defRPr sz="2400"/>
            </a:lvl3pPr>
            <a:lvl4pPr marL="1371523" indent="0">
              <a:buNone/>
              <a:defRPr sz="2000"/>
            </a:lvl4pPr>
            <a:lvl5pPr marL="1828698" indent="0">
              <a:buNone/>
              <a:defRPr sz="2000"/>
            </a:lvl5pPr>
            <a:lvl6pPr marL="2285872" indent="0">
              <a:buNone/>
              <a:defRPr sz="2000"/>
            </a:lvl6pPr>
            <a:lvl7pPr marL="2743046" indent="0">
              <a:buNone/>
              <a:defRPr sz="2000"/>
            </a:lvl7pPr>
            <a:lvl8pPr marL="3200220" indent="0">
              <a:buNone/>
              <a:defRPr sz="2000"/>
            </a:lvl8pPr>
            <a:lvl9pPr marL="3657396"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4" indent="0">
              <a:buNone/>
              <a:defRPr sz="1200"/>
            </a:lvl2pPr>
            <a:lvl3pPr marL="914349" indent="0">
              <a:buNone/>
              <a:defRPr sz="1000"/>
            </a:lvl3pPr>
            <a:lvl4pPr marL="1371523" indent="0">
              <a:buNone/>
              <a:defRPr sz="900"/>
            </a:lvl4pPr>
            <a:lvl5pPr marL="1828698" indent="0">
              <a:buNone/>
              <a:defRPr sz="900"/>
            </a:lvl5pPr>
            <a:lvl6pPr marL="2285872" indent="0">
              <a:buNone/>
              <a:defRPr sz="900"/>
            </a:lvl6pPr>
            <a:lvl7pPr marL="2743046" indent="0">
              <a:buNone/>
              <a:defRPr sz="900"/>
            </a:lvl7pPr>
            <a:lvl8pPr marL="3200220" indent="0">
              <a:buNone/>
              <a:defRPr sz="900"/>
            </a:lvl8pPr>
            <a:lvl9pPr marL="3657396" indent="0">
              <a:buNone/>
              <a:defRPr sz="900"/>
            </a:lvl9pPr>
          </a:lstStyle>
          <a:p>
            <a:pPr lvl="0"/>
            <a:r>
              <a:rPr lang="en-US" smtClean="0"/>
              <a:t>Click to edit Master text styles</a:t>
            </a:r>
          </a:p>
        </p:txBody>
      </p:sp>
    </p:spTree>
    <p:extLst>
      <p:ext uri="{BB962C8B-B14F-4D97-AF65-F5344CB8AC3E}">
        <p14:creationId xmlns:p14="http://schemas.microsoft.com/office/powerpoint/2010/main" val="599899783"/>
      </p:ext>
    </p:extLst>
  </p:cSld>
  <p:clrMapOvr>
    <a:masterClrMapping/>
  </p:clrMapOvr>
  <p:transition/>
</p:sldLayout>
</file>

<file path=ppt/slideLayouts/slideLayout5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08333078"/>
      </p:ext>
    </p:extLst>
  </p:cSld>
  <p:clrMapOvr>
    <a:masterClrMapping/>
  </p:clrMapOvr>
  <p:transition/>
</p:sldLayout>
</file>

<file path=ppt/slideLayouts/slideLayout5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81449329"/>
      </p:ext>
    </p:extLst>
  </p:cSld>
  <p:clrMapOvr>
    <a:masterClrMapping/>
  </p:clrMapOvr>
  <p:transition/>
</p:sldLayout>
</file>

<file path=ppt/slideLayouts/slideLayout56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52"/>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38459450"/>
      </p:ext>
    </p:extLst>
  </p:cSld>
  <p:clrMapOvr>
    <a:masterClrMapping/>
  </p:clrMapOvr>
  <p:transition/>
</p:sldLayout>
</file>

<file path=ppt/slideLayouts/slideLayout567.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2393671228"/>
      </p:ext>
    </p:extLst>
  </p:cSld>
  <p:clrMapOvr>
    <a:masterClrMapping/>
  </p:clrMapOvr>
</p:sldLayout>
</file>

<file path=ppt/slideLayouts/slideLayout5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5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174" indent="0" algn="ctr">
              <a:buNone/>
              <a:defRPr/>
            </a:lvl2pPr>
            <a:lvl3pPr marL="914349" indent="0" algn="ctr">
              <a:buNone/>
              <a:defRPr/>
            </a:lvl3pPr>
            <a:lvl4pPr marL="1371523" indent="0" algn="ctr">
              <a:buNone/>
              <a:defRPr/>
            </a:lvl4pPr>
            <a:lvl5pPr marL="1828698" indent="0" algn="ctr">
              <a:buNone/>
              <a:defRPr/>
            </a:lvl5pPr>
            <a:lvl6pPr marL="2285872" indent="0" algn="ctr">
              <a:buNone/>
              <a:defRPr/>
            </a:lvl6pPr>
            <a:lvl7pPr marL="2743046" indent="0" algn="ctr">
              <a:buNone/>
              <a:defRPr/>
            </a:lvl7pPr>
            <a:lvl8pPr marL="3200220" indent="0" algn="ctr">
              <a:buNone/>
              <a:defRPr/>
            </a:lvl8pPr>
            <a:lvl9pPr marL="3657396"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231950255"/>
      </p:ext>
    </p:extLst>
  </p:cSld>
  <p:clrMapOvr>
    <a:masterClrMapping/>
  </p:clrMapOvr>
  <p:transition/>
</p:sldLayout>
</file>

<file path=ppt/slideLayouts/slideLayout5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0940357"/>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2"/>
            <a:ext cx="7772400" cy="1500187"/>
          </a:xfrm>
        </p:spPr>
        <p:txBody>
          <a:bodyPr anchor="b"/>
          <a:lstStyle>
            <a:lvl1pPr marL="0" indent="0">
              <a:buNone/>
              <a:defRPr sz="2000"/>
            </a:lvl1pPr>
            <a:lvl2pPr marL="457174" indent="0">
              <a:buNone/>
              <a:defRPr sz="1800"/>
            </a:lvl2pPr>
            <a:lvl3pPr marL="914349" indent="0">
              <a:buNone/>
              <a:defRPr sz="1600"/>
            </a:lvl3pPr>
            <a:lvl4pPr marL="1371523" indent="0">
              <a:buNone/>
              <a:defRPr sz="1400"/>
            </a:lvl4pPr>
            <a:lvl5pPr marL="1828698" indent="0">
              <a:buNone/>
              <a:defRPr sz="1400"/>
            </a:lvl5pPr>
            <a:lvl6pPr marL="2285872" indent="0">
              <a:buNone/>
              <a:defRPr sz="1400"/>
            </a:lvl6pPr>
            <a:lvl7pPr marL="2743046" indent="0">
              <a:buNone/>
              <a:defRPr sz="1400"/>
            </a:lvl7pPr>
            <a:lvl8pPr marL="3200220" indent="0">
              <a:buNone/>
              <a:defRPr sz="1400"/>
            </a:lvl8pPr>
            <a:lvl9pPr marL="3657396" indent="0">
              <a:buNone/>
              <a:defRPr sz="1400"/>
            </a:lvl9pPr>
          </a:lstStyle>
          <a:p>
            <a:pPr lvl="0"/>
            <a:r>
              <a:rPr lang="en-US" smtClean="0"/>
              <a:t>Click to edit Master text styles</a:t>
            </a:r>
          </a:p>
        </p:txBody>
      </p:sp>
    </p:spTree>
    <p:extLst>
      <p:ext uri="{BB962C8B-B14F-4D97-AF65-F5344CB8AC3E}">
        <p14:creationId xmlns:p14="http://schemas.microsoft.com/office/powerpoint/2010/main" val="3335859157"/>
      </p:ext>
    </p:extLst>
  </p:cSld>
  <p:clrMapOvr>
    <a:masterClrMapping/>
  </p:clrMapOvr>
  <p:transition/>
</p:sldLayout>
</file>

<file path=ppt/slideLayouts/slideLayout5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2"/>
            <a:ext cx="7772400" cy="1500187"/>
          </a:xfrm>
        </p:spPr>
        <p:txBody>
          <a:bodyPr anchor="b"/>
          <a:lstStyle>
            <a:lvl1pPr marL="0" indent="0">
              <a:buNone/>
              <a:defRPr sz="2000"/>
            </a:lvl1pPr>
            <a:lvl2pPr marL="457174" indent="0">
              <a:buNone/>
              <a:defRPr sz="1800"/>
            </a:lvl2pPr>
            <a:lvl3pPr marL="914349" indent="0">
              <a:buNone/>
              <a:defRPr sz="1600"/>
            </a:lvl3pPr>
            <a:lvl4pPr marL="1371523" indent="0">
              <a:buNone/>
              <a:defRPr sz="1400"/>
            </a:lvl4pPr>
            <a:lvl5pPr marL="1828698" indent="0">
              <a:buNone/>
              <a:defRPr sz="1400"/>
            </a:lvl5pPr>
            <a:lvl6pPr marL="2285872" indent="0">
              <a:buNone/>
              <a:defRPr sz="1400"/>
            </a:lvl6pPr>
            <a:lvl7pPr marL="2743046" indent="0">
              <a:buNone/>
              <a:defRPr sz="1400"/>
            </a:lvl7pPr>
            <a:lvl8pPr marL="3200220" indent="0">
              <a:buNone/>
              <a:defRPr sz="1400"/>
            </a:lvl8pPr>
            <a:lvl9pPr marL="3657396" indent="0">
              <a:buNone/>
              <a:defRPr sz="1400"/>
            </a:lvl9pPr>
          </a:lstStyle>
          <a:p>
            <a:pPr lvl="0"/>
            <a:r>
              <a:rPr lang="en-US" smtClean="0"/>
              <a:t>Click to edit Master text styles</a:t>
            </a:r>
          </a:p>
        </p:txBody>
      </p:sp>
    </p:spTree>
    <p:extLst>
      <p:ext uri="{BB962C8B-B14F-4D97-AF65-F5344CB8AC3E}">
        <p14:creationId xmlns:p14="http://schemas.microsoft.com/office/powerpoint/2010/main" val="1062691922"/>
      </p:ext>
    </p:extLst>
  </p:cSld>
  <p:clrMapOvr>
    <a:masterClrMapping/>
  </p:clrMapOvr>
  <p:transition/>
</p:sldLayout>
</file>

<file path=ppt/slideLayouts/slideLayout5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75952139"/>
      </p:ext>
    </p:extLst>
  </p:cSld>
  <p:clrMapOvr>
    <a:masterClrMapping/>
  </p:clrMapOvr>
  <p:transition/>
</p:sldLayout>
</file>

<file path=ppt/slideLayouts/slideLayout5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4" indent="0">
              <a:buNone/>
              <a:defRPr sz="2000" b="1"/>
            </a:lvl2pPr>
            <a:lvl3pPr marL="914349" indent="0">
              <a:buNone/>
              <a:defRPr sz="1800" b="1"/>
            </a:lvl3pPr>
            <a:lvl4pPr marL="1371523" indent="0">
              <a:buNone/>
              <a:defRPr sz="1600" b="1"/>
            </a:lvl4pPr>
            <a:lvl5pPr marL="1828698" indent="0">
              <a:buNone/>
              <a:defRPr sz="1600" b="1"/>
            </a:lvl5pPr>
            <a:lvl6pPr marL="2285872" indent="0">
              <a:buNone/>
              <a:defRPr sz="1600" b="1"/>
            </a:lvl6pPr>
            <a:lvl7pPr marL="2743046" indent="0">
              <a:buNone/>
              <a:defRPr sz="1600" b="1"/>
            </a:lvl7pPr>
            <a:lvl8pPr marL="3200220" indent="0">
              <a:buNone/>
              <a:defRPr sz="1600" b="1"/>
            </a:lvl8pPr>
            <a:lvl9pPr marL="3657396"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2" y="1535113"/>
            <a:ext cx="4041775" cy="639762"/>
          </a:xfrm>
        </p:spPr>
        <p:txBody>
          <a:bodyPr anchor="b"/>
          <a:lstStyle>
            <a:lvl1pPr marL="0" indent="0">
              <a:buNone/>
              <a:defRPr sz="2400" b="1"/>
            </a:lvl1pPr>
            <a:lvl2pPr marL="457174" indent="0">
              <a:buNone/>
              <a:defRPr sz="2000" b="1"/>
            </a:lvl2pPr>
            <a:lvl3pPr marL="914349" indent="0">
              <a:buNone/>
              <a:defRPr sz="1800" b="1"/>
            </a:lvl3pPr>
            <a:lvl4pPr marL="1371523" indent="0">
              <a:buNone/>
              <a:defRPr sz="1600" b="1"/>
            </a:lvl4pPr>
            <a:lvl5pPr marL="1828698" indent="0">
              <a:buNone/>
              <a:defRPr sz="1600" b="1"/>
            </a:lvl5pPr>
            <a:lvl6pPr marL="2285872" indent="0">
              <a:buNone/>
              <a:defRPr sz="1600" b="1"/>
            </a:lvl6pPr>
            <a:lvl7pPr marL="2743046" indent="0">
              <a:buNone/>
              <a:defRPr sz="1600" b="1"/>
            </a:lvl7pPr>
            <a:lvl8pPr marL="3200220" indent="0">
              <a:buNone/>
              <a:defRPr sz="1600" b="1"/>
            </a:lvl8pPr>
            <a:lvl9pPr marL="3657396"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6793114"/>
      </p:ext>
    </p:extLst>
  </p:cSld>
  <p:clrMapOvr>
    <a:masterClrMapping/>
  </p:clrMapOvr>
  <p:transition/>
</p:sldLayout>
</file>

<file path=ppt/slideLayouts/slideLayout5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383720494"/>
      </p:ext>
    </p:extLst>
  </p:cSld>
  <p:clrMapOvr>
    <a:masterClrMapping/>
  </p:clrMapOvr>
  <p:transition/>
</p:sldLayout>
</file>

<file path=ppt/slideLayouts/slideLayout5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7291678"/>
      </p:ext>
    </p:extLst>
  </p:cSld>
  <p:clrMapOvr>
    <a:masterClrMapping/>
  </p:clrMapOvr>
  <p:transition/>
</p:sldLayout>
</file>

<file path=ppt/slideLayouts/slideLayout5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74" indent="0">
              <a:buNone/>
              <a:defRPr sz="1200"/>
            </a:lvl2pPr>
            <a:lvl3pPr marL="914349" indent="0">
              <a:buNone/>
              <a:defRPr sz="1000"/>
            </a:lvl3pPr>
            <a:lvl4pPr marL="1371523" indent="0">
              <a:buNone/>
              <a:defRPr sz="900"/>
            </a:lvl4pPr>
            <a:lvl5pPr marL="1828698" indent="0">
              <a:buNone/>
              <a:defRPr sz="900"/>
            </a:lvl5pPr>
            <a:lvl6pPr marL="2285872" indent="0">
              <a:buNone/>
              <a:defRPr sz="900"/>
            </a:lvl6pPr>
            <a:lvl7pPr marL="2743046" indent="0">
              <a:buNone/>
              <a:defRPr sz="900"/>
            </a:lvl7pPr>
            <a:lvl8pPr marL="3200220" indent="0">
              <a:buNone/>
              <a:defRPr sz="900"/>
            </a:lvl8pPr>
            <a:lvl9pPr marL="3657396" indent="0">
              <a:buNone/>
              <a:defRPr sz="900"/>
            </a:lvl9pPr>
          </a:lstStyle>
          <a:p>
            <a:pPr lvl="0"/>
            <a:r>
              <a:rPr lang="en-US" smtClean="0"/>
              <a:t>Click to edit Master text styles</a:t>
            </a:r>
          </a:p>
        </p:txBody>
      </p:sp>
    </p:spTree>
    <p:extLst>
      <p:ext uri="{BB962C8B-B14F-4D97-AF65-F5344CB8AC3E}">
        <p14:creationId xmlns:p14="http://schemas.microsoft.com/office/powerpoint/2010/main" val="2563060404"/>
      </p:ext>
    </p:extLst>
  </p:cSld>
  <p:clrMapOvr>
    <a:masterClrMapping/>
  </p:clrMapOvr>
  <p:transition/>
</p:sldLayout>
</file>

<file path=ppt/slideLayouts/slideLayout5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4" indent="0">
              <a:buNone/>
              <a:defRPr sz="2800"/>
            </a:lvl2pPr>
            <a:lvl3pPr marL="914349" indent="0">
              <a:buNone/>
              <a:defRPr sz="2400"/>
            </a:lvl3pPr>
            <a:lvl4pPr marL="1371523" indent="0">
              <a:buNone/>
              <a:defRPr sz="2000"/>
            </a:lvl4pPr>
            <a:lvl5pPr marL="1828698" indent="0">
              <a:buNone/>
              <a:defRPr sz="2000"/>
            </a:lvl5pPr>
            <a:lvl6pPr marL="2285872" indent="0">
              <a:buNone/>
              <a:defRPr sz="2000"/>
            </a:lvl6pPr>
            <a:lvl7pPr marL="2743046" indent="0">
              <a:buNone/>
              <a:defRPr sz="2000"/>
            </a:lvl7pPr>
            <a:lvl8pPr marL="3200220" indent="0">
              <a:buNone/>
              <a:defRPr sz="2000"/>
            </a:lvl8pPr>
            <a:lvl9pPr marL="3657396"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4" indent="0">
              <a:buNone/>
              <a:defRPr sz="1200"/>
            </a:lvl2pPr>
            <a:lvl3pPr marL="914349" indent="0">
              <a:buNone/>
              <a:defRPr sz="1000"/>
            </a:lvl3pPr>
            <a:lvl4pPr marL="1371523" indent="0">
              <a:buNone/>
              <a:defRPr sz="900"/>
            </a:lvl4pPr>
            <a:lvl5pPr marL="1828698" indent="0">
              <a:buNone/>
              <a:defRPr sz="900"/>
            </a:lvl5pPr>
            <a:lvl6pPr marL="2285872" indent="0">
              <a:buNone/>
              <a:defRPr sz="900"/>
            </a:lvl6pPr>
            <a:lvl7pPr marL="2743046" indent="0">
              <a:buNone/>
              <a:defRPr sz="900"/>
            </a:lvl7pPr>
            <a:lvl8pPr marL="3200220" indent="0">
              <a:buNone/>
              <a:defRPr sz="900"/>
            </a:lvl8pPr>
            <a:lvl9pPr marL="3657396" indent="0">
              <a:buNone/>
              <a:defRPr sz="900"/>
            </a:lvl9pPr>
          </a:lstStyle>
          <a:p>
            <a:pPr lvl="0"/>
            <a:r>
              <a:rPr lang="en-US" smtClean="0"/>
              <a:t>Click to edit Master text styles</a:t>
            </a:r>
          </a:p>
        </p:txBody>
      </p:sp>
    </p:spTree>
    <p:extLst>
      <p:ext uri="{BB962C8B-B14F-4D97-AF65-F5344CB8AC3E}">
        <p14:creationId xmlns:p14="http://schemas.microsoft.com/office/powerpoint/2010/main" val="3154654210"/>
      </p:ext>
    </p:extLst>
  </p:cSld>
  <p:clrMapOvr>
    <a:masterClrMapping/>
  </p:clrMapOvr>
  <p:transition/>
</p:sldLayout>
</file>

<file path=ppt/slideLayouts/slideLayout5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01329189"/>
      </p:ext>
    </p:extLst>
  </p:cSld>
  <p:clrMapOvr>
    <a:masterClrMapping/>
  </p:clrMapOvr>
  <p:transition/>
</p:sldLayout>
</file>

<file path=ppt/slideLayouts/slideLayout5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19781625"/>
      </p:ext>
    </p:extLst>
  </p:cSld>
  <p:clrMapOvr>
    <a:masterClrMapping/>
  </p:clrMapOvr>
  <p:transition/>
</p:sldLayout>
</file>

<file path=ppt/slideLayouts/slideLayout57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52"/>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53881346"/>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7416368"/>
      </p:ext>
    </p:extLst>
  </p:cSld>
  <p:clrMapOvr>
    <a:masterClrMapping/>
  </p:clrMapOvr>
  <p:transition/>
</p:sldLayout>
</file>

<file path=ppt/slideLayouts/slideLayout580.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95164422"/>
      </p:ext>
    </p:extLst>
  </p:cSld>
  <p:clrMapOvr>
    <a:masterClrMapping/>
  </p:clrMapOvr>
</p:sldLayout>
</file>

<file path=ppt/slideLayouts/slideLayout5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5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884" indent="0" algn="ctr">
              <a:buNone/>
              <a:defRPr/>
            </a:lvl2pPr>
            <a:lvl3pPr marL="913770" indent="0" algn="ctr">
              <a:buNone/>
              <a:defRPr/>
            </a:lvl3pPr>
            <a:lvl4pPr marL="1370658" indent="0" algn="ctr">
              <a:buNone/>
              <a:defRPr/>
            </a:lvl4pPr>
            <a:lvl5pPr marL="1827542" indent="0" algn="ctr">
              <a:buNone/>
              <a:defRPr/>
            </a:lvl5pPr>
            <a:lvl6pPr marL="2284429" indent="0" algn="ctr">
              <a:buNone/>
              <a:defRPr/>
            </a:lvl6pPr>
            <a:lvl7pPr marL="2741313" indent="0" algn="ctr">
              <a:buNone/>
              <a:defRPr/>
            </a:lvl7pPr>
            <a:lvl8pPr marL="3198199" indent="0" algn="ctr">
              <a:buNone/>
              <a:defRPr/>
            </a:lvl8pPr>
            <a:lvl9pPr marL="3655085"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254818439"/>
      </p:ext>
    </p:extLst>
  </p:cSld>
  <p:clrMapOvr>
    <a:masterClrMapping/>
  </p:clrMapOvr>
  <p:transition/>
</p:sldLayout>
</file>

<file path=ppt/slideLayouts/slideLayout5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0113859"/>
      </p:ext>
    </p:extLst>
  </p:cSld>
  <p:clrMapOvr>
    <a:masterClrMapping/>
  </p:clrMapOvr>
  <p:transition/>
</p:sldLayout>
</file>

<file path=ppt/slideLayouts/slideLayout5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9"/>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3"/>
            <a:ext cx="7772400" cy="1500187"/>
          </a:xfrm>
        </p:spPr>
        <p:txBody>
          <a:bodyPr anchor="b"/>
          <a:lstStyle>
            <a:lvl1pPr marL="0" indent="0">
              <a:buNone/>
              <a:defRPr sz="2000"/>
            </a:lvl1pPr>
            <a:lvl2pPr marL="456884" indent="0">
              <a:buNone/>
              <a:defRPr sz="1800"/>
            </a:lvl2pPr>
            <a:lvl3pPr marL="913770" indent="0">
              <a:buNone/>
              <a:defRPr sz="1600"/>
            </a:lvl3pPr>
            <a:lvl4pPr marL="1370658" indent="0">
              <a:buNone/>
              <a:defRPr sz="1400"/>
            </a:lvl4pPr>
            <a:lvl5pPr marL="1827542" indent="0">
              <a:buNone/>
              <a:defRPr sz="1400"/>
            </a:lvl5pPr>
            <a:lvl6pPr marL="2284429" indent="0">
              <a:buNone/>
              <a:defRPr sz="1400"/>
            </a:lvl6pPr>
            <a:lvl7pPr marL="2741313" indent="0">
              <a:buNone/>
              <a:defRPr sz="1400"/>
            </a:lvl7pPr>
            <a:lvl8pPr marL="3198199" indent="0">
              <a:buNone/>
              <a:defRPr sz="1400"/>
            </a:lvl8pPr>
            <a:lvl9pPr marL="3655085" indent="0">
              <a:buNone/>
              <a:defRPr sz="1400"/>
            </a:lvl9pPr>
          </a:lstStyle>
          <a:p>
            <a:pPr lvl="0"/>
            <a:r>
              <a:rPr lang="en-US" smtClean="0"/>
              <a:t>Click to edit Master text styles</a:t>
            </a:r>
          </a:p>
        </p:txBody>
      </p:sp>
    </p:spTree>
    <p:extLst>
      <p:ext uri="{BB962C8B-B14F-4D97-AF65-F5344CB8AC3E}">
        <p14:creationId xmlns:p14="http://schemas.microsoft.com/office/powerpoint/2010/main" val="1269294887"/>
      </p:ext>
    </p:extLst>
  </p:cSld>
  <p:clrMapOvr>
    <a:masterClrMapping/>
  </p:clrMapOvr>
  <p:transition/>
</p:sldLayout>
</file>

<file path=ppt/slideLayouts/slideLayout5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55"/>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55"/>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51640601"/>
      </p:ext>
    </p:extLst>
  </p:cSld>
  <p:clrMapOvr>
    <a:masterClrMapping/>
  </p:clrMapOvr>
  <p:transition/>
</p:sldLayout>
</file>

<file path=ppt/slideLayouts/slideLayout5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884" indent="0">
              <a:buNone/>
              <a:defRPr sz="2000" b="1"/>
            </a:lvl2pPr>
            <a:lvl3pPr marL="913770" indent="0">
              <a:buNone/>
              <a:defRPr sz="1800" b="1"/>
            </a:lvl3pPr>
            <a:lvl4pPr marL="1370658" indent="0">
              <a:buNone/>
              <a:defRPr sz="1600" b="1"/>
            </a:lvl4pPr>
            <a:lvl5pPr marL="1827542" indent="0">
              <a:buNone/>
              <a:defRPr sz="1600" b="1"/>
            </a:lvl5pPr>
            <a:lvl6pPr marL="2284429" indent="0">
              <a:buNone/>
              <a:defRPr sz="1600" b="1"/>
            </a:lvl6pPr>
            <a:lvl7pPr marL="2741313" indent="0">
              <a:buNone/>
              <a:defRPr sz="1600" b="1"/>
            </a:lvl7pPr>
            <a:lvl8pPr marL="3198199" indent="0">
              <a:buNone/>
              <a:defRPr sz="1600" b="1"/>
            </a:lvl8pPr>
            <a:lvl9pPr marL="365508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3" y="1535114"/>
            <a:ext cx="4041775" cy="639762"/>
          </a:xfrm>
        </p:spPr>
        <p:txBody>
          <a:bodyPr anchor="b"/>
          <a:lstStyle>
            <a:lvl1pPr marL="0" indent="0">
              <a:buNone/>
              <a:defRPr sz="2400" b="1"/>
            </a:lvl1pPr>
            <a:lvl2pPr marL="456884" indent="0">
              <a:buNone/>
              <a:defRPr sz="2000" b="1"/>
            </a:lvl2pPr>
            <a:lvl3pPr marL="913770" indent="0">
              <a:buNone/>
              <a:defRPr sz="1800" b="1"/>
            </a:lvl3pPr>
            <a:lvl4pPr marL="1370658" indent="0">
              <a:buNone/>
              <a:defRPr sz="1600" b="1"/>
            </a:lvl4pPr>
            <a:lvl5pPr marL="1827542" indent="0">
              <a:buNone/>
              <a:defRPr sz="1600" b="1"/>
            </a:lvl5pPr>
            <a:lvl6pPr marL="2284429" indent="0">
              <a:buNone/>
              <a:defRPr sz="1600" b="1"/>
            </a:lvl6pPr>
            <a:lvl7pPr marL="2741313" indent="0">
              <a:buNone/>
              <a:defRPr sz="1600" b="1"/>
            </a:lvl7pPr>
            <a:lvl8pPr marL="3198199" indent="0">
              <a:buNone/>
              <a:defRPr sz="1600" b="1"/>
            </a:lvl8pPr>
            <a:lvl9pPr marL="365508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53308947"/>
      </p:ext>
    </p:extLst>
  </p:cSld>
  <p:clrMapOvr>
    <a:masterClrMapping/>
  </p:clrMapOvr>
  <p:transition/>
</p:sldLayout>
</file>

<file path=ppt/slideLayouts/slideLayout5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151638435"/>
      </p:ext>
    </p:extLst>
  </p:cSld>
  <p:clrMapOvr>
    <a:masterClrMapping/>
  </p:clrMapOvr>
  <p:transition/>
</p:sldLayout>
</file>

<file path=ppt/slideLayouts/slideLayout5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1335672"/>
      </p:ext>
    </p:extLst>
  </p:cSld>
  <p:clrMapOvr>
    <a:masterClrMapping/>
  </p:clrMapOvr>
  <p:transition/>
</p:sldLayout>
</file>

<file path=ppt/slideLayouts/slideLayout5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6" y="273109"/>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6884" indent="0">
              <a:buNone/>
              <a:defRPr sz="1200"/>
            </a:lvl2pPr>
            <a:lvl3pPr marL="913770" indent="0">
              <a:buNone/>
              <a:defRPr sz="1000"/>
            </a:lvl3pPr>
            <a:lvl4pPr marL="1370658" indent="0">
              <a:buNone/>
              <a:defRPr sz="900"/>
            </a:lvl4pPr>
            <a:lvl5pPr marL="1827542" indent="0">
              <a:buNone/>
              <a:defRPr sz="900"/>
            </a:lvl5pPr>
            <a:lvl6pPr marL="2284429" indent="0">
              <a:buNone/>
              <a:defRPr sz="900"/>
            </a:lvl6pPr>
            <a:lvl7pPr marL="2741313" indent="0">
              <a:buNone/>
              <a:defRPr sz="900"/>
            </a:lvl7pPr>
            <a:lvl8pPr marL="3198199" indent="0">
              <a:buNone/>
              <a:defRPr sz="900"/>
            </a:lvl8pPr>
            <a:lvl9pPr marL="3655085" indent="0">
              <a:buNone/>
              <a:defRPr sz="900"/>
            </a:lvl9pPr>
          </a:lstStyle>
          <a:p>
            <a:pPr lvl="0"/>
            <a:r>
              <a:rPr lang="en-US" smtClean="0"/>
              <a:t>Click to edit Master text styles</a:t>
            </a:r>
          </a:p>
        </p:txBody>
      </p:sp>
    </p:spTree>
    <p:extLst>
      <p:ext uri="{BB962C8B-B14F-4D97-AF65-F5344CB8AC3E}">
        <p14:creationId xmlns:p14="http://schemas.microsoft.com/office/powerpoint/2010/main" val="3724639997"/>
      </p:ext>
    </p:extLst>
  </p:cSld>
  <p:clrMapOvr>
    <a:masterClrMapping/>
  </p:clrMapOvr>
  <p:transition/>
</p:sldLayout>
</file>

<file path=ppt/slideLayouts/slideLayout5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84" indent="0">
              <a:buNone/>
              <a:defRPr sz="2800"/>
            </a:lvl2pPr>
            <a:lvl3pPr marL="913770" indent="0">
              <a:buNone/>
              <a:defRPr sz="2400"/>
            </a:lvl3pPr>
            <a:lvl4pPr marL="1370658" indent="0">
              <a:buNone/>
              <a:defRPr sz="2000"/>
            </a:lvl4pPr>
            <a:lvl5pPr marL="1827542" indent="0">
              <a:buNone/>
              <a:defRPr sz="2000"/>
            </a:lvl5pPr>
            <a:lvl6pPr marL="2284429" indent="0">
              <a:buNone/>
              <a:defRPr sz="2000"/>
            </a:lvl6pPr>
            <a:lvl7pPr marL="2741313" indent="0">
              <a:buNone/>
              <a:defRPr sz="2000"/>
            </a:lvl7pPr>
            <a:lvl8pPr marL="3198199" indent="0">
              <a:buNone/>
              <a:defRPr sz="2000"/>
            </a:lvl8pPr>
            <a:lvl9pPr marL="3655085"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6884" indent="0">
              <a:buNone/>
              <a:defRPr sz="1200"/>
            </a:lvl2pPr>
            <a:lvl3pPr marL="913770" indent="0">
              <a:buNone/>
              <a:defRPr sz="1000"/>
            </a:lvl3pPr>
            <a:lvl4pPr marL="1370658" indent="0">
              <a:buNone/>
              <a:defRPr sz="900"/>
            </a:lvl4pPr>
            <a:lvl5pPr marL="1827542" indent="0">
              <a:buNone/>
              <a:defRPr sz="900"/>
            </a:lvl5pPr>
            <a:lvl6pPr marL="2284429" indent="0">
              <a:buNone/>
              <a:defRPr sz="900"/>
            </a:lvl6pPr>
            <a:lvl7pPr marL="2741313" indent="0">
              <a:buNone/>
              <a:defRPr sz="900"/>
            </a:lvl7pPr>
            <a:lvl8pPr marL="3198199" indent="0">
              <a:buNone/>
              <a:defRPr sz="900"/>
            </a:lvl8pPr>
            <a:lvl9pPr marL="3655085" indent="0">
              <a:buNone/>
              <a:defRPr sz="900"/>
            </a:lvl9pPr>
          </a:lstStyle>
          <a:p>
            <a:pPr lvl="0"/>
            <a:r>
              <a:rPr lang="en-US" smtClean="0"/>
              <a:t>Click to edit Master text styles</a:t>
            </a:r>
          </a:p>
        </p:txBody>
      </p:sp>
    </p:spTree>
    <p:extLst>
      <p:ext uri="{BB962C8B-B14F-4D97-AF65-F5344CB8AC3E}">
        <p14:creationId xmlns:p14="http://schemas.microsoft.com/office/powerpoint/2010/main" val="166606483"/>
      </p:ext>
    </p:extLst>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4" indent="0">
              <a:buNone/>
              <a:defRPr sz="2000" b="1"/>
            </a:lvl2pPr>
            <a:lvl3pPr marL="914349" indent="0">
              <a:buNone/>
              <a:defRPr sz="1800" b="1"/>
            </a:lvl3pPr>
            <a:lvl4pPr marL="1371523" indent="0">
              <a:buNone/>
              <a:defRPr sz="1600" b="1"/>
            </a:lvl4pPr>
            <a:lvl5pPr marL="1828698" indent="0">
              <a:buNone/>
              <a:defRPr sz="1600" b="1"/>
            </a:lvl5pPr>
            <a:lvl6pPr marL="2285872" indent="0">
              <a:buNone/>
              <a:defRPr sz="1600" b="1"/>
            </a:lvl6pPr>
            <a:lvl7pPr marL="2743046" indent="0">
              <a:buNone/>
              <a:defRPr sz="1600" b="1"/>
            </a:lvl7pPr>
            <a:lvl8pPr marL="3200220" indent="0">
              <a:buNone/>
              <a:defRPr sz="1600" b="1"/>
            </a:lvl8pPr>
            <a:lvl9pPr marL="3657396"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2" y="1535113"/>
            <a:ext cx="4041775" cy="639762"/>
          </a:xfrm>
        </p:spPr>
        <p:txBody>
          <a:bodyPr anchor="b"/>
          <a:lstStyle>
            <a:lvl1pPr marL="0" indent="0">
              <a:buNone/>
              <a:defRPr sz="2400" b="1"/>
            </a:lvl1pPr>
            <a:lvl2pPr marL="457174" indent="0">
              <a:buNone/>
              <a:defRPr sz="2000" b="1"/>
            </a:lvl2pPr>
            <a:lvl3pPr marL="914349" indent="0">
              <a:buNone/>
              <a:defRPr sz="1800" b="1"/>
            </a:lvl3pPr>
            <a:lvl4pPr marL="1371523" indent="0">
              <a:buNone/>
              <a:defRPr sz="1600" b="1"/>
            </a:lvl4pPr>
            <a:lvl5pPr marL="1828698" indent="0">
              <a:buNone/>
              <a:defRPr sz="1600" b="1"/>
            </a:lvl5pPr>
            <a:lvl6pPr marL="2285872" indent="0">
              <a:buNone/>
              <a:defRPr sz="1600" b="1"/>
            </a:lvl6pPr>
            <a:lvl7pPr marL="2743046" indent="0">
              <a:buNone/>
              <a:defRPr sz="1600" b="1"/>
            </a:lvl7pPr>
            <a:lvl8pPr marL="3200220" indent="0">
              <a:buNone/>
              <a:defRPr sz="1600" b="1"/>
            </a:lvl8pPr>
            <a:lvl9pPr marL="3657396"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08552314"/>
      </p:ext>
    </p:extLst>
  </p:cSld>
  <p:clrMapOvr>
    <a:masterClrMapping/>
  </p:clrMapOvr>
  <p:transition/>
</p:sldLayout>
</file>

<file path=ppt/slideLayouts/slideLayout5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62371119"/>
      </p:ext>
    </p:extLst>
  </p:cSld>
  <p:clrMapOvr>
    <a:masterClrMapping/>
  </p:clrMapOvr>
  <p:transition/>
</p:sldLayout>
</file>

<file path=ppt/slideLayouts/slideLayout5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2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2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12443239"/>
      </p:ext>
    </p:extLst>
  </p:cSld>
  <p:clrMapOvr>
    <a:masterClrMapping/>
  </p:clrMapOvr>
  <p:transition/>
</p:sldLayout>
</file>

<file path=ppt/slideLayouts/slideLayout59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55"/>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55"/>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40882725"/>
      </p:ext>
    </p:extLst>
  </p:cSld>
  <p:clrMapOvr>
    <a:masterClrMapping/>
  </p:clrMapOvr>
  <p:transition/>
</p:sldLayout>
</file>

<file path=ppt/slideLayouts/slideLayout593.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71239794"/>
      </p:ext>
    </p:extLst>
  </p:cSld>
  <p:clrMapOvr>
    <a:masterClrMapping/>
  </p:clrMapOvr>
</p:sldLayout>
</file>

<file path=ppt/slideLayouts/slideLayout59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5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884" indent="0" algn="ctr">
              <a:buNone/>
              <a:defRPr/>
            </a:lvl2pPr>
            <a:lvl3pPr marL="913770" indent="0" algn="ctr">
              <a:buNone/>
              <a:defRPr/>
            </a:lvl3pPr>
            <a:lvl4pPr marL="1370658" indent="0" algn="ctr">
              <a:buNone/>
              <a:defRPr/>
            </a:lvl4pPr>
            <a:lvl5pPr marL="1827542" indent="0" algn="ctr">
              <a:buNone/>
              <a:defRPr/>
            </a:lvl5pPr>
            <a:lvl6pPr marL="2284429" indent="0" algn="ctr">
              <a:buNone/>
              <a:defRPr/>
            </a:lvl6pPr>
            <a:lvl7pPr marL="2741313" indent="0" algn="ctr">
              <a:buNone/>
              <a:defRPr/>
            </a:lvl7pPr>
            <a:lvl8pPr marL="3198199" indent="0" algn="ctr">
              <a:buNone/>
              <a:defRPr/>
            </a:lvl8pPr>
            <a:lvl9pPr marL="3655085"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690020640"/>
      </p:ext>
    </p:extLst>
  </p:cSld>
  <p:clrMapOvr>
    <a:masterClrMapping/>
  </p:clrMapOvr>
  <p:transition/>
</p:sldLayout>
</file>

<file path=ppt/slideLayouts/slideLayout5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59210172"/>
      </p:ext>
    </p:extLst>
  </p:cSld>
  <p:clrMapOvr>
    <a:masterClrMapping/>
  </p:clrMapOvr>
  <p:transition/>
</p:sldLayout>
</file>

<file path=ppt/slideLayouts/slideLayout5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9"/>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3"/>
            <a:ext cx="7772400" cy="1500187"/>
          </a:xfrm>
        </p:spPr>
        <p:txBody>
          <a:bodyPr anchor="b"/>
          <a:lstStyle>
            <a:lvl1pPr marL="0" indent="0">
              <a:buNone/>
              <a:defRPr sz="2000"/>
            </a:lvl1pPr>
            <a:lvl2pPr marL="456884" indent="0">
              <a:buNone/>
              <a:defRPr sz="1800"/>
            </a:lvl2pPr>
            <a:lvl3pPr marL="913770" indent="0">
              <a:buNone/>
              <a:defRPr sz="1600"/>
            </a:lvl3pPr>
            <a:lvl4pPr marL="1370658" indent="0">
              <a:buNone/>
              <a:defRPr sz="1400"/>
            </a:lvl4pPr>
            <a:lvl5pPr marL="1827542" indent="0">
              <a:buNone/>
              <a:defRPr sz="1400"/>
            </a:lvl5pPr>
            <a:lvl6pPr marL="2284429" indent="0">
              <a:buNone/>
              <a:defRPr sz="1400"/>
            </a:lvl6pPr>
            <a:lvl7pPr marL="2741313" indent="0">
              <a:buNone/>
              <a:defRPr sz="1400"/>
            </a:lvl7pPr>
            <a:lvl8pPr marL="3198199" indent="0">
              <a:buNone/>
              <a:defRPr sz="1400"/>
            </a:lvl8pPr>
            <a:lvl9pPr marL="3655085" indent="0">
              <a:buNone/>
              <a:defRPr sz="1400"/>
            </a:lvl9pPr>
          </a:lstStyle>
          <a:p>
            <a:pPr lvl="0"/>
            <a:r>
              <a:rPr lang="en-US" smtClean="0"/>
              <a:t>Click to edit Master text styles</a:t>
            </a:r>
          </a:p>
        </p:txBody>
      </p:sp>
    </p:spTree>
    <p:extLst>
      <p:ext uri="{BB962C8B-B14F-4D97-AF65-F5344CB8AC3E}">
        <p14:creationId xmlns:p14="http://schemas.microsoft.com/office/powerpoint/2010/main" val="3388483904"/>
      </p:ext>
    </p:extLst>
  </p:cSld>
  <p:clrMapOvr>
    <a:masterClrMapping/>
  </p:clrMapOvr>
  <p:transition/>
</p:sldLayout>
</file>

<file path=ppt/slideLayouts/slideLayout5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55"/>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55"/>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16473672"/>
      </p:ext>
    </p:extLst>
  </p:cSld>
  <p:clrMapOvr>
    <a:masterClrMapping/>
  </p:clrMapOvr>
  <p:transition/>
</p:sldLayout>
</file>

<file path=ppt/slideLayouts/slideLayout5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884" indent="0">
              <a:buNone/>
              <a:defRPr sz="2000" b="1"/>
            </a:lvl2pPr>
            <a:lvl3pPr marL="913770" indent="0">
              <a:buNone/>
              <a:defRPr sz="1800" b="1"/>
            </a:lvl3pPr>
            <a:lvl4pPr marL="1370658" indent="0">
              <a:buNone/>
              <a:defRPr sz="1600" b="1"/>
            </a:lvl4pPr>
            <a:lvl5pPr marL="1827542" indent="0">
              <a:buNone/>
              <a:defRPr sz="1600" b="1"/>
            </a:lvl5pPr>
            <a:lvl6pPr marL="2284429" indent="0">
              <a:buNone/>
              <a:defRPr sz="1600" b="1"/>
            </a:lvl6pPr>
            <a:lvl7pPr marL="2741313" indent="0">
              <a:buNone/>
              <a:defRPr sz="1600" b="1"/>
            </a:lvl7pPr>
            <a:lvl8pPr marL="3198199" indent="0">
              <a:buNone/>
              <a:defRPr sz="1600" b="1"/>
            </a:lvl8pPr>
            <a:lvl9pPr marL="365508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3" y="1535114"/>
            <a:ext cx="4041775" cy="639762"/>
          </a:xfrm>
        </p:spPr>
        <p:txBody>
          <a:bodyPr anchor="b"/>
          <a:lstStyle>
            <a:lvl1pPr marL="0" indent="0">
              <a:buNone/>
              <a:defRPr sz="2400" b="1"/>
            </a:lvl1pPr>
            <a:lvl2pPr marL="456884" indent="0">
              <a:buNone/>
              <a:defRPr sz="2000" b="1"/>
            </a:lvl2pPr>
            <a:lvl3pPr marL="913770" indent="0">
              <a:buNone/>
              <a:defRPr sz="1800" b="1"/>
            </a:lvl3pPr>
            <a:lvl4pPr marL="1370658" indent="0">
              <a:buNone/>
              <a:defRPr sz="1600" b="1"/>
            </a:lvl4pPr>
            <a:lvl5pPr marL="1827542" indent="0">
              <a:buNone/>
              <a:defRPr sz="1600" b="1"/>
            </a:lvl5pPr>
            <a:lvl6pPr marL="2284429" indent="0">
              <a:buNone/>
              <a:defRPr sz="1600" b="1"/>
            </a:lvl6pPr>
            <a:lvl7pPr marL="2741313" indent="0">
              <a:buNone/>
              <a:defRPr sz="1600" b="1"/>
            </a:lvl7pPr>
            <a:lvl8pPr marL="3198199" indent="0">
              <a:buNone/>
              <a:defRPr sz="1600" b="1"/>
            </a:lvl8pPr>
            <a:lvl9pPr marL="365508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75490635"/>
      </p:ext>
    </p:extLst>
  </p:cSld>
  <p:clrMapOvr>
    <a:masterClrMapping/>
  </p:clrMapOvr>
  <p:transition/>
</p:sldLayout>
</file>

<file path=ppt/slideLayouts/slideLayout5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753603054"/>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822208570"/>
      </p:ext>
    </p:extLst>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286234814"/>
      </p:ext>
    </p:extLst>
  </p:cSld>
  <p:clrMapOvr>
    <a:masterClrMapping/>
  </p:clrMapOvr>
  <p:transition/>
</p:sldLayout>
</file>

<file path=ppt/slideLayouts/slideLayout6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70057974"/>
      </p:ext>
    </p:extLst>
  </p:cSld>
  <p:clrMapOvr>
    <a:masterClrMapping/>
  </p:clrMapOvr>
  <p:transition/>
</p:sldLayout>
</file>

<file path=ppt/slideLayouts/slideLayout6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6" y="273109"/>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6884" indent="0">
              <a:buNone/>
              <a:defRPr sz="1200"/>
            </a:lvl2pPr>
            <a:lvl3pPr marL="913770" indent="0">
              <a:buNone/>
              <a:defRPr sz="1000"/>
            </a:lvl3pPr>
            <a:lvl4pPr marL="1370658" indent="0">
              <a:buNone/>
              <a:defRPr sz="900"/>
            </a:lvl4pPr>
            <a:lvl5pPr marL="1827542" indent="0">
              <a:buNone/>
              <a:defRPr sz="900"/>
            </a:lvl5pPr>
            <a:lvl6pPr marL="2284429" indent="0">
              <a:buNone/>
              <a:defRPr sz="900"/>
            </a:lvl6pPr>
            <a:lvl7pPr marL="2741313" indent="0">
              <a:buNone/>
              <a:defRPr sz="900"/>
            </a:lvl7pPr>
            <a:lvl8pPr marL="3198199" indent="0">
              <a:buNone/>
              <a:defRPr sz="900"/>
            </a:lvl8pPr>
            <a:lvl9pPr marL="3655085" indent="0">
              <a:buNone/>
              <a:defRPr sz="900"/>
            </a:lvl9pPr>
          </a:lstStyle>
          <a:p>
            <a:pPr lvl="0"/>
            <a:r>
              <a:rPr lang="en-US" smtClean="0"/>
              <a:t>Click to edit Master text styles</a:t>
            </a:r>
          </a:p>
        </p:txBody>
      </p:sp>
    </p:spTree>
    <p:extLst>
      <p:ext uri="{BB962C8B-B14F-4D97-AF65-F5344CB8AC3E}">
        <p14:creationId xmlns:p14="http://schemas.microsoft.com/office/powerpoint/2010/main" val="4164347780"/>
      </p:ext>
    </p:extLst>
  </p:cSld>
  <p:clrMapOvr>
    <a:masterClrMapping/>
  </p:clrMapOvr>
  <p:transition/>
</p:sldLayout>
</file>

<file path=ppt/slideLayouts/slideLayout6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84" indent="0">
              <a:buNone/>
              <a:defRPr sz="2800"/>
            </a:lvl2pPr>
            <a:lvl3pPr marL="913770" indent="0">
              <a:buNone/>
              <a:defRPr sz="2400"/>
            </a:lvl3pPr>
            <a:lvl4pPr marL="1370658" indent="0">
              <a:buNone/>
              <a:defRPr sz="2000"/>
            </a:lvl4pPr>
            <a:lvl5pPr marL="1827542" indent="0">
              <a:buNone/>
              <a:defRPr sz="2000"/>
            </a:lvl5pPr>
            <a:lvl6pPr marL="2284429" indent="0">
              <a:buNone/>
              <a:defRPr sz="2000"/>
            </a:lvl6pPr>
            <a:lvl7pPr marL="2741313" indent="0">
              <a:buNone/>
              <a:defRPr sz="2000"/>
            </a:lvl7pPr>
            <a:lvl8pPr marL="3198199" indent="0">
              <a:buNone/>
              <a:defRPr sz="2000"/>
            </a:lvl8pPr>
            <a:lvl9pPr marL="3655085"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6884" indent="0">
              <a:buNone/>
              <a:defRPr sz="1200"/>
            </a:lvl2pPr>
            <a:lvl3pPr marL="913770" indent="0">
              <a:buNone/>
              <a:defRPr sz="1000"/>
            </a:lvl3pPr>
            <a:lvl4pPr marL="1370658" indent="0">
              <a:buNone/>
              <a:defRPr sz="900"/>
            </a:lvl4pPr>
            <a:lvl5pPr marL="1827542" indent="0">
              <a:buNone/>
              <a:defRPr sz="900"/>
            </a:lvl5pPr>
            <a:lvl6pPr marL="2284429" indent="0">
              <a:buNone/>
              <a:defRPr sz="900"/>
            </a:lvl6pPr>
            <a:lvl7pPr marL="2741313" indent="0">
              <a:buNone/>
              <a:defRPr sz="900"/>
            </a:lvl7pPr>
            <a:lvl8pPr marL="3198199" indent="0">
              <a:buNone/>
              <a:defRPr sz="900"/>
            </a:lvl8pPr>
            <a:lvl9pPr marL="3655085" indent="0">
              <a:buNone/>
              <a:defRPr sz="900"/>
            </a:lvl9pPr>
          </a:lstStyle>
          <a:p>
            <a:pPr lvl="0"/>
            <a:r>
              <a:rPr lang="en-US" smtClean="0"/>
              <a:t>Click to edit Master text styles</a:t>
            </a:r>
          </a:p>
        </p:txBody>
      </p:sp>
    </p:spTree>
    <p:extLst>
      <p:ext uri="{BB962C8B-B14F-4D97-AF65-F5344CB8AC3E}">
        <p14:creationId xmlns:p14="http://schemas.microsoft.com/office/powerpoint/2010/main" val="3411515482"/>
      </p:ext>
    </p:extLst>
  </p:cSld>
  <p:clrMapOvr>
    <a:masterClrMapping/>
  </p:clrMapOvr>
  <p:transition/>
</p:sldLayout>
</file>

<file path=ppt/slideLayouts/slideLayout6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90594196"/>
      </p:ext>
    </p:extLst>
  </p:cSld>
  <p:clrMapOvr>
    <a:masterClrMapping/>
  </p:clrMapOvr>
  <p:transition/>
</p:sldLayout>
</file>

<file path=ppt/slideLayouts/slideLayout6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2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2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67853788"/>
      </p:ext>
    </p:extLst>
  </p:cSld>
  <p:clrMapOvr>
    <a:masterClrMapping/>
  </p:clrMapOvr>
  <p:transition/>
</p:sldLayout>
</file>

<file path=ppt/slideLayouts/slideLayout60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55"/>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55"/>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13723624"/>
      </p:ext>
    </p:extLst>
  </p:cSld>
  <p:clrMapOvr>
    <a:masterClrMapping/>
  </p:clrMapOvr>
  <p:transition/>
</p:sldLayout>
</file>

<file path=ppt/slideLayouts/slideLayout606.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3238326175"/>
      </p:ext>
    </p:extLst>
  </p:cSld>
  <p:clrMapOvr>
    <a:masterClrMapping/>
  </p:clrMapOvr>
</p:sldLayout>
</file>

<file path=ppt/slideLayouts/slideLayout60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5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884" indent="0" algn="ctr">
              <a:buNone/>
              <a:defRPr/>
            </a:lvl2pPr>
            <a:lvl3pPr marL="913770" indent="0" algn="ctr">
              <a:buNone/>
              <a:defRPr/>
            </a:lvl3pPr>
            <a:lvl4pPr marL="1370658" indent="0" algn="ctr">
              <a:buNone/>
              <a:defRPr/>
            </a:lvl4pPr>
            <a:lvl5pPr marL="1827542" indent="0" algn="ctr">
              <a:buNone/>
              <a:defRPr/>
            </a:lvl5pPr>
            <a:lvl6pPr marL="2284429" indent="0" algn="ctr">
              <a:buNone/>
              <a:defRPr/>
            </a:lvl6pPr>
            <a:lvl7pPr marL="2741313" indent="0" algn="ctr">
              <a:buNone/>
              <a:defRPr/>
            </a:lvl7pPr>
            <a:lvl8pPr marL="3198199" indent="0" algn="ctr">
              <a:buNone/>
              <a:defRPr/>
            </a:lvl8pPr>
            <a:lvl9pPr marL="3655085"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967804229"/>
      </p:ext>
    </p:extLst>
  </p:cSld>
  <p:clrMapOvr>
    <a:masterClrMapping/>
  </p:clrMapOvr>
  <p:transition/>
</p:sldLayout>
</file>

<file path=ppt/slideLayouts/slideLayout6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80606264"/>
      </p:ext>
    </p:extLst>
  </p:cSld>
  <p:clrMapOvr>
    <a:masterClrMapping/>
  </p:clrMapOvr>
  <p:transition/>
</p:sldLayout>
</file>

<file path=ppt/slideLayouts/slideLayout6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9"/>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3"/>
            <a:ext cx="7772400" cy="1500187"/>
          </a:xfrm>
        </p:spPr>
        <p:txBody>
          <a:bodyPr anchor="b"/>
          <a:lstStyle>
            <a:lvl1pPr marL="0" indent="0">
              <a:buNone/>
              <a:defRPr sz="2000"/>
            </a:lvl1pPr>
            <a:lvl2pPr marL="456884" indent="0">
              <a:buNone/>
              <a:defRPr sz="1800"/>
            </a:lvl2pPr>
            <a:lvl3pPr marL="913770" indent="0">
              <a:buNone/>
              <a:defRPr sz="1600"/>
            </a:lvl3pPr>
            <a:lvl4pPr marL="1370658" indent="0">
              <a:buNone/>
              <a:defRPr sz="1400"/>
            </a:lvl4pPr>
            <a:lvl5pPr marL="1827542" indent="0">
              <a:buNone/>
              <a:defRPr sz="1400"/>
            </a:lvl5pPr>
            <a:lvl6pPr marL="2284429" indent="0">
              <a:buNone/>
              <a:defRPr sz="1400"/>
            </a:lvl6pPr>
            <a:lvl7pPr marL="2741313" indent="0">
              <a:buNone/>
              <a:defRPr sz="1400"/>
            </a:lvl7pPr>
            <a:lvl8pPr marL="3198199" indent="0">
              <a:buNone/>
              <a:defRPr sz="1400"/>
            </a:lvl8pPr>
            <a:lvl9pPr marL="3655085" indent="0">
              <a:buNone/>
              <a:defRPr sz="1400"/>
            </a:lvl9pPr>
          </a:lstStyle>
          <a:p>
            <a:pPr lvl="0"/>
            <a:r>
              <a:rPr lang="en-US" smtClean="0"/>
              <a:t>Click to edit Master text styles</a:t>
            </a:r>
          </a:p>
        </p:txBody>
      </p:sp>
    </p:spTree>
    <p:extLst>
      <p:ext uri="{BB962C8B-B14F-4D97-AF65-F5344CB8AC3E}">
        <p14:creationId xmlns:p14="http://schemas.microsoft.com/office/powerpoint/2010/main" val="394650311"/>
      </p:ext>
    </p:extLst>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10627814"/>
      </p:ext>
    </p:extLst>
  </p:cSld>
  <p:clrMapOvr>
    <a:masterClrMapping/>
  </p:clrMapOvr>
  <p:transition/>
</p:sldLayout>
</file>

<file path=ppt/slideLayouts/slideLayout6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55"/>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55"/>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50163953"/>
      </p:ext>
    </p:extLst>
  </p:cSld>
  <p:clrMapOvr>
    <a:masterClrMapping/>
  </p:clrMapOvr>
  <p:transition/>
</p:sldLayout>
</file>

<file path=ppt/slideLayouts/slideLayout6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884" indent="0">
              <a:buNone/>
              <a:defRPr sz="2000" b="1"/>
            </a:lvl2pPr>
            <a:lvl3pPr marL="913770" indent="0">
              <a:buNone/>
              <a:defRPr sz="1800" b="1"/>
            </a:lvl3pPr>
            <a:lvl4pPr marL="1370658" indent="0">
              <a:buNone/>
              <a:defRPr sz="1600" b="1"/>
            </a:lvl4pPr>
            <a:lvl5pPr marL="1827542" indent="0">
              <a:buNone/>
              <a:defRPr sz="1600" b="1"/>
            </a:lvl5pPr>
            <a:lvl6pPr marL="2284429" indent="0">
              <a:buNone/>
              <a:defRPr sz="1600" b="1"/>
            </a:lvl6pPr>
            <a:lvl7pPr marL="2741313" indent="0">
              <a:buNone/>
              <a:defRPr sz="1600" b="1"/>
            </a:lvl7pPr>
            <a:lvl8pPr marL="3198199" indent="0">
              <a:buNone/>
              <a:defRPr sz="1600" b="1"/>
            </a:lvl8pPr>
            <a:lvl9pPr marL="365508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3" y="1535114"/>
            <a:ext cx="4041775" cy="639762"/>
          </a:xfrm>
        </p:spPr>
        <p:txBody>
          <a:bodyPr anchor="b"/>
          <a:lstStyle>
            <a:lvl1pPr marL="0" indent="0">
              <a:buNone/>
              <a:defRPr sz="2400" b="1"/>
            </a:lvl1pPr>
            <a:lvl2pPr marL="456884" indent="0">
              <a:buNone/>
              <a:defRPr sz="2000" b="1"/>
            </a:lvl2pPr>
            <a:lvl3pPr marL="913770" indent="0">
              <a:buNone/>
              <a:defRPr sz="1800" b="1"/>
            </a:lvl3pPr>
            <a:lvl4pPr marL="1370658" indent="0">
              <a:buNone/>
              <a:defRPr sz="1600" b="1"/>
            </a:lvl4pPr>
            <a:lvl5pPr marL="1827542" indent="0">
              <a:buNone/>
              <a:defRPr sz="1600" b="1"/>
            </a:lvl5pPr>
            <a:lvl6pPr marL="2284429" indent="0">
              <a:buNone/>
              <a:defRPr sz="1600" b="1"/>
            </a:lvl6pPr>
            <a:lvl7pPr marL="2741313" indent="0">
              <a:buNone/>
              <a:defRPr sz="1600" b="1"/>
            </a:lvl7pPr>
            <a:lvl8pPr marL="3198199" indent="0">
              <a:buNone/>
              <a:defRPr sz="1600" b="1"/>
            </a:lvl8pPr>
            <a:lvl9pPr marL="365508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48903924"/>
      </p:ext>
    </p:extLst>
  </p:cSld>
  <p:clrMapOvr>
    <a:masterClrMapping/>
  </p:clrMapOvr>
  <p:transition/>
</p:sldLayout>
</file>

<file path=ppt/slideLayouts/slideLayout6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487451385"/>
      </p:ext>
    </p:extLst>
  </p:cSld>
  <p:clrMapOvr>
    <a:masterClrMapping/>
  </p:clrMapOvr>
  <p:transition/>
</p:sldLayout>
</file>

<file path=ppt/slideLayouts/slideLayout6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49080650"/>
      </p:ext>
    </p:extLst>
  </p:cSld>
  <p:clrMapOvr>
    <a:masterClrMapping/>
  </p:clrMapOvr>
  <p:transition/>
</p:sldLayout>
</file>

<file path=ppt/slideLayouts/slideLayout6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6" y="273109"/>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6884" indent="0">
              <a:buNone/>
              <a:defRPr sz="1200"/>
            </a:lvl2pPr>
            <a:lvl3pPr marL="913770" indent="0">
              <a:buNone/>
              <a:defRPr sz="1000"/>
            </a:lvl3pPr>
            <a:lvl4pPr marL="1370658" indent="0">
              <a:buNone/>
              <a:defRPr sz="900"/>
            </a:lvl4pPr>
            <a:lvl5pPr marL="1827542" indent="0">
              <a:buNone/>
              <a:defRPr sz="900"/>
            </a:lvl5pPr>
            <a:lvl6pPr marL="2284429" indent="0">
              <a:buNone/>
              <a:defRPr sz="900"/>
            </a:lvl6pPr>
            <a:lvl7pPr marL="2741313" indent="0">
              <a:buNone/>
              <a:defRPr sz="900"/>
            </a:lvl7pPr>
            <a:lvl8pPr marL="3198199" indent="0">
              <a:buNone/>
              <a:defRPr sz="900"/>
            </a:lvl8pPr>
            <a:lvl9pPr marL="3655085" indent="0">
              <a:buNone/>
              <a:defRPr sz="900"/>
            </a:lvl9pPr>
          </a:lstStyle>
          <a:p>
            <a:pPr lvl="0"/>
            <a:r>
              <a:rPr lang="en-US" smtClean="0"/>
              <a:t>Click to edit Master text styles</a:t>
            </a:r>
          </a:p>
        </p:txBody>
      </p:sp>
    </p:spTree>
    <p:extLst>
      <p:ext uri="{BB962C8B-B14F-4D97-AF65-F5344CB8AC3E}">
        <p14:creationId xmlns:p14="http://schemas.microsoft.com/office/powerpoint/2010/main" val="1862482408"/>
      </p:ext>
    </p:extLst>
  </p:cSld>
  <p:clrMapOvr>
    <a:masterClrMapping/>
  </p:clrMapOvr>
  <p:transition/>
</p:sldLayout>
</file>

<file path=ppt/slideLayouts/slideLayout6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84" indent="0">
              <a:buNone/>
              <a:defRPr sz="2800"/>
            </a:lvl2pPr>
            <a:lvl3pPr marL="913770" indent="0">
              <a:buNone/>
              <a:defRPr sz="2400"/>
            </a:lvl3pPr>
            <a:lvl4pPr marL="1370658" indent="0">
              <a:buNone/>
              <a:defRPr sz="2000"/>
            </a:lvl4pPr>
            <a:lvl5pPr marL="1827542" indent="0">
              <a:buNone/>
              <a:defRPr sz="2000"/>
            </a:lvl5pPr>
            <a:lvl6pPr marL="2284429" indent="0">
              <a:buNone/>
              <a:defRPr sz="2000"/>
            </a:lvl6pPr>
            <a:lvl7pPr marL="2741313" indent="0">
              <a:buNone/>
              <a:defRPr sz="2000"/>
            </a:lvl7pPr>
            <a:lvl8pPr marL="3198199" indent="0">
              <a:buNone/>
              <a:defRPr sz="2000"/>
            </a:lvl8pPr>
            <a:lvl9pPr marL="3655085"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6884" indent="0">
              <a:buNone/>
              <a:defRPr sz="1200"/>
            </a:lvl2pPr>
            <a:lvl3pPr marL="913770" indent="0">
              <a:buNone/>
              <a:defRPr sz="1000"/>
            </a:lvl3pPr>
            <a:lvl4pPr marL="1370658" indent="0">
              <a:buNone/>
              <a:defRPr sz="900"/>
            </a:lvl4pPr>
            <a:lvl5pPr marL="1827542" indent="0">
              <a:buNone/>
              <a:defRPr sz="900"/>
            </a:lvl5pPr>
            <a:lvl6pPr marL="2284429" indent="0">
              <a:buNone/>
              <a:defRPr sz="900"/>
            </a:lvl6pPr>
            <a:lvl7pPr marL="2741313" indent="0">
              <a:buNone/>
              <a:defRPr sz="900"/>
            </a:lvl7pPr>
            <a:lvl8pPr marL="3198199" indent="0">
              <a:buNone/>
              <a:defRPr sz="900"/>
            </a:lvl8pPr>
            <a:lvl9pPr marL="3655085" indent="0">
              <a:buNone/>
              <a:defRPr sz="900"/>
            </a:lvl9pPr>
          </a:lstStyle>
          <a:p>
            <a:pPr lvl="0"/>
            <a:r>
              <a:rPr lang="en-US" smtClean="0"/>
              <a:t>Click to edit Master text styles</a:t>
            </a:r>
          </a:p>
        </p:txBody>
      </p:sp>
    </p:spTree>
    <p:extLst>
      <p:ext uri="{BB962C8B-B14F-4D97-AF65-F5344CB8AC3E}">
        <p14:creationId xmlns:p14="http://schemas.microsoft.com/office/powerpoint/2010/main" val="2790215502"/>
      </p:ext>
    </p:extLst>
  </p:cSld>
  <p:clrMapOvr>
    <a:masterClrMapping/>
  </p:clrMapOvr>
  <p:transition/>
</p:sldLayout>
</file>

<file path=ppt/slideLayouts/slideLayout6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28589344"/>
      </p:ext>
    </p:extLst>
  </p:cSld>
  <p:clrMapOvr>
    <a:masterClrMapping/>
  </p:clrMapOvr>
  <p:transition/>
</p:sldLayout>
</file>

<file path=ppt/slideLayouts/slideLayout6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2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2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12838643"/>
      </p:ext>
    </p:extLst>
  </p:cSld>
  <p:clrMapOvr>
    <a:masterClrMapping/>
  </p:clrMapOvr>
  <p:transition/>
</p:sldLayout>
</file>

<file path=ppt/slideLayouts/slideLayout61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55"/>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55"/>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48701934"/>
      </p:ext>
    </p:extLst>
  </p:cSld>
  <p:clrMapOvr>
    <a:masterClrMapping/>
  </p:clrMapOvr>
  <p:transition/>
</p:sldLayout>
</file>

<file path=ppt/slideLayouts/slideLayout619.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69062550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74" indent="0">
              <a:buNone/>
              <a:defRPr sz="1200"/>
            </a:lvl2pPr>
            <a:lvl3pPr marL="914349" indent="0">
              <a:buNone/>
              <a:defRPr sz="1000"/>
            </a:lvl3pPr>
            <a:lvl4pPr marL="1371523" indent="0">
              <a:buNone/>
              <a:defRPr sz="900"/>
            </a:lvl4pPr>
            <a:lvl5pPr marL="1828698" indent="0">
              <a:buNone/>
              <a:defRPr sz="900"/>
            </a:lvl5pPr>
            <a:lvl6pPr marL="2285872" indent="0">
              <a:buNone/>
              <a:defRPr sz="900"/>
            </a:lvl6pPr>
            <a:lvl7pPr marL="2743046" indent="0">
              <a:buNone/>
              <a:defRPr sz="900"/>
            </a:lvl7pPr>
            <a:lvl8pPr marL="3200220" indent="0">
              <a:buNone/>
              <a:defRPr sz="900"/>
            </a:lvl8pPr>
            <a:lvl9pPr marL="3657396" indent="0">
              <a:buNone/>
              <a:defRPr sz="900"/>
            </a:lvl9pPr>
          </a:lstStyle>
          <a:p>
            <a:pPr lvl="0"/>
            <a:r>
              <a:rPr lang="en-US" smtClean="0"/>
              <a:t>Click to edit Master text styles</a:t>
            </a:r>
          </a:p>
        </p:txBody>
      </p:sp>
    </p:spTree>
    <p:extLst>
      <p:ext uri="{BB962C8B-B14F-4D97-AF65-F5344CB8AC3E}">
        <p14:creationId xmlns:p14="http://schemas.microsoft.com/office/powerpoint/2010/main" val="2747611529"/>
      </p:ext>
    </p:extLst>
  </p:cSld>
  <p:clrMapOvr>
    <a:masterClrMapping/>
  </p:clrMapOvr>
  <p:transition/>
</p:sldLayout>
</file>

<file path=ppt/slideLayouts/slideLayout620.xml><?xml version="1.0" encoding="utf-8"?>
<p:sldLayout xmlns:a="http://schemas.openxmlformats.org/drawingml/2006/main" xmlns:r="http://schemas.openxmlformats.org/officeDocument/2006/relationships" xmlns:p="http://schemas.openxmlformats.org/presentationml/2006/main" type="objOverTx">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456481" y="273629"/>
            <a:ext cx="8226720" cy="114348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6481" y="1604381"/>
            <a:ext cx="8226720" cy="219335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6481" y="3935934"/>
            <a:ext cx="8226720" cy="2193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
          <p:cNvSpPr>
            <a:spLocks noGrp="1" noChangeArrowheads="1"/>
          </p:cNvSpPr>
          <p:nvPr>
            <p:ph type="dt" idx="10"/>
          </p:nvPr>
        </p:nvSpPr>
        <p:spPr>
          <a:xfrm>
            <a:off x="457200" y="6246864"/>
            <a:ext cx="2127250" cy="471487"/>
          </a:xfrm>
          <a:prstGeom prst="rect">
            <a:avLst/>
          </a:prstGeom>
        </p:spPr>
        <p:txBody>
          <a:bodyPr lIns="82941" tIns="41471" rIns="82941" bIns="41471"/>
          <a:lstStyle>
            <a:lvl1pPr defTabSz="457174" fontAlgn="auto">
              <a:spcBef>
                <a:spcPts val="0"/>
              </a:spcBef>
              <a:spcAft>
                <a:spcPts val="0"/>
              </a:spcAft>
              <a:defRPr sz="1800" b="0">
                <a:solidFill>
                  <a:srgbClr val="000000"/>
                </a:solidFill>
                <a:latin typeface="Arial"/>
                <a:ea typeface="+mn-ea"/>
                <a:cs typeface="+mn-cs"/>
              </a:defRPr>
            </a:lvl1pPr>
          </a:lstStyle>
          <a:p>
            <a:pPr>
              <a:defRPr/>
            </a:pPr>
            <a:endParaRPr lang="en-US"/>
          </a:p>
        </p:txBody>
      </p:sp>
      <p:sp>
        <p:nvSpPr>
          <p:cNvPr id="6" name="Rectangle 4"/>
          <p:cNvSpPr>
            <a:spLocks noGrp="1" noChangeArrowheads="1"/>
          </p:cNvSpPr>
          <p:nvPr>
            <p:ph type="ftr" idx="11"/>
          </p:nvPr>
        </p:nvSpPr>
        <p:spPr>
          <a:xfrm>
            <a:off x="3127377" y="6246864"/>
            <a:ext cx="2897188" cy="471487"/>
          </a:xfrm>
          <a:prstGeom prst="rect">
            <a:avLst/>
          </a:prstGeom>
        </p:spPr>
        <p:txBody>
          <a:bodyPr lIns="82941" tIns="41471" rIns="82941" bIns="41471"/>
          <a:lstStyle>
            <a:lvl1pPr defTabSz="457174" fontAlgn="auto">
              <a:spcBef>
                <a:spcPts val="0"/>
              </a:spcBef>
              <a:spcAft>
                <a:spcPts val="0"/>
              </a:spcAft>
              <a:defRPr sz="1800" b="0">
                <a:solidFill>
                  <a:srgbClr val="000000"/>
                </a:solidFill>
                <a:latin typeface="Arial"/>
                <a:ea typeface="+mn-ea"/>
                <a:cs typeface="+mn-cs"/>
              </a:defRPr>
            </a:lvl1pPr>
          </a:lstStyle>
          <a:p>
            <a:pPr>
              <a:defRPr/>
            </a:pPr>
            <a:endParaRPr lang="en-US"/>
          </a:p>
        </p:txBody>
      </p:sp>
      <p:sp>
        <p:nvSpPr>
          <p:cNvPr id="7" name="Rectangle 5"/>
          <p:cNvSpPr>
            <a:spLocks noGrp="1" noChangeArrowheads="1"/>
          </p:cNvSpPr>
          <p:nvPr>
            <p:ph type="sldNum" idx="12"/>
          </p:nvPr>
        </p:nvSpPr>
        <p:spPr>
          <a:xfrm>
            <a:off x="6556375" y="6246864"/>
            <a:ext cx="2128838" cy="471487"/>
          </a:xfrm>
          <a:prstGeom prst="rect">
            <a:avLst/>
          </a:prstGeom>
        </p:spPr>
        <p:txBody>
          <a:bodyPr lIns="82941" tIns="41471" rIns="82941" bIns="41471"/>
          <a:lstStyle>
            <a:lvl1pPr defTabSz="457174" fontAlgn="auto">
              <a:spcBef>
                <a:spcPts val="0"/>
              </a:spcBef>
              <a:spcAft>
                <a:spcPts val="0"/>
              </a:spcAft>
              <a:defRPr sz="1800" b="0">
                <a:solidFill>
                  <a:srgbClr val="000000"/>
                </a:solidFill>
                <a:latin typeface="Arial"/>
                <a:ea typeface="+mn-ea"/>
                <a:cs typeface="+mn-cs"/>
              </a:defRPr>
            </a:lvl1pPr>
          </a:lstStyle>
          <a:p>
            <a:pPr>
              <a:defRPr/>
            </a:pPr>
            <a:fld id="{A0051A5C-6566-9D40-9D3E-B18CC43A10FD}" type="slidenum">
              <a:rPr lang="en-GB"/>
              <a:pPr>
                <a:defRPr/>
              </a:pPr>
              <a:t>‹#›</a:t>
            </a:fld>
            <a:endParaRPr lang="en-GB"/>
          </a:p>
        </p:txBody>
      </p:sp>
    </p:spTree>
    <p:extLst>
      <p:ext uri="{BB962C8B-B14F-4D97-AF65-F5344CB8AC3E}">
        <p14:creationId xmlns:p14="http://schemas.microsoft.com/office/powerpoint/2010/main" val="3739442124"/>
      </p:ext>
    </p:extLst>
  </p:cSld>
  <p:clrMapOvr>
    <a:masterClrMapping/>
  </p:clrMapOvr>
</p:sldLayout>
</file>

<file path=ppt/slideLayouts/slideLayout6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5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7170" indent="0" algn="ctr">
              <a:buNone/>
              <a:defRPr/>
            </a:lvl2pPr>
            <a:lvl3pPr marL="914340" indent="0" algn="ctr">
              <a:buNone/>
              <a:defRPr/>
            </a:lvl3pPr>
            <a:lvl4pPr marL="1371511" indent="0" algn="ctr">
              <a:buNone/>
              <a:defRPr/>
            </a:lvl4pPr>
            <a:lvl5pPr marL="1828680" indent="0" algn="ctr">
              <a:buNone/>
              <a:defRPr/>
            </a:lvl5pPr>
            <a:lvl6pPr marL="2285850" indent="0" algn="ctr">
              <a:buNone/>
              <a:defRPr/>
            </a:lvl6pPr>
            <a:lvl7pPr marL="2743019" indent="0" algn="ctr">
              <a:buNone/>
              <a:defRPr/>
            </a:lvl7pPr>
            <a:lvl8pPr marL="3200188" indent="0" algn="ctr">
              <a:buNone/>
              <a:defRPr/>
            </a:lvl8pPr>
            <a:lvl9pPr marL="3657358"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356509495"/>
      </p:ext>
    </p:extLst>
  </p:cSld>
  <p:clrMapOvr>
    <a:masterClrMapping/>
  </p:clrMapOvr>
  <p:transition/>
</p:sldLayout>
</file>

<file path=ppt/slideLayouts/slideLayout6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67130946"/>
      </p:ext>
    </p:extLst>
  </p:cSld>
  <p:clrMapOvr>
    <a:masterClrMapping/>
  </p:clrMapOvr>
  <p:transition/>
</p:sldLayout>
</file>

<file path=ppt/slideLayouts/slideLayout6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3"/>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3"/>
            <a:ext cx="7772400" cy="1500187"/>
          </a:xfrm>
        </p:spPr>
        <p:txBody>
          <a:bodyPr anchor="b"/>
          <a:lstStyle>
            <a:lvl1pPr marL="0" indent="0">
              <a:buNone/>
              <a:defRPr sz="2000"/>
            </a:lvl1pPr>
            <a:lvl2pPr marL="457170" indent="0">
              <a:buNone/>
              <a:defRPr sz="1800"/>
            </a:lvl2pPr>
            <a:lvl3pPr marL="914340" indent="0">
              <a:buNone/>
              <a:defRPr sz="1600"/>
            </a:lvl3pPr>
            <a:lvl4pPr marL="1371511" indent="0">
              <a:buNone/>
              <a:defRPr sz="1400"/>
            </a:lvl4pPr>
            <a:lvl5pPr marL="1828680" indent="0">
              <a:buNone/>
              <a:defRPr sz="1400"/>
            </a:lvl5pPr>
            <a:lvl6pPr marL="2285850" indent="0">
              <a:buNone/>
              <a:defRPr sz="1400"/>
            </a:lvl6pPr>
            <a:lvl7pPr marL="2743019" indent="0">
              <a:buNone/>
              <a:defRPr sz="1400"/>
            </a:lvl7pPr>
            <a:lvl8pPr marL="3200188" indent="0">
              <a:buNone/>
              <a:defRPr sz="1400"/>
            </a:lvl8pPr>
            <a:lvl9pPr marL="3657358" indent="0">
              <a:buNone/>
              <a:defRPr sz="1400"/>
            </a:lvl9pPr>
          </a:lstStyle>
          <a:p>
            <a:pPr lvl="0"/>
            <a:r>
              <a:rPr lang="en-US" smtClean="0"/>
              <a:t>Click to edit Master text styles</a:t>
            </a:r>
          </a:p>
        </p:txBody>
      </p:sp>
    </p:spTree>
    <p:extLst>
      <p:ext uri="{BB962C8B-B14F-4D97-AF65-F5344CB8AC3E}">
        <p14:creationId xmlns:p14="http://schemas.microsoft.com/office/powerpoint/2010/main" val="3827573683"/>
      </p:ext>
    </p:extLst>
  </p:cSld>
  <p:clrMapOvr>
    <a:masterClrMapping/>
  </p:clrMapOvr>
  <p:transition/>
</p:sldLayout>
</file>

<file path=ppt/slideLayouts/slideLayout6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5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5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17752669"/>
      </p:ext>
    </p:extLst>
  </p:cSld>
  <p:clrMapOvr>
    <a:masterClrMapping/>
  </p:clrMapOvr>
  <p:transition/>
</p:sldLayout>
</file>

<file path=ppt/slideLayouts/slideLayout6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0" indent="0">
              <a:buNone/>
              <a:defRPr sz="2000" b="1"/>
            </a:lvl2pPr>
            <a:lvl3pPr marL="914340" indent="0">
              <a:buNone/>
              <a:defRPr sz="1800" b="1"/>
            </a:lvl3pPr>
            <a:lvl4pPr marL="1371511" indent="0">
              <a:buNone/>
              <a:defRPr sz="1600" b="1"/>
            </a:lvl4pPr>
            <a:lvl5pPr marL="1828680" indent="0">
              <a:buNone/>
              <a:defRPr sz="1600" b="1"/>
            </a:lvl5pPr>
            <a:lvl6pPr marL="2285850" indent="0">
              <a:buNone/>
              <a:defRPr sz="1600" b="1"/>
            </a:lvl6pPr>
            <a:lvl7pPr marL="2743019" indent="0">
              <a:buNone/>
              <a:defRPr sz="1600" b="1"/>
            </a:lvl7pPr>
            <a:lvl8pPr marL="3200188" indent="0">
              <a:buNone/>
              <a:defRPr sz="1600" b="1"/>
            </a:lvl8pPr>
            <a:lvl9pPr marL="3657358"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3" y="1535113"/>
            <a:ext cx="4041775" cy="639762"/>
          </a:xfrm>
        </p:spPr>
        <p:txBody>
          <a:bodyPr anchor="b"/>
          <a:lstStyle>
            <a:lvl1pPr marL="0" indent="0">
              <a:buNone/>
              <a:defRPr sz="2400" b="1"/>
            </a:lvl1pPr>
            <a:lvl2pPr marL="457170" indent="0">
              <a:buNone/>
              <a:defRPr sz="2000" b="1"/>
            </a:lvl2pPr>
            <a:lvl3pPr marL="914340" indent="0">
              <a:buNone/>
              <a:defRPr sz="1800" b="1"/>
            </a:lvl3pPr>
            <a:lvl4pPr marL="1371511" indent="0">
              <a:buNone/>
              <a:defRPr sz="1600" b="1"/>
            </a:lvl4pPr>
            <a:lvl5pPr marL="1828680" indent="0">
              <a:buNone/>
              <a:defRPr sz="1600" b="1"/>
            </a:lvl5pPr>
            <a:lvl6pPr marL="2285850" indent="0">
              <a:buNone/>
              <a:defRPr sz="1600" b="1"/>
            </a:lvl6pPr>
            <a:lvl7pPr marL="2743019" indent="0">
              <a:buNone/>
              <a:defRPr sz="1600" b="1"/>
            </a:lvl7pPr>
            <a:lvl8pPr marL="3200188" indent="0">
              <a:buNone/>
              <a:defRPr sz="1600" b="1"/>
            </a:lvl8pPr>
            <a:lvl9pPr marL="365735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87955477"/>
      </p:ext>
    </p:extLst>
  </p:cSld>
  <p:clrMapOvr>
    <a:masterClrMapping/>
  </p:clrMapOvr>
  <p:transition/>
</p:sldLayout>
</file>

<file path=ppt/slideLayouts/slideLayout6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808764782"/>
      </p:ext>
    </p:extLst>
  </p:cSld>
  <p:clrMapOvr>
    <a:masterClrMapping/>
  </p:clrMapOvr>
  <p:transition/>
</p:sldLayout>
</file>

<file path=ppt/slideLayouts/slideLayout6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618069"/>
      </p:ext>
    </p:extLst>
  </p:cSld>
  <p:clrMapOvr>
    <a:masterClrMapping/>
  </p:clrMapOvr>
  <p:transition/>
</p:sldLayout>
</file>

<file path=ppt/slideLayouts/slideLayout6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70" indent="0">
              <a:buNone/>
              <a:defRPr sz="1200"/>
            </a:lvl2pPr>
            <a:lvl3pPr marL="914340" indent="0">
              <a:buNone/>
              <a:defRPr sz="1000"/>
            </a:lvl3pPr>
            <a:lvl4pPr marL="1371511" indent="0">
              <a:buNone/>
              <a:defRPr sz="900"/>
            </a:lvl4pPr>
            <a:lvl5pPr marL="1828680" indent="0">
              <a:buNone/>
              <a:defRPr sz="900"/>
            </a:lvl5pPr>
            <a:lvl6pPr marL="2285850" indent="0">
              <a:buNone/>
              <a:defRPr sz="900"/>
            </a:lvl6pPr>
            <a:lvl7pPr marL="2743019" indent="0">
              <a:buNone/>
              <a:defRPr sz="900"/>
            </a:lvl7pPr>
            <a:lvl8pPr marL="3200188" indent="0">
              <a:buNone/>
              <a:defRPr sz="900"/>
            </a:lvl8pPr>
            <a:lvl9pPr marL="3657358" indent="0">
              <a:buNone/>
              <a:defRPr sz="900"/>
            </a:lvl9pPr>
          </a:lstStyle>
          <a:p>
            <a:pPr lvl="0"/>
            <a:r>
              <a:rPr lang="en-US" smtClean="0"/>
              <a:t>Click to edit Master text styles</a:t>
            </a:r>
          </a:p>
        </p:txBody>
      </p:sp>
    </p:spTree>
    <p:extLst>
      <p:ext uri="{BB962C8B-B14F-4D97-AF65-F5344CB8AC3E}">
        <p14:creationId xmlns:p14="http://schemas.microsoft.com/office/powerpoint/2010/main" val="1301982119"/>
      </p:ext>
    </p:extLst>
  </p:cSld>
  <p:clrMapOvr>
    <a:masterClrMapping/>
  </p:clrMapOvr>
  <p:transition/>
</p:sldLayout>
</file>

<file path=ppt/slideLayouts/slideLayout6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0" indent="0">
              <a:buNone/>
              <a:defRPr sz="2800"/>
            </a:lvl2pPr>
            <a:lvl3pPr marL="914340" indent="0">
              <a:buNone/>
              <a:defRPr sz="2400"/>
            </a:lvl3pPr>
            <a:lvl4pPr marL="1371511" indent="0">
              <a:buNone/>
              <a:defRPr sz="2000"/>
            </a:lvl4pPr>
            <a:lvl5pPr marL="1828680" indent="0">
              <a:buNone/>
              <a:defRPr sz="2000"/>
            </a:lvl5pPr>
            <a:lvl6pPr marL="2285850" indent="0">
              <a:buNone/>
              <a:defRPr sz="2000"/>
            </a:lvl6pPr>
            <a:lvl7pPr marL="2743019" indent="0">
              <a:buNone/>
              <a:defRPr sz="2000"/>
            </a:lvl7pPr>
            <a:lvl8pPr marL="3200188" indent="0">
              <a:buNone/>
              <a:defRPr sz="2000"/>
            </a:lvl8pPr>
            <a:lvl9pPr marL="3657358"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170" indent="0">
              <a:buNone/>
              <a:defRPr sz="1200"/>
            </a:lvl2pPr>
            <a:lvl3pPr marL="914340" indent="0">
              <a:buNone/>
              <a:defRPr sz="1000"/>
            </a:lvl3pPr>
            <a:lvl4pPr marL="1371511" indent="0">
              <a:buNone/>
              <a:defRPr sz="900"/>
            </a:lvl4pPr>
            <a:lvl5pPr marL="1828680" indent="0">
              <a:buNone/>
              <a:defRPr sz="900"/>
            </a:lvl5pPr>
            <a:lvl6pPr marL="2285850" indent="0">
              <a:buNone/>
              <a:defRPr sz="900"/>
            </a:lvl6pPr>
            <a:lvl7pPr marL="2743019" indent="0">
              <a:buNone/>
              <a:defRPr sz="900"/>
            </a:lvl7pPr>
            <a:lvl8pPr marL="3200188" indent="0">
              <a:buNone/>
              <a:defRPr sz="900"/>
            </a:lvl8pPr>
            <a:lvl9pPr marL="3657358" indent="0">
              <a:buNone/>
              <a:defRPr sz="900"/>
            </a:lvl9pPr>
          </a:lstStyle>
          <a:p>
            <a:pPr lvl="0"/>
            <a:r>
              <a:rPr lang="en-US" smtClean="0"/>
              <a:t>Click to edit Master text styles</a:t>
            </a:r>
          </a:p>
        </p:txBody>
      </p:sp>
    </p:spTree>
    <p:extLst>
      <p:ext uri="{BB962C8B-B14F-4D97-AF65-F5344CB8AC3E}">
        <p14:creationId xmlns:p14="http://schemas.microsoft.com/office/powerpoint/2010/main" val="3649954020"/>
      </p:ext>
    </p:extLst>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4" indent="0">
              <a:buNone/>
              <a:defRPr sz="2800"/>
            </a:lvl2pPr>
            <a:lvl3pPr marL="914349" indent="0">
              <a:buNone/>
              <a:defRPr sz="2400"/>
            </a:lvl3pPr>
            <a:lvl4pPr marL="1371523" indent="0">
              <a:buNone/>
              <a:defRPr sz="2000"/>
            </a:lvl4pPr>
            <a:lvl5pPr marL="1828698" indent="0">
              <a:buNone/>
              <a:defRPr sz="2000"/>
            </a:lvl5pPr>
            <a:lvl6pPr marL="2285872" indent="0">
              <a:buNone/>
              <a:defRPr sz="2000"/>
            </a:lvl6pPr>
            <a:lvl7pPr marL="2743046" indent="0">
              <a:buNone/>
              <a:defRPr sz="2000"/>
            </a:lvl7pPr>
            <a:lvl8pPr marL="3200220" indent="0">
              <a:buNone/>
              <a:defRPr sz="2000"/>
            </a:lvl8pPr>
            <a:lvl9pPr marL="3657396"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4" indent="0">
              <a:buNone/>
              <a:defRPr sz="1200"/>
            </a:lvl2pPr>
            <a:lvl3pPr marL="914349" indent="0">
              <a:buNone/>
              <a:defRPr sz="1000"/>
            </a:lvl3pPr>
            <a:lvl4pPr marL="1371523" indent="0">
              <a:buNone/>
              <a:defRPr sz="900"/>
            </a:lvl4pPr>
            <a:lvl5pPr marL="1828698" indent="0">
              <a:buNone/>
              <a:defRPr sz="900"/>
            </a:lvl5pPr>
            <a:lvl6pPr marL="2285872" indent="0">
              <a:buNone/>
              <a:defRPr sz="900"/>
            </a:lvl6pPr>
            <a:lvl7pPr marL="2743046" indent="0">
              <a:buNone/>
              <a:defRPr sz="900"/>
            </a:lvl7pPr>
            <a:lvl8pPr marL="3200220" indent="0">
              <a:buNone/>
              <a:defRPr sz="900"/>
            </a:lvl8pPr>
            <a:lvl9pPr marL="3657396" indent="0">
              <a:buNone/>
              <a:defRPr sz="900"/>
            </a:lvl9pPr>
          </a:lstStyle>
          <a:p>
            <a:pPr lvl="0"/>
            <a:r>
              <a:rPr lang="en-US" smtClean="0"/>
              <a:t>Click to edit Master text styles</a:t>
            </a:r>
          </a:p>
        </p:txBody>
      </p:sp>
    </p:spTree>
    <p:extLst>
      <p:ext uri="{BB962C8B-B14F-4D97-AF65-F5344CB8AC3E}">
        <p14:creationId xmlns:p14="http://schemas.microsoft.com/office/powerpoint/2010/main" val="3063782868"/>
      </p:ext>
    </p:extLst>
  </p:cSld>
  <p:clrMapOvr>
    <a:masterClrMapping/>
  </p:clrMapOvr>
  <p:transition/>
</p:sldLayout>
</file>

<file path=ppt/slideLayouts/slideLayout6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29681310"/>
      </p:ext>
    </p:extLst>
  </p:cSld>
  <p:clrMapOvr>
    <a:masterClrMapping/>
  </p:clrMapOvr>
  <p:transition/>
</p:sldLayout>
</file>

<file path=ppt/slideLayouts/slideLayout6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1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7702055"/>
      </p:ext>
    </p:extLst>
  </p:cSld>
  <p:clrMapOvr>
    <a:masterClrMapping/>
  </p:clrMapOvr>
  <p:transition/>
</p:sldLayout>
</file>

<file path=ppt/slideLayouts/slideLayout63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5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5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32315642"/>
      </p:ext>
    </p:extLst>
  </p:cSld>
  <p:clrMapOvr>
    <a:masterClrMapping/>
  </p:clrMapOvr>
  <p:transition/>
</p:sldLayout>
</file>

<file path=ppt/slideLayouts/slideLayout633.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2113944274"/>
      </p:ext>
    </p:extLst>
  </p:cSld>
  <p:clrMapOvr>
    <a:masterClrMapping/>
  </p:clrMapOvr>
</p:sldLayout>
</file>

<file path=ppt/slideLayouts/slideLayout6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45"/>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7170" indent="0" algn="ctr">
              <a:buNone/>
              <a:defRPr/>
            </a:lvl2pPr>
            <a:lvl3pPr marL="914340" indent="0" algn="ctr">
              <a:buNone/>
              <a:defRPr/>
            </a:lvl3pPr>
            <a:lvl4pPr marL="1371511" indent="0" algn="ctr">
              <a:buNone/>
              <a:defRPr/>
            </a:lvl4pPr>
            <a:lvl5pPr marL="1828680" indent="0" algn="ctr">
              <a:buNone/>
              <a:defRPr/>
            </a:lvl5pPr>
            <a:lvl6pPr marL="2285850" indent="0" algn="ctr">
              <a:buNone/>
              <a:defRPr/>
            </a:lvl6pPr>
            <a:lvl7pPr marL="2743019" indent="0" algn="ctr">
              <a:buNone/>
              <a:defRPr/>
            </a:lvl7pPr>
            <a:lvl8pPr marL="3200188" indent="0" algn="ctr">
              <a:buNone/>
              <a:defRPr/>
            </a:lvl8pPr>
            <a:lvl9pPr marL="3657358"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71367702"/>
      </p:ext>
    </p:extLst>
  </p:cSld>
  <p:clrMapOvr>
    <a:masterClrMapping/>
  </p:clrMapOvr>
  <p:transition/>
</p:sldLayout>
</file>

<file path=ppt/slideLayouts/slideLayout6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12637161"/>
      </p:ext>
    </p:extLst>
  </p:cSld>
  <p:clrMapOvr>
    <a:masterClrMapping/>
  </p:clrMapOvr>
  <p:transition/>
</p:sldLayout>
</file>

<file path=ppt/slideLayouts/slideLayout6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45"/>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2"/>
            <a:ext cx="7772400" cy="1500187"/>
          </a:xfrm>
        </p:spPr>
        <p:txBody>
          <a:bodyPr anchor="b"/>
          <a:lstStyle>
            <a:lvl1pPr marL="0" indent="0">
              <a:buNone/>
              <a:defRPr sz="2000"/>
            </a:lvl1pPr>
            <a:lvl2pPr marL="457170" indent="0">
              <a:buNone/>
              <a:defRPr sz="1800"/>
            </a:lvl2pPr>
            <a:lvl3pPr marL="914340" indent="0">
              <a:buNone/>
              <a:defRPr sz="1600"/>
            </a:lvl3pPr>
            <a:lvl4pPr marL="1371511" indent="0">
              <a:buNone/>
              <a:defRPr sz="1400"/>
            </a:lvl4pPr>
            <a:lvl5pPr marL="1828680" indent="0">
              <a:buNone/>
              <a:defRPr sz="1400"/>
            </a:lvl5pPr>
            <a:lvl6pPr marL="2285850" indent="0">
              <a:buNone/>
              <a:defRPr sz="1400"/>
            </a:lvl6pPr>
            <a:lvl7pPr marL="2743019" indent="0">
              <a:buNone/>
              <a:defRPr sz="1400"/>
            </a:lvl7pPr>
            <a:lvl8pPr marL="3200188" indent="0">
              <a:buNone/>
              <a:defRPr sz="1400"/>
            </a:lvl8pPr>
            <a:lvl9pPr marL="3657358" indent="0">
              <a:buNone/>
              <a:defRPr sz="1400"/>
            </a:lvl9pPr>
          </a:lstStyle>
          <a:p>
            <a:pPr lvl="0"/>
            <a:r>
              <a:rPr lang="en-US" smtClean="0"/>
              <a:t>Click to edit Master text styles</a:t>
            </a:r>
          </a:p>
        </p:txBody>
      </p:sp>
    </p:spTree>
    <p:extLst>
      <p:ext uri="{BB962C8B-B14F-4D97-AF65-F5344CB8AC3E}">
        <p14:creationId xmlns:p14="http://schemas.microsoft.com/office/powerpoint/2010/main" val="2624793252"/>
      </p:ext>
    </p:extLst>
  </p:cSld>
  <p:clrMapOvr>
    <a:masterClrMapping/>
  </p:clrMapOvr>
  <p:transition/>
</p:sldLayout>
</file>

<file path=ppt/slideLayouts/slideLayout6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45"/>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45"/>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86641898"/>
      </p:ext>
    </p:extLst>
  </p:cSld>
  <p:clrMapOvr>
    <a:masterClrMapping/>
  </p:clrMapOvr>
  <p:transition/>
</p:sldLayout>
</file>

<file path=ppt/slideLayouts/slideLayout6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0" indent="0">
              <a:buNone/>
              <a:defRPr sz="2000" b="1"/>
            </a:lvl2pPr>
            <a:lvl3pPr marL="914340" indent="0">
              <a:buNone/>
              <a:defRPr sz="1800" b="1"/>
            </a:lvl3pPr>
            <a:lvl4pPr marL="1371511" indent="0">
              <a:buNone/>
              <a:defRPr sz="1600" b="1"/>
            </a:lvl4pPr>
            <a:lvl5pPr marL="1828680" indent="0">
              <a:buNone/>
              <a:defRPr sz="1600" b="1"/>
            </a:lvl5pPr>
            <a:lvl6pPr marL="2285850" indent="0">
              <a:buNone/>
              <a:defRPr sz="1600" b="1"/>
            </a:lvl6pPr>
            <a:lvl7pPr marL="2743019" indent="0">
              <a:buNone/>
              <a:defRPr sz="1600" b="1"/>
            </a:lvl7pPr>
            <a:lvl8pPr marL="3200188" indent="0">
              <a:buNone/>
              <a:defRPr sz="1600" b="1"/>
            </a:lvl8pPr>
            <a:lvl9pPr marL="3657358"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49" y="1535113"/>
            <a:ext cx="4041775" cy="639762"/>
          </a:xfrm>
        </p:spPr>
        <p:txBody>
          <a:bodyPr anchor="b"/>
          <a:lstStyle>
            <a:lvl1pPr marL="0" indent="0">
              <a:buNone/>
              <a:defRPr sz="2400" b="1"/>
            </a:lvl1pPr>
            <a:lvl2pPr marL="457170" indent="0">
              <a:buNone/>
              <a:defRPr sz="2000" b="1"/>
            </a:lvl2pPr>
            <a:lvl3pPr marL="914340" indent="0">
              <a:buNone/>
              <a:defRPr sz="1800" b="1"/>
            </a:lvl3pPr>
            <a:lvl4pPr marL="1371511" indent="0">
              <a:buNone/>
              <a:defRPr sz="1600" b="1"/>
            </a:lvl4pPr>
            <a:lvl5pPr marL="1828680" indent="0">
              <a:buNone/>
              <a:defRPr sz="1600" b="1"/>
            </a:lvl5pPr>
            <a:lvl6pPr marL="2285850" indent="0">
              <a:buNone/>
              <a:defRPr sz="1600" b="1"/>
            </a:lvl6pPr>
            <a:lvl7pPr marL="2743019" indent="0">
              <a:buNone/>
              <a:defRPr sz="1600" b="1"/>
            </a:lvl7pPr>
            <a:lvl8pPr marL="3200188" indent="0">
              <a:buNone/>
              <a:defRPr sz="1600" b="1"/>
            </a:lvl8pPr>
            <a:lvl9pPr marL="365735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4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10494821"/>
      </p:ext>
    </p:extLst>
  </p:cSld>
  <p:clrMapOvr>
    <a:masterClrMapping/>
  </p:clrMapOvr>
  <p:transition/>
</p:sldLayout>
</file>

<file path=ppt/slideLayouts/slideLayout6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192367659"/>
      </p:ext>
    </p:extLst>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13106405"/>
      </p:ext>
    </p:extLst>
  </p:cSld>
  <p:clrMapOvr>
    <a:masterClrMapping/>
  </p:clrMapOvr>
  <p:transition/>
</p:sldLayout>
</file>

<file path=ppt/slideLayouts/slideLayout6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26746018"/>
      </p:ext>
    </p:extLst>
  </p:cSld>
  <p:clrMapOvr>
    <a:masterClrMapping/>
  </p:clrMapOvr>
  <p:transition/>
</p:sldLayout>
</file>

<file path=ppt/slideLayouts/slideLayout6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9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3"/>
            <a:ext cx="3008313" cy="4691063"/>
          </a:xfrm>
        </p:spPr>
        <p:txBody>
          <a:bodyPr/>
          <a:lstStyle>
            <a:lvl1pPr marL="0" indent="0">
              <a:buNone/>
              <a:defRPr sz="1400"/>
            </a:lvl1pPr>
            <a:lvl2pPr marL="457170" indent="0">
              <a:buNone/>
              <a:defRPr sz="1200"/>
            </a:lvl2pPr>
            <a:lvl3pPr marL="914340" indent="0">
              <a:buNone/>
              <a:defRPr sz="1000"/>
            </a:lvl3pPr>
            <a:lvl4pPr marL="1371511" indent="0">
              <a:buNone/>
              <a:defRPr sz="900"/>
            </a:lvl4pPr>
            <a:lvl5pPr marL="1828680" indent="0">
              <a:buNone/>
              <a:defRPr sz="900"/>
            </a:lvl5pPr>
            <a:lvl6pPr marL="2285850" indent="0">
              <a:buNone/>
              <a:defRPr sz="900"/>
            </a:lvl6pPr>
            <a:lvl7pPr marL="2743019" indent="0">
              <a:buNone/>
              <a:defRPr sz="900"/>
            </a:lvl7pPr>
            <a:lvl8pPr marL="3200188" indent="0">
              <a:buNone/>
              <a:defRPr sz="900"/>
            </a:lvl8pPr>
            <a:lvl9pPr marL="3657358" indent="0">
              <a:buNone/>
              <a:defRPr sz="900"/>
            </a:lvl9pPr>
          </a:lstStyle>
          <a:p>
            <a:pPr lvl="0"/>
            <a:r>
              <a:rPr lang="en-US" smtClean="0"/>
              <a:t>Click to edit Master text styles</a:t>
            </a:r>
          </a:p>
        </p:txBody>
      </p:sp>
    </p:spTree>
    <p:extLst>
      <p:ext uri="{BB962C8B-B14F-4D97-AF65-F5344CB8AC3E}">
        <p14:creationId xmlns:p14="http://schemas.microsoft.com/office/powerpoint/2010/main" val="1688679030"/>
      </p:ext>
    </p:extLst>
  </p:cSld>
  <p:clrMapOvr>
    <a:masterClrMapping/>
  </p:clrMapOvr>
  <p:transition/>
</p:sldLayout>
</file>

<file path=ppt/slideLayouts/slideLayout6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0" indent="0">
              <a:buNone/>
              <a:defRPr sz="2800"/>
            </a:lvl2pPr>
            <a:lvl3pPr marL="914340" indent="0">
              <a:buNone/>
              <a:defRPr sz="2400"/>
            </a:lvl3pPr>
            <a:lvl4pPr marL="1371511" indent="0">
              <a:buNone/>
              <a:defRPr sz="2000"/>
            </a:lvl4pPr>
            <a:lvl5pPr marL="1828680" indent="0">
              <a:buNone/>
              <a:defRPr sz="2000"/>
            </a:lvl5pPr>
            <a:lvl6pPr marL="2285850" indent="0">
              <a:buNone/>
              <a:defRPr sz="2000"/>
            </a:lvl6pPr>
            <a:lvl7pPr marL="2743019" indent="0">
              <a:buNone/>
              <a:defRPr sz="2000"/>
            </a:lvl7pPr>
            <a:lvl8pPr marL="3200188" indent="0">
              <a:buNone/>
              <a:defRPr sz="2000"/>
            </a:lvl8pPr>
            <a:lvl9pPr marL="3657358"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170" indent="0">
              <a:buNone/>
              <a:defRPr sz="1200"/>
            </a:lvl2pPr>
            <a:lvl3pPr marL="914340" indent="0">
              <a:buNone/>
              <a:defRPr sz="1000"/>
            </a:lvl3pPr>
            <a:lvl4pPr marL="1371511" indent="0">
              <a:buNone/>
              <a:defRPr sz="900"/>
            </a:lvl4pPr>
            <a:lvl5pPr marL="1828680" indent="0">
              <a:buNone/>
              <a:defRPr sz="900"/>
            </a:lvl5pPr>
            <a:lvl6pPr marL="2285850" indent="0">
              <a:buNone/>
              <a:defRPr sz="900"/>
            </a:lvl6pPr>
            <a:lvl7pPr marL="2743019" indent="0">
              <a:buNone/>
              <a:defRPr sz="900"/>
            </a:lvl7pPr>
            <a:lvl8pPr marL="3200188" indent="0">
              <a:buNone/>
              <a:defRPr sz="900"/>
            </a:lvl8pPr>
            <a:lvl9pPr marL="3657358" indent="0">
              <a:buNone/>
              <a:defRPr sz="900"/>
            </a:lvl9pPr>
          </a:lstStyle>
          <a:p>
            <a:pPr lvl="0"/>
            <a:r>
              <a:rPr lang="en-US" smtClean="0"/>
              <a:t>Click to edit Master text styles</a:t>
            </a:r>
          </a:p>
        </p:txBody>
      </p:sp>
    </p:spTree>
    <p:extLst>
      <p:ext uri="{BB962C8B-B14F-4D97-AF65-F5344CB8AC3E}">
        <p14:creationId xmlns:p14="http://schemas.microsoft.com/office/powerpoint/2010/main" val="2502710613"/>
      </p:ext>
    </p:extLst>
  </p:cSld>
  <p:clrMapOvr>
    <a:masterClrMapping/>
  </p:clrMapOvr>
  <p:transition/>
</p:sldLayout>
</file>

<file path=ppt/slideLayouts/slideLayout6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82126825"/>
      </p:ext>
    </p:extLst>
  </p:cSld>
  <p:clrMapOvr>
    <a:masterClrMapping/>
  </p:clrMapOvr>
  <p:transition/>
</p:sldLayout>
</file>

<file path=ppt/slideLayouts/slideLayout6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0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6547854"/>
      </p:ext>
    </p:extLst>
  </p:cSld>
  <p:clrMapOvr>
    <a:masterClrMapping/>
  </p:clrMapOvr>
  <p:transition/>
</p:sldLayout>
</file>

<file path=ppt/slideLayouts/slideLayout64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45"/>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45"/>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99835054"/>
      </p:ext>
    </p:extLst>
  </p:cSld>
  <p:clrMapOvr>
    <a:masterClrMapping/>
  </p:clrMapOvr>
  <p:transition/>
</p:sldLayout>
</file>

<file path=ppt/slideLayouts/slideLayout646.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3136362133"/>
      </p:ext>
    </p:extLst>
  </p:cSld>
  <p:clrMapOvr>
    <a:masterClrMapping/>
  </p:clrMapOvr>
</p:sldLayout>
</file>

<file path=ppt/slideLayouts/slideLayout6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45"/>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884" indent="0" algn="ctr">
              <a:buNone/>
              <a:defRPr/>
            </a:lvl2pPr>
            <a:lvl3pPr marL="913770" indent="0" algn="ctr">
              <a:buNone/>
              <a:defRPr/>
            </a:lvl3pPr>
            <a:lvl4pPr marL="1370658" indent="0" algn="ctr">
              <a:buNone/>
              <a:defRPr/>
            </a:lvl4pPr>
            <a:lvl5pPr marL="1827542" indent="0" algn="ctr">
              <a:buNone/>
              <a:defRPr/>
            </a:lvl5pPr>
            <a:lvl6pPr marL="2284429" indent="0" algn="ctr">
              <a:buNone/>
              <a:defRPr/>
            </a:lvl6pPr>
            <a:lvl7pPr marL="2741313" indent="0" algn="ctr">
              <a:buNone/>
              <a:defRPr/>
            </a:lvl7pPr>
            <a:lvl8pPr marL="3198199" indent="0" algn="ctr">
              <a:buNone/>
              <a:defRPr/>
            </a:lvl8pPr>
            <a:lvl9pPr marL="3655085"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957815898"/>
      </p:ext>
    </p:extLst>
  </p:cSld>
  <p:clrMapOvr>
    <a:masterClrMapping/>
  </p:clrMapOvr>
  <p:transition/>
</p:sldLayout>
</file>

<file path=ppt/slideLayouts/slideLayout6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34390589"/>
      </p:ext>
    </p:extLst>
  </p:cSld>
  <p:clrMapOvr>
    <a:masterClrMapping/>
  </p:clrMapOvr>
  <p:transition/>
</p:sldLayout>
</file>

<file path=ppt/slideLayouts/slideLayout6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2"/>
            <a:ext cx="7772400" cy="1500187"/>
          </a:xfrm>
        </p:spPr>
        <p:txBody>
          <a:bodyPr anchor="b"/>
          <a:lstStyle>
            <a:lvl1pPr marL="0" indent="0">
              <a:buNone/>
              <a:defRPr sz="2000"/>
            </a:lvl1pPr>
            <a:lvl2pPr marL="456884" indent="0">
              <a:buNone/>
              <a:defRPr sz="1800"/>
            </a:lvl2pPr>
            <a:lvl3pPr marL="913770" indent="0">
              <a:buNone/>
              <a:defRPr sz="1600"/>
            </a:lvl3pPr>
            <a:lvl4pPr marL="1370658" indent="0">
              <a:buNone/>
              <a:defRPr sz="1400"/>
            </a:lvl4pPr>
            <a:lvl5pPr marL="1827542" indent="0">
              <a:buNone/>
              <a:defRPr sz="1400"/>
            </a:lvl5pPr>
            <a:lvl6pPr marL="2284429" indent="0">
              <a:buNone/>
              <a:defRPr sz="1400"/>
            </a:lvl6pPr>
            <a:lvl7pPr marL="2741313" indent="0">
              <a:buNone/>
              <a:defRPr sz="1400"/>
            </a:lvl7pPr>
            <a:lvl8pPr marL="3198199" indent="0">
              <a:buNone/>
              <a:defRPr sz="1400"/>
            </a:lvl8pPr>
            <a:lvl9pPr marL="3655085" indent="0">
              <a:buNone/>
              <a:defRPr sz="1400"/>
            </a:lvl9pPr>
          </a:lstStyle>
          <a:p>
            <a:pPr lvl="0"/>
            <a:r>
              <a:rPr lang="en-US" smtClean="0"/>
              <a:t>Click to edit Master text styles</a:t>
            </a:r>
          </a:p>
        </p:txBody>
      </p:sp>
    </p:spTree>
    <p:extLst>
      <p:ext uri="{BB962C8B-B14F-4D97-AF65-F5344CB8AC3E}">
        <p14:creationId xmlns:p14="http://schemas.microsoft.com/office/powerpoint/2010/main" val="1348483212"/>
      </p:ext>
    </p:extLst>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83631265"/>
      </p:ext>
    </p:extLst>
  </p:cSld>
  <p:clrMapOvr>
    <a:masterClrMapping/>
  </p:clrMapOvr>
  <p:transition/>
</p:sldLayout>
</file>

<file path=ppt/slideLayouts/slideLayout6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47"/>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47"/>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16477192"/>
      </p:ext>
    </p:extLst>
  </p:cSld>
  <p:clrMapOvr>
    <a:masterClrMapping/>
  </p:clrMapOvr>
  <p:transition/>
</p:sldLayout>
</file>

<file path=ppt/slideLayouts/slideLayout6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884" indent="0">
              <a:buNone/>
              <a:defRPr sz="2000" b="1"/>
            </a:lvl2pPr>
            <a:lvl3pPr marL="913770" indent="0">
              <a:buNone/>
              <a:defRPr sz="1800" b="1"/>
            </a:lvl3pPr>
            <a:lvl4pPr marL="1370658" indent="0">
              <a:buNone/>
              <a:defRPr sz="1600" b="1"/>
            </a:lvl4pPr>
            <a:lvl5pPr marL="1827542" indent="0">
              <a:buNone/>
              <a:defRPr sz="1600" b="1"/>
            </a:lvl5pPr>
            <a:lvl6pPr marL="2284429" indent="0">
              <a:buNone/>
              <a:defRPr sz="1600" b="1"/>
            </a:lvl6pPr>
            <a:lvl7pPr marL="2741313" indent="0">
              <a:buNone/>
              <a:defRPr sz="1600" b="1"/>
            </a:lvl7pPr>
            <a:lvl8pPr marL="3198199" indent="0">
              <a:buNone/>
              <a:defRPr sz="1600" b="1"/>
            </a:lvl8pPr>
            <a:lvl9pPr marL="365508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49" y="1535114"/>
            <a:ext cx="4041775" cy="639762"/>
          </a:xfrm>
        </p:spPr>
        <p:txBody>
          <a:bodyPr anchor="b"/>
          <a:lstStyle>
            <a:lvl1pPr marL="0" indent="0">
              <a:buNone/>
              <a:defRPr sz="2400" b="1"/>
            </a:lvl1pPr>
            <a:lvl2pPr marL="456884" indent="0">
              <a:buNone/>
              <a:defRPr sz="2000" b="1"/>
            </a:lvl2pPr>
            <a:lvl3pPr marL="913770" indent="0">
              <a:buNone/>
              <a:defRPr sz="1800" b="1"/>
            </a:lvl3pPr>
            <a:lvl4pPr marL="1370658" indent="0">
              <a:buNone/>
              <a:defRPr sz="1600" b="1"/>
            </a:lvl4pPr>
            <a:lvl5pPr marL="1827542" indent="0">
              <a:buNone/>
              <a:defRPr sz="1600" b="1"/>
            </a:lvl5pPr>
            <a:lvl6pPr marL="2284429" indent="0">
              <a:buNone/>
              <a:defRPr sz="1600" b="1"/>
            </a:lvl6pPr>
            <a:lvl7pPr marL="2741313" indent="0">
              <a:buNone/>
              <a:defRPr sz="1600" b="1"/>
            </a:lvl7pPr>
            <a:lvl8pPr marL="3198199" indent="0">
              <a:buNone/>
              <a:defRPr sz="1600" b="1"/>
            </a:lvl8pPr>
            <a:lvl9pPr marL="365508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4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03425332"/>
      </p:ext>
    </p:extLst>
  </p:cSld>
  <p:clrMapOvr>
    <a:masterClrMapping/>
  </p:clrMapOvr>
  <p:transition/>
</p:sldLayout>
</file>

<file path=ppt/slideLayouts/slideLayout6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113184494"/>
      </p:ext>
    </p:extLst>
  </p:cSld>
  <p:clrMapOvr>
    <a:masterClrMapping/>
  </p:clrMapOvr>
  <p:transition/>
</p:sldLayout>
</file>

<file path=ppt/slideLayouts/slideLayout6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33706318"/>
      </p:ext>
    </p:extLst>
  </p:cSld>
  <p:clrMapOvr>
    <a:masterClrMapping/>
  </p:clrMapOvr>
  <p:transition/>
</p:sldLayout>
</file>

<file path=ppt/slideLayouts/slideLayout6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6" y="27310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6884" indent="0">
              <a:buNone/>
              <a:defRPr sz="1200"/>
            </a:lvl2pPr>
            <a:lvl3pPr marL="913770" indent="0">
              <a:buNone/>
              <a:defRPr sz="1000"/>
            </a:lvl3pPr>
            <a:lvl4pPr marL="1370658" indent="0">
              <a:buNone/>
              <a:defRPr sz="900"/>
            </a:lvl4pPr>
            <a:lvl5pPr marL="1827542" indent="0">
              <a:buNone/>
              <a:defRPr sz="900"/>
            </a:lvl5pPr>
            <a:lvl6pPr marL="2284429" indent="0">
              <a:buNone/>
              <a:defRPr sz="900"/>
            </a:lvl6pPr>
            <a:lvl7pPr marL="2741313" indent="0">
              <a:buNone/>
              <a:defRPr sz="900"/>
            </a:lvl7pPr>
            <a:lvl8pPr marL="3198199" indent="0">
              <a:buNone/>
              <a:defRPr sz="900"/>
            </a:lvl8pPr>
            <a:lvl9pPr marL="3655085" indent="0">
              <a:buNone/>
              <a:defRPr sz="900"/>
            </a:lvl9pPr>
          </a:lstStyle>
          <a:p>
            <a:pPr lvl="0"/>
            <a:r>
              <a:rPr lang="en-US" smtClean="0"/>
              <a:t>Click to edit Master text styles</a:t>
            </a:r>
          </a:p>
        </p:txBody>
      </p:sp>
    </p:spTree>
    <p:extLst>
      <p:ext uri="{BB962C8B-B14F-4D97-AF65-F5344CB8AC3E}">
        <p14:creationId xmlns:p14="http://schemas.microsoft.com/office/powerpoint/2010/main" val="393516442"/>
      </p:ext>
    </p:extLst>
  </p:cSld>
  <p:clrMapOvr>
    <a:masterClrMapping/>
  </p:clrMapOvr>
  <p:transition/>
</p:sldLayout>
</file>

<file path=ppt/slideLayouts/slideLayout6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84" indent="0">
              <a:buNone/>
              <a:defRPr sz="2800"/>
            </a:lvl2pPr>
            <a:lvl3pPr marL="913770" indent="0">
              <a:buNone/>
              <a:defRPr sz="2400"/>
            </a:lvl3pPr>
            <a:lvl4pPr marL="1370658" indent="0">
              <a:buNone/>
              <a:defRPr sz="2000"/>
            </a:lvl4pPr>
            <a:lvl5pPr marL="1827542" indent="0">
              <a:buNone/>
              <a:defRPr sz="2000"/>
            </a:lvl5pPr>
            <a:lvl6pPr marL="2284429" indent="0">
              <a:buNone/>
              <a:defRPr sz="2000"/>
            </a:lvl6pPr>
            <a:lvl7pPr marL="2741313" indent="0">
              <a:buNone/>
              <a:defRPr sz="2000"/>
            </a:lvl7pPr>
            <a:lvl8pPr marL="3198199" indent="0">
              <a:buNone/>
              <a:defRPr sz="2000"/>
            </a:lvl8pPr>
            <a:lvl9pPr marL="3655085"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6884" indent="0">
              <a:buNone/>
              <a:defRPr sz="1200"/>
            </a:lvl2pPr>
            <a:lvl3pPr marL="913770" indent="0">
              <a:buNone/>
              <a:defRPr sz="1000"/>
            </a:lvl3pPr>
            <a:lvl4pPr marL="1370658" indent="0">
              <a:buNone/>
              <a:defRPr sz="900"/>
            </a:lvl4pPr>
            <a:lvl5pPr marL="1827542" indent="0">
              <a:buNone/>
              <a:defRPr sz="900"/>
            </a:lvl5pPr>
            <a:lvl6pPr marL="2284429" indent="0">
              <a:buNone/>
              <a:defRPr sz="900"/>
            </a:lvl6pPr>
            <a:lvl7pPr marL="2741313" indent="0">
              <a:buNone/>
              <a:defRPr sz="900"/>
            </a:lvl7pPr>
            <a:lvl8pPr marL="3198199" indent="0">
              <a:buNone/>
              <a:defRPr sz="900"/>
            </a:lvl8pPr>
            <a:lvl9pPr marL="3655085" indent="0">
              <a:buNone/>
              <a:defRPr sz="900"/>
            </a:lvl9pPr>
          </a:lstStyle>
          <a:p>
            <a:pPr lvl="0"/>
            <a:r>
              <a:rPr lang="en-US" smtClean="0"/>
              <a:t>Click to edit Master text styles</a:t>
            </a:r>
          </a:p>
        </p:txBody>
      </p:sp>
    </p:spTree>
    <p:extLst>
      <p:ext uri="{BB962C8B-B14F-4D97-AF65-F5344CB8AC3E}">
        <p14:creationId xmlns:p14="http://schemas.microsoft.com/office/powerpoint/2010/main" val="1023583474"/>
      </p:ext>
    </p:extLst>
  </p:cSld>
  <p:clrMapOvr>
    <a:masterClrMapping/>
  </p:clrMapOvr>
  <p:transition/>
</p:sldLayout>
</file>

<file path=ppt/slideLayouts/slideLayout6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59736767"/>
      </p:ext>
    </p:extLst>
  </p:cSld>
  <p:clrMapOvr>
    <a:masterClrMapping/>
  </p:clrMapOvr>
  <p:transition/>
</p:sldLayout>
</file>

<file path=ppt/slideLayouts/slideLayout6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1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90775612"/>
      </p:ext>
    </p:extLst>
  </p:cSld>
  <p:clrMapOvr>
    <a:masterClrMapping/>
  </p:clrMapOvr>
  <p:transition/>
</p:sldLayout>
</file>

<file path=ppt/slideLayouts/slideLayout65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47"/>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47"/>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19931280"/>
      </p:ext>
    </p:extLst>
  </p:cSld>
  <p:clrMapOvr>
    <a:masterClrMapping/>
  </p:clrMapOvr>
  <p:transition/>
</p:sldLayout>
</file>

<file path=ppt/slideLayouts/slideLayout659.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374987259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52"/>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2803782"/>
      </p:ext>
    </p:extLst>
  </p:cSld>
  <p:clrMapOvr>
    <a:masterClrMapping/>
  </p:clrMapOvr>
  <p:transition/>
</p:sldLayout>
</file>

<file path=ppt/slideLayouts/slideLayout6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43"/>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910" indent="0" algn="ctr">
              <a:buNone/>
              <a:defRPr/>
            </a:lvl2pPr>
            <a:lvl3pPr marL="913822" indent="0" algn="ctr">
              <a:buNone/>
              <a:defRPr/>
            </a:lvl3pPr>
            <a:lvl4pPr marL="1370734" indent="0" algn="ctr">
              <a:buNone/>
              <a:defRPr/>
            </a:lvl4pPr>
            <a:lvl5pPr marL="1827644" indent="0" algn="ctr">
              <a:buNone/>
              <a:defRPr/>
            </a:lvl5pPr>
            <a:lvl6pPr marL="2284557" indent="0" algn="ctr">
              <a:buNone/>
              <a:defRPr/>
            </a:lvl6pPr>
            <a:lvl7pPr marL="2741467" indent="0" algn="ctr">
              <a:buNone/>
              <a:defRPr/>
            </a:lvl7pPr>
            <a:lvl8pPr marL="3198377" indent="0" algn="ctr">
              <a:buNone/>
              <a:defRPr/>
            </a:lvl8pPr>
            <a:lvl9pPr marL="3655289"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664016847"/>
      </p:ext>
    </p:extLst>
  </p:cSld>
  <p:clrMapOvr>
    <a:masterClrMapping/>
  </p:clrMapOvr>
  <p:transition/>
</p:sldLayout>
</file>

<file path=ppt/slideLayouts/slideLayout6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26513191"/>
      </p:ext>
    </p:extLst>
  </p:cSld>
  <p:clrMapOvr>
    <a:masterClrMapping/>
  </p:clrMapOvr>
  <p:transition/>
</p:sldLayout>
</file>

<file path=ppt/slideLayouts/slideLayout6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49"/>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2"/>
            <a:ext cx="7772400" cy="1500187"/>
          </a:xfrm>
        </p:spPr>
        <p:txBody>
          <a:bodyPr anchor="b"/>
          <a:lstStyle>
            <a:lvl1pPr marL="0" indent="0">
              <a:buNone/>
              <a:defRPr sz="2000"/>
            </a:lvl1pPr>
            <a:lvl2pPr marL="456910" indent="0">
              <a:buNone/>
              <a:defRPr sz="1800"/>
            </a:lvl2pPr>
            <a:lvl3pPr marL="913822" indent="0">
              <a:buNone/>
              <a:defRPr sz="1600"/>
            </a:lvl3pPr>
            <a:lvl4pPr marL="1370734" indent="0">
              <a:buNone/>
              <a:defRPr sz="1400"/>
            </a:lvl4pPr>
            <a:lvl5pPr marL="1827644" indent="0">
              <a:buNone/>
              <a:defRPr sz="1400"/>
            </a:lvl5pPr>
            <a:lvl6pPr marL="2284557" indent="0">
              <a:buNone/>
              <a:defRPr sz="1400"/>
            </a:lvl6pPr>
            <a:lvl7pPr marL="2741467" indent="0">
              <a:buNone/>
              <a:defRPr sz="1400"/>
            </a:lvl7pPr>
            <a:lvl8pPr marL="3198377" indent="0">
              <a:buNone/>
              <a:defRPr sz="1400"/>
            </a:lvl8pPr>
            <a:lvl9pPr marL="3655289" indent="0">
              <a:buNone/>
              <a:defRPr sz="1400"/>
            </a:lvl9pPr>
          </a:lstStyle>
          <a:p>
            <a:pPr lvl="0"/>
            <a:r>
              <a:rPr lang="en-US" smtClean="0"/>
              <a:t>Click to edit Master text styles</a:t>
            </a:r>
          </a:p>
        </p:txBody>
      </p:sp>
    </p:spTree>
    <p:extLst>
      <p:ext uri="{BB962C8B-B14F-4D97-AF65-F5344CB8AC3E}">
        <p14:creationId xmlns:p14="http://schemas.microsoft.com/office/powerpoint/2010/main" val="2543727105"/>
      </p:ext>
    </p:extLst>
  </p:cSld>
  <p:clrMapOvr>
    <a:masterClrMapping/>
  </p:clrMapOvr>
  <p:transition/>
</p:sldLayout>
</file>

<file path=ppt/slideLayouts/slideLayout6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45"/>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45"/>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61992273"/>
      </p:ext>
    </p:extLst>
  </p:cSld>
  <p:clrMapOvr>
    <a:masterClrMapping/>
  </p:clrMapOvr>
  <p:transition/>
</p:sldLayout>
</file>

<file path=ppt/slideLayouts/slideLayout6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910" indent="0">
              <a:buNone/>
              <a:defRPr sz="2000" b="1"/>
            </a:lvl2pPr>
            <a:lvl3pPr marL="913822" indent="0">
              <a:buNone/>
              <a:defRPr sz="1800" b="1"/>
            </a:lvl3pPr>
            <a:lvl4pPr marL="1370734" indent="0">
              <a:buNone/>
              <a:defRPr sz="1600" b="1"/>
            </a:lvl4pPr>
            <a:lvl5pPr marL="1827644" indent="0">
              <a:buNone/>
              <a:defRPr sz="1600" b="1"/>
            </a:lvl5pPr>
            <a:lvl6pPr marL="2284557" indent="0">
              <a:buNone/>
              <a:defRPr sz="1600" b="1"/>
            </a:lvl6pPr>
            <a:lvl7pPr marL="2741467" indent="0">
              <a:buNone/>
              <a:defRPr sz="1600" b="1"/>
            </a:lvl7pPr>
            <a:lvl8pPr marL="3198377" indent="0">
              <a:buNone/>
              <a:defRPr sz="1600" b="1"/>
            </a:lvl8pPr>
            <a:lvl9pPr marL="3655289"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47" y="1535114"/>
            <a:ext cx="4041775" cy="639762"/>
          </a:xfrm>
        </p:spPr>
        <p:txBody>
          <a:bodyPr anchor="b"/>
          <a:lstStyle>
            <a:lvl1pPr marL="0" indent="0">
              <a:buNone/>
              <a:defRPr sz="2400" b="1"/>
            </a:lvl1pPr>
            <a:lvl2pPr marL="456910" indent="0">
              <a:buNone/>
              <a:defRPr sz="2000" b="1"/>
            </a:lvl2pPr>
            <a:lvl3pPr marL="913822" indent="0">
              <a:buNone/>
              <a:defRPr sz="1800" b="1"/>
            </a:lvl3pPr>
            <a:lvl4pPr marL="1370734" indent="0">
              <a:buNone/>
              <a:defRPr sz="1600" b="1"/>
            </a:lvl4pPr>
            <a:lvl5pPr marL="1827644" indent="0">
              <a:buNone/>
              <a:defRPr sz="1600" b="1"/>
            </a:lvl5pPr>
            <a:lvl6pPr marL="2284557" indent="0">
              <a:buNone/>
              <a:defRPr sz="1600" b="1"/>
            </a:lvl6pPr>
            <a:lvl7pPr marL="2741467" indent="0">
              <a:buNone/>
              <a:defRPr sz="1600" b="1"/>
            </a:lvl7pPr>
            <a:lvl8pPr marL="3198377" indent="0">
              <a:buNone/>
              <a:defRPr sz="1600" b="1"/>
            </a:lvl8pPr>
            <a:lvl9pPr marL="3655289"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4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66581564"/>
      </p:ext>
    </p:extLst>
  </p:cSld>
  <p:clrMapOvr>
    <a:masterClrMapping/>
  </p:clrMapOvr>
  <p:transition/>
</p:sldLayout>
</file>

<file path=ppt/slideLayouts/slideLayout6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53295748"/>
      </p:ext>
    </p:extLst>
  </p:cSld>
  <p:clrMapOvr>
    <a:masterClrMapping/>
  </p:clrMapOvr>
  <p:transition/>
</p:sldLayout>
</file>

<file path=ppt/slideLayouts/slideLayout6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57638439"/>
      </p:ext>
    </p:extLst>
  </p:cSld>
  <p:clrMapOvr>
    <a:masterClrMapping/>
  </p:clrMapOvr>
  <p:transition/>
</p:sldLayout>
</file>

<file path=ppt/slideLayouts/slideLayout6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6" y="273099"/>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910" indent="0">
              <a:buNone/>
              <a:defRPr sz="1200"/>
            </a:lvl2pPr>
            <a:lvl3pPr marL="913822" indent="0">
              <a:buNone/>
              <a:defRPr sz="1000"/>
            </a:lvl3pPr>
            <a:lvl4pPr marL="1370734" indent="0">
              <a:buNone/>
              <a:defRPr sz="900"/>
            </a:lvl4pPr>
            <a:lvl5pPr marL="1827644" indent="0">
              <a:buNone/>
              <a:defRPr sz="900"/>
            </a:lvl5pPr>
            <a:lvl6pPr marL="2284557" indent="0">
              <a:buNone/>
              <a:defRPr sz="900"/>
            </a:lvl6pPr>
            <a:lvl7pPr marL="2741467" indent="0">
              <a:buNone/>
              <a:defRPr sz="900"/>
            </a:lvl7pPr>
            <a:lvl8pPr marL="3198377" indent="0">
              <a:buNone/>
              <a:defRPr sz="900"/>
            </a:lvl8pPr>
            <a:lvl9pPr marL="3655289" indent="0">
              <a:buNone/>
              <a:defRPr sz="900"/>
            </a:lvl9pPr>
          </a:lstStyle>
          <a:p>
            <a:pPr lvl="0"/>
            <a:r>
              <a:rPr lang="en-US" smtClean="0"/>
              <a:t>Click to edit Master text styles</a:t>
            </a:r>
          </a:p>
        </p:txBody>
      </p:sp>
    </p:spTree>
    <p:extLst>
      <p:ext uri="{BB962C8B-B14F-4D97-AF65-F5344CB8AC3E}">
        <p14:creationId xmlns:p14="http://schemas.microsoft.com/office/powerpoint/2010/main" val="2834331686"/>
      </p:ext>
    </p:extLst>
  </p:cSld>
  <p:clrMapOvr>
    <a:masterClrMapping/>
  </p:clrMapOvr>
  <p:transition/>
</p:sldLayout>
</file>

<file path=ppt/slideLayouts/slideLayout6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910" indent="0">
              <a:buNone/>
              <a:defRPr sz="2800"/>
            </a:lvl2pPr>
            <a:lvl3pPr marL="913822" indent="0">
              <a:buNone/>
              <a:defRPr sz="2400"/>
            </a:lvl3pPr>
            <a:lvl4pPr marL="1370734" indent="0">
              <a:buNone/>
              <a:defRPr sz="2000"/>
            </a:lvl4pPr>
            <a:lvl5pPr marL="1827644" indent="0">
              <a:buNone/>
              <a:defRPr sz="2000"/>
            </a:lvl5pPr>
            <a:lvl6pPr marL="2284557" indent="0">
              <a:buNone/>
              <a:defRPr sz="2000"/>
            </a:lvl6pPr>
            <a:lvl7pPr marL="2741467" indent="0">
              <a:buNone/>
              <a:defRPr sz="2000"/>
            </a:lvl7pPr>
            <a:lvl8pPr marL="3198377" indent="0">
              <a:buNone/>
              <a:defRPr sz="2000"/>
            </a:lvl8pPr>
            <a:lvl9pPr marL="3655289"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6910" indent="0">
              <a:buNone/>
              <a:defRPr sz="1200"/>
            </a:lvl2pPr>
            <a:lvl3pPr marL="913822" indent="0">
              <a:buNone/>
              <a:defRPr sz="1000"/>
            </a:lvl3pPr>
            <a:lvl4pPr marL="1370734" indent="0">
              <a:buNone/>
              <a:defRPr sz="900"/>
            </a:lvl4pPr>
            <a:lvl5pPr marL="1827644" indent="0">
              <a:buNone/>
              <a:defRPr sz="900"/>
            </a:lvl5pPr>
            <a:lvl6pPr marL="2284557" indent="0">
              <a:buNone/>
              <a:defRPr sz="900"/>
            </a:lvl6pPr>
            <a:lvl7pPr marL="2741467" indent="0">
              <a:buNone/>
              <a:defRPr sz="900"/>
            </a:lvl7pPr>
            <a:lvl8pPr marL="3198377" indent="0">
              <a:buNone/>
              <a:defRPr sz="900"/>
            </a:lvl8pPr>
            <a:lvl9pPr marL="3655289" indent="0">
              <a:buNone/>
              <a:defRPr sz="900"/>
            </a:lvl9pPr>
          </a:lstStyle>
          <a:p>
            <a:pPr lvl="0"/>
            <a:r>
              <a:rPr lang="en-US" smtClean="0"/>
              <a:t>Click to edit Master text styles</a:t>
            </a:r>
          </a:p>
        </p:txBody>
      </p:sp>
    </p:spTree>
    <p:extLst>
      <p:ext uri="{BB962C8B-B14F-4D97-AF65-F5344CB8AC3E}">
        <p14:creationId xmlns:p14="http://schemas.microsoft.com/office/powerpoint/2010/main" val="745393374"/>
      </p:ext>
    </p:extLst>
  </p:cSld>
  <p:clrMapOvr>
    <a:masterClrMapping/>
  </p:clrMapOvr>
  <p:transition/>
</p:sldLayout>
</file>

<file path=ppt/slideLayouts/slideLayout6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30103479"/>
      </p:ext>
    </p:extLst>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3157333322"/>
      </p:ext>
    </p:extLst>
  </p:cSld>
  <p:clrMapOvr>
    <a:masterClrMapping/>
  </p:clrMapOvr>
</p:sldLayout>
</file>

<file path=ppt/slideLayouts/slideLayout6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1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96643748"/>
      </p:ext>
    </p:extLst>
  </p:cSld>
  <p:clrMapOvr>
    <a:masterClrMapping/>
  </p:clrMapOvr>
  <p:transition/>
</p:sldLayout>
</file>

<file path=ppt/slideLayouts/slideLayout67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45"/>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45"/>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69912235"/>
      </p:ext>
    </p:extLst>
  </p:cSld>
  <p:clrMapOvr>
    <a:masterClrMapping/>
  </p:clrMapOvr>
  <p:transition/>
</p:sldLayout>
</file>

<file path=ppt/slideLayouts/slideLayout672.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249962040"/>
      </p:ext>
    </p:extLst>
  </p:cSld>
  <p:clrMapOvr>
    <a:masterClrMapping/>
  </p:clrMapOvr>
</p:sldLayout>
</file>

<file path=ppt/slideLayouts/slideLayout6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42"/>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631" indent="0" algn="ctr">
              <a:buNone/>
              <a:defRPr/>
            </a:lvl2pPr>
            <a:lvl3pPr marL="913264" indent="0" algn="ctr">
              <a:buNone/>
              <a:defRPr/>
            </a:lvl3pPr>
            <a:lvl4pPr marL="1369896" indent="0" algn="ctr">
              <a:buNone/>
              <a:defRPr/>
            </a:lvl4pPr>
            <a:lvl5pPr marL="1826526" indent="0" algn="ctr">
              <a:buNone/>
              <a:defRPr/>
            </a:lvl5pPr>
            <a:lvl6pPr marL="2283159" indent="0" algn="ctr">
              <a:buNone/>
              <a:defRPr/>
            </a:lvl6pPr>
            <a:lvl7pPr marL="2739790" indent="0" algn="ctr">
              <a:buNone/>
              <a:defRPr/>
            </a:lvl7pPr>
            <a:lvl8pPr marL="3196416" indent="0" algn="ctr">
              <a:buNone/>
              <a:defRPr/>
            </a:lvl8pPr>
            <a:lvl9pPr marL="3653052"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274988694"/>
      </p:ext>
    </p:extLst>
  </p:cSld>
  <p:clrMapOvr>
    <a:masterClrMapping/>
  </p:clrMapOvr>
  <p:transition/>
</p:sldLayout>
</file>

<file path=ppt/slideLayouts/slideLayout6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71430248"/>
      </p:ext>
    </p:extLst>
  </p:cSld>
  <p:clrMapOvr>
    <a:masterClrMapping/>
  </p:clrMapOvr>
  <p:transition/>
</p:sldLayout>
</file>

<file path=ppt/slideLayouts/slideLayout6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4"/>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2"/>
            <a:ext cx="7772400" cy="1500187"/>
          </a:xfrm>
        </p:spPr>
        <p:txBody>
          <a:bodyPr anchor="b"/>
          <a:lstStyle>
            <a:lvl1pPr marL="0" indent="0">
              <a:buNone/>
              <a:defRPr sz="2000"/>
            </a:lvl1pPr>
            <a:lvl2pPr marL="456631" indent="0">
              <a:buNone/>
              <a:defRPr sz="1800"/>
            </a:lvl2pPr>
            <a:lvl3pPr marL="913264" indent="0">
              <a:buNone/>
              <a:defRPr sz="1600"/>
            </a:lvl3pPr>
            <a:lvl4pPr marL="1369896" indent="0">
              <a:buNone/>
              <a:defRPr sz="1400"/>
            </a:lvl4pPr>
            <a:lvl5pPr marL="1826526" indent="0">
              <a:buNone/>
              <a:defRPr sz="1400"/>
            </a:lvl5pPr>
            <a:lvl6pPr marL="2283159" indent="0">
              <a:buNone/>
              <a:defRPr sz="1400"/>
            </a:lvl6pPr>
            <a:lvl7pPr marL="2739790" indent="0">
              <a:buNone/>
              <a:defRPr sz="1400"/>
            </a:lvl7pPr>
            <a:lvl8pPr marL="3196416" indent="0">
              <a:buNone/>
              <a:defRPr sz="1400"/>
            </a:lvl8pPr>
            <a:lvl9pPr marL="3653052" indent="0">
              <a:buNone/>
              <a:defRPr sz="1400"/>
            </a:lvl9pPr>
          </a:lstStyle>
          <a:p>
            <a:pPr lvl="0"/>
            <a:r>
              <a:rPr lang="en-US" smtClean="0"/>
              <a:t>Click to edit Master text styles</a:t>
            </a:r>
          </a:p>
        </p:txBody>
      </p:sp>
    </p:spTree>
    <p:extLst>
      <p:ext uri="{BB962C8B-B14F-4D97-AF65-F5344CB8AC3E}">
        <p14:creationId xmlns:p14="http://schemas.microsoft.com/office/powerpoint/2010/main" val="3959809518"/>
      </p:ext>
    </p:extLst>
  </p:cSld>
  <p:clrMapOvr>
    <a:masterClrMapping/>
  </p:clrMapOvr>
  <p:transition/>
</p:sldLayout>
</file>

<file path=ppt/slideLayouts/slideLayout6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45"/>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45"/>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5402914"/>
      </p:ext>
    </p:extLst>
  </p:cSld>
  <p:clrMapOvr>
    <a:masterClrMapping/>
  </p:clrMapOvr>
  <p:transition/>
</p:sldLayout>
</file>

<file path=ppt/slideLayouts/slideLayout6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46" y="1535114"/>
            <a:ext cx="4041775"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4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12700526"/>
      </p:ext>
    </p:extLst>
  </p:cSld>
  <p:clrMapOvr>
    <a:masterClrMapping/>
  </p:clrMapOvr>
  <p:transition/>
</p:sldLayout>
</file>

<file path=ppt/slideLayouts/slideLayout6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319076036"/>
      </p:ext>
    </p:extLst>
  </p:cSld>
  <p:clrMapOvr>
    <a:masterClrMapping/>
  </p:clrMapOvr>
  <p:transition/>
</p:sldLayout>
</file>

<file path=ppt/slideLayouts/slideLayout6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3121744"/>
      </p:ext>
    </p:extLst>
  </p:cSld>
  <p:clrMapOvr>
    <a:masterClrMapping/>
  </p:clrMapOv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6"/>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63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custDataLst>
              <p:tags r:id="rId1"/>
            </p:custDataLst>
          </p:nvPr>
        </p:nvSpPr>
        <p:spPr>
          <a:xfrm>
            <a:off x="457200" y="6245225"/>
            <a:ext cx="2133600" cy="476250"/>
          </a:xfrm>
          <a:prstGeom prst="rect">
            <a:avLst/>
          </a:prstGeom>
        </p:spPr>
        <p:txBody>
          <a:bodyPr lIns="91435" tIns="45718" rIns="91435" bIns="45718"/>
          <a:lstStyle>
            <a:lvl1pPr>
              <a:defRPr>
                <a:latin typeface="Arial" pitchFamily="-111" charset="0"/>
                <a:ea typeface="ＭＳ Ｐゴシック" pitchFamily="-111" charset="-128"/>
                <a:cs typeface="ＭＳ Ｐゴシック" pitchFamily="-111" charset="-128"/>
              </a:defRPr>
            </a:lvl1pPr>
          </a:lstStyle>
          <a:p>
            <a:pPr>
              <a:defRPr/>
            </a:pPr>
            <a:endParaRPr lang="en-US"/>
          </a:p>
        </p:txBody>
      </p:sp>
      <p:sp>
        <p:nvSpPr>
          <p:cNvPr id="7" name="Footer Placeholder 6"/>
          <p:cNvSpPr>
            <a:spLocks noGrp="1"/>
          </p:cNvSpPr>
          <p:nvPr>
            <p:ph type="ftr" sz="quarter" idx="11"/>
            <p:custDataLst>
              <p:tags r:id="rId2"/>
            </p:custDataLst>
          </p:nvPr>
        </p:nvSpPr>
        <p:spPr>
          <a:xfrm>
            <a:off x="3124200" y="6245225"/>
            <a:ext cx="2895600" cy="476250"/>
          </a:xfrm>
          <a:prstGeom prst="rect">
            <a:avLst/>
          </a:prstGeom>
        </p:spPr>
        <p:txBody>
          <a:bodyPr lIns="91435" tIns="45718" rIns="91435" bIns="45718"/>
          <a:lstStyle>
            <a:lvl1pPr>
              <a:defRPr>
                <a:latin typeface="Arial" pitchFamily="-111" charset="0"/>
                <a:ea typeface="ＭＳ Ｐゴシック" pitchFamily="-111" charset="-128"/>
                <a:cs typeface="ＭＳ Ｐゴシック" pitchFamily="-111" charset="-128"/>
              </a:defRPr>
            </a:lvl1pPr>
          </a:lstStyle>
          <a:p>
            <a:pPr>
              <a:defRPr/>
            </a:pPr>
            <a:endParaRPr lang="en-US"/>
          </a:p>
        </p:txBody>
      </p:sp>
      <p:sp>
        <p:nvSpPr>
          <p:cNvPr id="8" name="Slide Number Placeholder 7"/>
          <p:cNvSpPr>
            <a:spLocks noGrp="1"/>
          </p:cNvSpPr>
          <p:nvPr>
            <p:ph type="sldNum" sz="quarter" idx="12"/>
            <p:custDataLst>
              <p:tags r:id="rId3"/>
            </p:custDataLst>
          </p:nvPr>
        </p:nvSpPr>
        <p:spPr>
          <a:xfrm>
            <a:off x="6553200" y="6245225"/>
            <a:ext cx="2133600" cy="476250"/>
          </a:xfrm>
          <a:prstGeom prst="rect">
            <a:avLst/>
          </a:prstGeom>
        </p:spPr>
        <p:txBody>
          <a:bodyPr lIns="91435" tIns="45718" rIns="91435" bIns="45718"/>
          <a:lstStyle>
            <a:lvl1pPr>
              <a:defRPr>
                <a:ea typeface="ＭＳ Ｐゴシック" charset="0"/>
                <a:cs typeface="ＭＳ Ｐゴシック" charset="0"/>
              </a:defRPr>
            </a:lvl1pPr>
          </a:lstStyle>
          <a:p>
            <a:pPr>
              <a:defRPr/>
            </a:pPr>
            <a:fld id="{DCBFD13A-7B9D-1A41-B3FA-65A1E862793E}" type="slidenum">
              <a:rPr lang="en-US"/>
              <a:pPr>
                <a:defRPr/>
              </a:pPr>
              <a:t>‹#›</a:t>
            </a:fld>
            <a:endParaRPr lang="en-US"/>
          </a:p>
        </p:txBody>
      </p:sp>
    </p:spTree>
    <p:extLst>
      <p:ext uri="{BB962C8B-B14F-4D97-AF65-F5344CB8AC3E}">
        <p14:creationId xmlns:p14="http://schemas.microsoft.com/office/powerpoint/2010/main" val="3943417508"/>
      </p:ext>
    </p:extLst>
  </p:cSld>
  <p:clrMapOvr>
    <a:masterClrMapping/>
  </p:clrMapOvr>
</p:sldLayout>
</file>

<file path=ppt/slideLayouts/slideLayout6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6" y="27310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smtClean="0"/>
              <a:t>Click to edit Master text styles</a:t>
            </a:r>
          </a:p>
        </p:txBody>
      </p:sp>
    </p:spTree>
    <p:extLst>
      <p:ext uri="{BB962C8B-B14F-4D97-AF65-F5344CB8AC3E}">
        <p14:creationId xmlns:p14="http://schemas.microsoft.com/office/powerpoint/2010/main" val="2883473781"/>
      </p:ext>
    </p:extLst>
  </p:cSld>
  <p:clrMapOvr>
    <a:masterClrMapping/>
  </p:clrMapOvr>
  <p:transition/>
</p:sldLayout>
</file>

<file path=ppt/slideLayouts/slideLayout6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31" indent="0">
              <a:buNone/>
              <a:defRPr sz="2800"/>
            </a:lvl2pPr>
            <a:lvl3pPr marL="913264" indent="0">
              <a:buNone/>
              <a:defRPr sz="2400"/>
            </a:lvl3pPr>
            <a:lvl4pPr marL="1369896" indent="0">
              <a:buNone/>
              <a:defRPr sz="2000"/>
            </a:lvl4pPr>
            <a:lvl5pPr marL="1826526" indent="0">
              <a:buNone/>
              <a:defRPr sz="2000"/>
            </a:lvl5pPr>
            <a:lvl6pPr marL="2283159" indent="0">
              <a:buNone/>
              <a:defRPr sz="2000"/>
            </a:lvl6pPr>
            <a:lvl7pPr marL="2739790" indent="0">
              <a:buNone/>
              <a:defRPr sz="2000"/>
            </a:lvl7pPr>
            <a:lvl8pPr marL="3196416" indent="0">
              <a:buNone/>
              <a:defRPr sz="2000"/>
            </a:lvl8pPr>
            <a:lvl9pPr marL="3653052"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smtClean="0"/>
              <a:t>Click to edit Master text styles</a:t>
            </a:r>
          </a:p>
        </p:txBody>
      </p:sp>
    </p:spTree>
    <p:extLst>
      <p:ext uri="{BB962C8B-B14F-4D97-AF65-F5344CB8AC3E}">
        <p14:creationId xmlns:p14="http://schemas.microsoft.com/office/powerpoint/2010/main" val="3426455001"/>
      </p:ext>
    </p:extLst>
  </p:cSld>
  <p:clrMapOvr>
    <a:masterClrMapping/>
  </p:clrMapOvr>
  <p:transition/>
</p:sldLayout>
</file>

<file path=ppt/slideLayouts/slideLayout6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46812155"/>
      </p:ext>
    </p:extLst>
  </p:cSld>
  <p:clrMapOvr>
    <a:masterClrMapping/>
  </p:clrMapOvr>
  <p:transition/>
</p:sldLayout>
</file>

<file path=ppt/slideLayouts/slideLayout6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81696800"/>
      </p:ext>
    </p:extLst>
  </p:cSld>
  <p:clrMapOvr>
    <a:masterClrMapping/>
  </p:clrMapOvr>
  <p:transition/>
</p:sldLayout>
</file>

<file path=ppt/slideLayouts/slideLayout68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45"/>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45"/>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97127236"/>
      </p:ext>
    </p:extLst>
  </p:cSld>
  <p:clrMapOvr>
    <a:masterClrMapping/>
  </p:clrMapOvr>
  <p:transition/>
</p:sldLayout>
</file>

<file path=ppt/slideLayouts/slideLayout685.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2621726888"/>
      </p:ext>
    </p:extLst>
  </p:cSld>
  <p:clrMapOvr>
    <a:masterClrMapping/>
  </p:clrMapOvr>
</p:sldLayout>
</file>

<file path=ppt/slideLayouts/slideLayout6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45"/>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2"/>
            <a:ext cx="6400800" cy="1752600"/>
          </a:xfrm>
        </p:spPr>
        <p:txBody>
          <a:bodyPr/>
          <a:lstStyle>
            <a:lvl1pPr marL="0" indent="0" algn="ctr">
              <a:buNone/>
              <a:defRPr sz="4400" b="1"/>
            </a:lvl1pPr>
            <a:lvl2pPr marL="456841" indent="0" algn="ctr">
              <a:buNone/>
              <a:defRPr/>
            </a:lvl2pPr>
            <a:lvl3pPr marL="913689" indent="0" algn="ctr">
              <a:buNone/>
              <a:defRPr/>
            </a:lvl3pPr>
            <a:lvl4pPr marL="1370536" indent="0" algn="ctr">
              <a:buNone/>
              <a:defRPr/>
            </a:lvl4pPr>
            <a:lvl5pPr marL="1827381" indent="0" algn="ctr">
              <a:buNone/>
              <a:defRPr/>
            </a:lvl5pPr>
            <a:lvl6pPr marL="2284223" indent="0" algn="ctr">
              <a:buNone/>
              <a:defRPr/>
            </a:lvl6pPr>
            <a:lvl7pPr marL="2741070" indent="0" algn="ctr">
              <a:buNone/>
              <a:defRPr/>
            </a:lvl7pPr>
            <a:lvl8pPr marL="3197908" indent="0" algn="ctr">
              <a:buNone/>
              <a:defRPr/>
            </a:lvl8pPr>
            <a:lvl9pPr marL="3654758"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318538195"/>
      </p:ext>
    </p:extLst>
  </p:cSld>
  <p:clrMapOvr>
    <a:masterClrMapping/>
  </p:clrMapOvr>
  <p:transition/>
</p:sldLayout>
</file>

<file path=ppt/slideLayouts/slideLayout6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97517635"/>
      </p:ext>
    </p:extLst>
  </p:cSld>
  <p:clrMapOvr>
    <a:masterClrMapping/>
  </p:clrMapOvr>
  <p:transition/>
</p:sldLayout>
</file>

<file path=ppt/slideLayouts/slideLayout6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8"/>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32"/>
            <a:ext cx="7772400" cy="1500187"/>
          </a:xfrm>
        </p:spPr>
        <p:txBody>
          <a:bodyPr anchor="b"/>
          <a:lstStyle>
            <a:lvl1pPr marL="0" indent="0">
              <a:buNone/>
              <a:defRPr sz="2000"/>
            </a:lvl1pPr>
            <a:lvl2pPr marL="456841" indent="0">
              <a:buNone/>
              <a:defRPr sz="1800"/>
            </a:lvl2pPr>
            <a:lvl3pPr marL="913689" indent="0">
              <a:buNone/>
              <a:defRPr sz="1600"/>
            </a:lvl3pPr>
            <a:lvl4pPr marL="1370536" indent="0">
              <a:buNone/>
              <a:defRPr sz="1400"/>
            </a:lvl4pPr>
            <a:lvl5pPr marL="1827381" indent="0">
              <a:buNone/>
              <a:defRPr sz="1400"/>
            </a:lvl5pPr>
            <a:lvl6pPr marL="2284223" indent="0">
              <a:buNone/>
              <a:defRPr sz="1400"/>
            </a:lvl6pPr>
            <a:lvl7pPr marL="2741070" indent="0">
              <a:buNone/>
              <a:defRPr sz="1400"/>
            </a:lvl7pPr>
            <a:lvl8pPr marL="3197908" indent="0">
              <a:buNone/>
              <a:defRPr sz="1400"/>
            </a:lvl8pPr>
            <a:lvl9pPr marL="3654758" indent="0">
              <a:buNone/>
              <a:defRPr sz="1400"/>
            </a:lvl9pPr>
          </a:lstStyle>
          <a:p>
            <a:pPr lvl="0"/>
            <a:r>
              <a:rPr lang="en-US" smtClean="0"/>
              <a:t>Click to edit Master text styles</a:t>
            </a:r>
          </a:p>
        </p:txBody>
      </p:sp>
    </p:spTree>
    <p:extLst>
      <p:ext uri="{BB962C8B-B14F-4D97-AF65-F5344CB8AC3E}">
        <p14:creationId xmlns:p14="http://schemas.microsoft.com/office/powerpoint/2010/main" val="65998576"/>
      </p:ext>
    </p:extLst>
  </p:cSld>
  <p:clrMapOvr>
    <a:masterClrMapping/>
  </p:clrMapOvr>
  <p:transition/>
</p:sldLayout>
</file>

<file path=ppt/slideLayouts/slideLayout6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58"/>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2" y="1981258"/>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47657752"/>
      </p:ext>
    </p:extLst>
  </p:cSld>
  <p:clrMapOvr>
    <a:masterClrMapping/>
  </p:clrMapOv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5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174" indent="0" algn="ctr">
              <a:buNone/>
              <a:defRPr/>
            </a:lvl2pPr>
            <a:lvl3pPr marL="914349" indent="0" algn="ctr">
              <a:buNone/>
              <a:defRPr/>
            </a:lvl3pPr>
            <a:lvl4pPr marL="1371523" indent="0" algn="ctr">
              <a:buNone/>
              <a:defRPr/>
            </a:lvl4pPr>
            <a:lvl5pPr marL="1828698" indent="0" algn="ctr">
              <a:buNone/>
              <a:defRPr/>
            </a:lvl5pPr>
            <a:lvl6pPr marL="2285872" indent="0" algn="ctr">
              <a:buNone/>
              <a:defRPr/>
            </a:lvl6pPr>
            <a:lvl7pPr marL="2743046" indent="0" algn="ctr">
              <a:buNone/>
              <a:defRPr/>
            </a:lvl7pPr>
            <a:lvl8pPr marL="3200220" indent="0" algn="ctr">
              <a:buNone/>
              <a:defRPr/>
            </a:lvl8pPr>
            <a:lvl9pPr marL="3657396"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453596156"/>
      </p:ext>
    </p:extLst>
  </p:cSld>
  <p:clrMapOvr>
    <a:masterClrMapping/>
  </p:clrMapOvr>
  <p:transition/>
</p:sldLayout>
</file>

<file path=ppt/slideLayouts/slideLayout6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41" indent="0">
              <a:buNone/>
              <a:defRPr sz="2000" b="1"/>
            </a:lvl2pPr>
            <a:lvl3pPr marL="913689" indent="0">
              <a:buNone/>
              <a:defRPr sz="1800" b="1"/>
            </a:lvl3pPr>
            <a:lvl4pPr marL="1370536" indent="0">
              <a:buNone/>
              <a:defRPr sz="1600" b="1"/>
            </a:lvl4pPr>
            <a:lvl5pPr marL="1827381" indent="0">
              <a:buNone/>
              <a:defRPr sz="1600" b="1"/>
            </a:lvl5pPr>
            <a:lvl6pPr marL="2284223" indent="0">
              <a:buNone/>
              <a:defRPr sz="1600" b="1"/>
            </a:lvl6pPr>
            <a:lvl7pPr marL="2741070" indent="0">
              <a:buNone/>
              <a:defRPr sz="1600" b="1"/>
            </a:lvl7pPr>
            <a:lvl8pPr marL="3197908" indent="0">
              <a:buNone/>
              <a:defRPr sz="1600" b="1"/>
            </a:lvl8pPr>
            <a:lvl9pPr marL="3654758"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47" y="1535113"/>
            <a:ext cx="4041775" cy="639762"/>
          </a:xfrm>
        </p:spPr>
        <p:txBody>
          <a:bodyPr anchor="b"/>
          <a:lstStyle>
            <a:lvl1pPr marL="0" indent="0">
              <a:buNone/>
              <a:defRPr sz="2400" b="1"/>
            </a:lvl1pPr>
            <a:lvl2pPr marL="456841" indent="0">
              <a:buNone/>
              <a:defRPr sz="2000" b="1"/>
            </a:lvl2pPr>
            <a:lvl3pPr marL="913689" indent="0">
              <a:buNone/>
              <a:defRPr sz="1800" b="1"/>
            </a:lvl3pPr>
            <a:lvl4pPr marL="1370536" indent="0">
              <a:buNone/>
              <a:defRPr sz="1600" b="1"/>
            </a:lvl4pPr>
            <a:lvl5pPr marL="1827381" indent="0">
              <a:buNone/>
              <a:defRPr sz="1600" b="1"/>
            </a:lvl5pPr>
            <a:lvl6pPr marL="2284223" indent="0">
              <a:buNone/>
              <a:defRPr sz="1600" b="1"/>
            </a:lvl6pPr>
            <a:lvl7pPr marL="2741070" indent="0">
              <a:buNone/>
              <a:defRPr sz="1600" b="1"/>
            </a:lvl7pPr>
            <a:lvl8pPr marL="3197908" indent="0">
              <a:buNone/>
              <a:defRPr sz="1600" b="1"/>
            </a:lvl8pPr>
            <a:lvl9pPr marL="365475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4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59622334"/>
      </p:ext>
    </p:extLst>
  </p:cSld>
  <p:clrMapOvr>
    <a:masterClrMapping/>
  </p:clrMapOvr>
  <p:transition/>
</p:sldLayout>
</file>

<file path=ppt/slideLayouts/slideLayout6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489302395"/>
      </p:ext>
    </p:extLst>
  </p:cSld>
  <p:clrMapOvr>
    <a:masterClrMapping/>
  </p:clrMapOvr>
  <p:transition/>
</p:sldLayout>
</file>

<file path=ppt/slideLayouts/slideLayout6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03959165"/>
      </p:ext>
    </p:extLst>
  </p:cSld>
  <p:clrMapOvr>
    <a:masterClrMapping/>
  </p:clrMapOvr>
  <p:transition/>
</p:sldLayout>
</file>

<file path=ppt/slideLayouts/slideLayout6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6841" indent="0">
              <a:buNone/>
              <a:defRPr sz="1200"/>
            </a:lvl2pPr>
            <a:lvl3pPr marL="913689" indent="0">
              <a:buNone/>
              <a:defRPr sz="1000"/>
            </a:lvl3pPr>
            <a:lvl4pPr marL="1370536" indent="0">
              <a:buNone/>
              <a:defRPr sz="900"/>
            </a:lvl4pPr>
            <a:lvl5pPr marL="1827381" indent="0">
              <a:buNone/>
              <a:defRPr sz="900"/>
            </a:lvl5pPr>
            <a:lvl6pPr marL="2284223" indent="0">
              <a:buNone/>
              <a:defRPr sz="900"/>
            </a:lvl6pPr>
            <a:lvl7pPr marL="2741070" indent="0">
              <a:buNone/>
              <a:defRPr sz="900"/>
            </a:lvl7pPr>
            <a:lvl8pPr marL="3197908" indent="0">
              <a:buNone/>
              <a:defRPr sz="900"/>
            </a:lvl8pPr>
            <a:lvl9pPr marL="3654758" indent="0">
              <a:buNone/>
              <a:defRPr sz="900"/>
            </a:lvl9pPr>
          </a:lstStyle>
          <a:p>
            <a:pPr lvl="0"/>
            <a:r>
              <a:rPr lang="en-US" smtClean="0"/>
              <a:t>Click to edit Master text styles</a:t>
            </a:r>
          </a:p>
        </p:txBody>
      </p:sp>
    </p:spTree>
    <p:extLst>
      <p:ext uri="{BB962C8B-B14F-4D97-AF65-F5344CB8AC3E}">
        <p14:creationId xmlns:p14="http://schemas.microsoft.com/office/powerpoint/2010/main" val="944640421"/>
      </p:ext>
    </p:extLst>
  </p:cSld>
  <p:clrMapOvr>
    <a:masterClrMapping/>
  </p:clrMapOvr>
  <p:transition/>
</p:sldLayout>
</file>

<file path=ppt/slideLayouts/slideLayout6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2"/>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41" indent="0">
              <a:buNone/>
              <a:defRPr sz="2800"/>
            </a:lvl2pPr>
            <a:lvl3pPr marL="913689" indent="0">
              <a:buNone/>
              <a:defRPr sz="2400"/>
            </a:lvl3pPr>
            <a:lvl4pPr marL="1370536" indent="0">
              <a:buNone/>
              <a:defRPr sz="2000"/>
            </a:lvl4pPr>
            <a:lvl5pPr marL="1827381" indent="0">
              <a:buNone/>
              <a:defRPr sz="2000"/>
            </a:lvl5pPr>
            <a:lvl6pPr marL="2284223" indent="0">
              <a:buNone/>
              <a:defRPr sz="2000"/>
            </a:lvl6pPr>
            <a:lvl7pPr marL="2741070" indent="0">
              <a:buNone/>
              <a:defRPr sz="2000"/>
            </a:lvl7pPr>
            <a:lvl8pPr marL="3197908" indent="0">
              <a:buNone/>
              <a:defRPr sz="2000"/>
            </a:lvl8pPr>
            <a:lvl9pPr marL="3654758"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40"/>
            <a:ext cx="5486400" cy="804862"/>
          </a:xfrm>
        </p:spPr>
        <p:txBody>
          <a:bodyPr/>
          <a:lstStyle>
            <a:lvl1pPr marL="0" indent="0">
              <a:buNone/>
              <a:defRPr sz="1400"/>
            </a:lvl1pPr>
            <a:lvl2pPr marL="456841" indent="0">
              <a:buNone/>
              <a:defRPr sz="1200"/>
            </a:lvl2pPr>
            <a:lvl3pPr marL="913689" indent="0">
              <a:buNone/>
              <a:defRPr sz="1000"/>
            </a:lvl3pPr>
            <a:lvl4pPr marL="1370536" indent="0">
              <a:buNone/>
              <a:defRPr sz="900"/>
            </a:lvl4pPr>
            <a:lvl5pPr marL="1827381" indent="0">
              <a:buNone/>
              <a:defRPr sz="900"/>
            </a:lvl5pPr>
            <a:lvl6pPr marL="2284223" indent="0">
              <a:buNone/>
              <a:defRPr sz="900"/>
            </a:lvl6pPr>
            <a:lvl7pPr marL="2741070" indent="0">
              <a:buNone/>
              <a:defRPr sz="900"/>
            </a:lvl7pPr>
            <a:lvl8pPr marL="3197908" indent="0">
              <a:buNone/>
              <a:defRPr sz="900"/>
            </a:lvl8pPr>
            <a:lvl9pPr marL="3654758" indent="0">
              <a:buNone/>
              <a:defRPr sz="900"/>
            </a:lvl9pPr>
          </a:lstStyle>
          <a:p>
            <a:pPr lvl="0"/>
            <a:r>
              <a:rPr lang="en-US" smtClean="0"/>
              <a:t>Click to edit Master text styles</a:t>
            </a:r>
          </a:p>
        </p:txBody>
      </p:sp>
    </p:spTree>
    <p:extLst>
      <p:ext uri="{BB962C8B-B14F-4D97-AF65-F5344CB8AC3E}">
        <p14:creationId xmlns:p14="http://schemas.microsoft.com/office/powerpoint/2010/main" val="4141574668"/>
      </p:ext>
    </p:extLst>
  </p:cSld>
  <p:clrMapOvr>
    <a:masterClrMapping/>
  </p:clrMapOvr>
  <p:transition/>
</p:sldLayout>
</file>

<file path=ppt/slideLayouts/slideLayout6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77819838"/>
      </p:ext>
    </p:extLst>
  </p:cSld>
  <p:clrMapOvr>
    <a:masterClrMapping/>
  </p:clrMapOvr>
  <p:transition/>
</p:sldLayout>
</file>

<file path=ppt/slideLayouts/slideLayout6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2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2" y="60962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19558994"/>
      </p:ext>
    </p:extLst>
  </p:cSld>
  <p:clrMapOvr>
    <a:masterClrMapping/>
  </p:clrMapOvr>
  <p:transition/>
</p:sldLayout>
</file>

<file path=ppt/slideLayouts/slideLayout69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58"/>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2" y="1981258"/>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8238998"/>
      </p:ext>
    </p:extLst>
  </p:cSld>
  <p:clrMapOvr>
    <a:masterClrMapping/>
  </p:clrMapOvr>
  <p:transition/>
</p:sldLayout>
</file>

<file path=ppt/slideLayouts/slideLayout698.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2"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692977370"/>
      </p:ext>
    </p:extLst>
  </p:cSld>
  <p:clrMapOvr>
    <a:masterClrMapping/>
  </p:clrMapOvr>
</p:sldLayout>
</file>

<file path=ppt/slideLayouts/slideLayout6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B5248C7-9A34-4553-9854-5B8701D09432}" type="datetimeFigureOut">
              <a:rPr lang="en-US" smtClean="0">
                <a:solidFill>
                  <a:prstClr val="black">
                    <a:tint val="75000"/>
                  </a:prstClr>
                </a:solidFill>
                <a:latin typeface="Calibri"/>
              </a:rPr>
              <a:pPr/>
              <a:t>10/19/16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A33C81B-DA4E-4E1E-AA7D-2D7768452C6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125361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1954245"/>
      </p:ext>
    </p:extLst>
  </p:cSld>
  <p:clrMapOvr>
    <a:masterClrMapping/>
  </p:clrMapOv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30725395"/>
      </p:ext>
    </p:extLst>
  </p:cSld>
  <p:clrMapOvr>
    <a:masterClrMapping/>
  </p:clrMapOvr>
  <p:transition/>
</p:sldLayout>
</file>

<file path=ppt/slideLayouts/slideLayout7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B5248C7-9A34-4553-9854-5B8701D09432}" type="datetimeFigureOut">
              <a:rPr lang="en-US" smtClean="0">
                <a:solidFill>
                  <a:prstClr val="black">
                    <a:tint val="75000"/>
                  </a:prstClr>
                </a:solidFill>
                <a:latin typeface="Calibri"/>
              </a:rPr>
              <a:pPr/>
              <a:t>10/19/16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A33C81B-DA4E-4E1E-AA7D-2D7768452C6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843246819"/>
      </p:ext>
    </p:extLst>
  </p:cSld>
  <p:clrMapOvr>
    <a:masterClrMapping/>
  </p:clrMapOvr>
</p:sldLayout>
</file>

<file path=ppt/slideLayouts/slideLayout7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69"/>
            <a:ext cx="78867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94"/>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B5248C7-9A34-4553-9854-5B8701D09432}" type="datetimeFigureOut">
              <a:rPr lang="en-US" smtClean="0">
                <a:solidFill>
                  <a:prstClr val="black">
                    <a:tint val="75000"/>
                  </a:prstClr>
                </a:solidFill>
                <a:latin typeface="Calibri"/>
              </a:rPr>
              <a:pPr/>
              <a:t>10/19/16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A33C81B-DA4E-4E1E-AA7D-2D7768452C6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086741878"/>
      </p:ext>
    </p:extLst>
  </p:cSld>
  <p:clrMapOvr>
    <a:masterClrMapping/>
  </p:clrMapOvr>
</p:sldLayout>
</file>

<file path=ppt/slideLayouts/slideLayout7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B5248C7-9A34-4553-9854-5B8701D09432}" type="datetimeFigureOut">
              <a:rPr lang="en-US" smtClean="0">
                <a:solidFill>
                  <a:prstClr val="black">
                    <a:tint val="75000"/>
                  </a:prstClr>
                </a:solidFill>
                <a:latin typeface="Calibri"/>
              </a:rPr>
              <a:pPr/>
              <a:t>10/19/16</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0A33C81B-DA4E-4E1E-AA7D-2D7768452C6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632011284"/>
      </p:ext>
    </p:extLst>
  </p:cSld>
  <p:clrMapOvr>
    <a:masterClrMapping/>
  </p:clrMapOvr>
</p:sldLayout>
</file>

<file path=ppt/slideLayouts/slideLayout7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9"/>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2"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2"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B5248C7-9A34-4553-9854-5B8701D09432}" type="datetimeFigureOut">
              <a:rPr lang="en-US" smtClean="0">
                <a:solidFill>
                  <a:prstClr val="black">
                    <a:tint val="75000"/>
                  </a:prstClr>
                </a:solidFill>
                <a:latin typeface="Calibri"/>
              </a:rPr>
              <a:pPr/>
              <a:t>10/19/16</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0A33C81B-DA4E-4E1E-AA7D-2D7768452C6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87038924"/>
      </p:ext>
    </p:extLst>
  </p:cSld>
  <p:clrMapOvr>
    <a:masterClrMapping/>
  </p:clrMapOvr>
</p:sldLayout>
</file>

<file path=ppt/slideLayouts/slideLayout7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B5248C7-9A34-4553-9854-5B8701D09432}" type="datetimeFigureOut">
              <a:rPr lang="en-US" smtClean="0">
                <a:solidFill>
                  <a:prstClr val="black">
                    <a:tint val="75000"/>
                  </a:prstClr>
                </a:solidFill>
                <a:latin typeface="Calibri"/>
              </a:rPr>
              <a:pPr/>
              <a:t>10/19/16</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0A33C81B-DA4E-4E1E-AA7D-2D7768452C6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140530520"/>
      </p:ext>
    </p:extLst>
  </p:cSld>
  <p:clrMapOvr>
    <a:masterClrMapping/>
  </p:clrMapOvr>
</p:sldLayout>
</file>

<file path=ppt/slideLayouts/slideLayout7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B5248C7-9A34-4553-9854-5B8701D09432}" type="datetimeFigureOut">
              <a:rPr lang="en-US" smtClean="0">
                <a:solidFill>
                  <a:prstClr val="black">
                    <a:tint val="75000"/>
                  </a:prstClr>
                </a:solidFill>
                <a:latin typeface="Calibri"/>
              </a:rPr>
              <a:pPr/>
              <a:t>10/19/16</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0A33C81B-DA4E-4E1E-AA7D-2D7768452C6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717086262"/>
      </p:ext>
    </p:extLst>
  </p:cSld>
  <p:clrMapOvr>
    <a:masterClrMapping/>
  </p:clrMapOvr>
</p:sldLayout>
</file>

<file path=ppt/slideLayouts/slideLayout7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391" y="98745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B5248C7-9A34-4553-9854-5B8701D09432}" type="datetimeFigureOut">
              <a:rPr lang="en-US" smtClean="0">
                <a:solidFill>
                  <a:prstClr val="black">
                    <a:tint val="75000"/>
                  </a:prstClr>
                </a:solidFill>
                <a:latin typeface="Calibri"/>
              </a:rPr>
              <a:pPr/>
              <a:t>10/19/16</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0A33C81B-DA4E-4E1E-AA7D-2D7768452C6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509953065"/>
      </p:ext>
    </p:extLst>
  </p:cSld>
  <p:clrMapOvr>
    <a:masterClrMapping/>
  </p:clrMapOvr>
</p:sldLayout>
</file>

<file path=ppt/slideLayouts/slideLayout7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391" y="987456"/>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B5248C7-9A34-4553-9854-5B8701D09432}" type="datetimeFigureOut">
              <a:rPr lang="en-US" smtClean="0">
                <a:solidFill>
                  <a:prstClr val="black">
                    <a:tint val="75000"/>
                  </a:prstClr>
                </a:solidFill>
                <a:latin typeface="Calibri"/>
              </a:rPr>
              <a:pPr/>
              <a:t>10/19/16</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0A33C81B-DA4E-4E1E-AA7D-2D7768452C6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697372593"/>
      </p:ext>
    </p:extLst>
  </p:cSld>
  <p:clrMapOvr>
    <a:masterClrMapping/>
  </p:clrMapOvr>
</p:sldLayout>
</file>

<file path=ppt/slideLayouts/slideLayout7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B5248C7-9A34-4553-9854-5B8701D09432}" type="datetimeFigureOut">
              <a:rPr lang="en-US" smtClean="0">
                <a:solidFill>
                  <a:prstClr val="black">
                    <a:tint val="75000"/>
                  </a:prstClr>
                </a:solidFill>
                <a:latin typeface="Calibri"/>
              </a:rPr>
              <a:pPr/>
              <a:t>10/19/16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A33C81B-DA4E-4E1E-AA7D-2D7768452C6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403376505"/>
      </p:ext>
    </p:extLst>
  </p:cSld>
  <p:clrMapOvr>
    <a:masterClrMapping/>
  </p:clrMapOvr>
</p:sldLayout>
</file>

<file path=ppt/slideLayouts/slideLayout7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2"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B5248C7-9A34-4553-9854-5B8701D09432}" type="datetimeFigureOut">
              <a:rPr lang="en-US" smtClean="0">
                <a:solidFill>
                  <a:prstClr val="black">
                    <a:tint val="75000"/>
                  </a:prstClr>
                </a:solidFill>
                <a:latin typeface="Calibri"/>
              </a:rPr>
              <a:pPr/>
              <a:t>10/19/16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A33C81B-DA4E-4E1E-AA7D-2D7768452C6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6887955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2"/>
            <a:ext cx="7772400" cy="1500187"/>
          </a:xfrm>
        </p:spPr>
        <p:txBody>
          <a:bodyPr anchor="b"/>
          <a:lstStyle>
            <a:lvl1pPr marL="0" indent="0">
              <a:buNone/>
              <a:defRPr sz="2000"/>
            </a:lvl1pPr>
            <a:lvl2pPr marL="457174" indent="0">
              <a:buNone/>
              <a:defRPr sz="1800"/>
            </a:lvl2pPr>
            <a:lvl3pPr marL="914349" indent="0">
              <a:buNone/>
              <a:defRPr sz="1600"/>
            </a:lvl3pPr>
            <a:lvl4pPr marL="1371523" indent="0">
              <a:buNone/>
              <a:defRPr sz="1400"/>
            </a:lvl4pPr>
            <a:lvl5pPr marL="1828698" indent="0">
              <a:buNone/>
              <a:defRPr sz="1400"/>
            </a:lvl5pPr>
            <a:lvl6pPr marL="2285872" indent="0">
              <a:buNone/>
              <a:defRPr sz="1400"/>
            </a:lvl6pPr>
            <a:lvl7pPr marL="2743046" indent="0">
              <a:buNone/>
              <a:defRPr sz="1400"/>
            </a:lvl7pPr>
            <a:lvl8pPr marL="3200220" indent="0">
              <a:buNone/>
              <a:defRPr sz="1400"/>
            </a:lvl8pPr>
            <a:lvl9pPr marL="3657396" indent="0">
              <a:buNone/>
              <a:defRPr sz="1400"/>
            </a:lvl9pPr>
          </a:lstStyle>
          <a:p>
            <a:pPr lvl="0"/>
            <a:r>
              <a:rPr lang="en-US" smtClean="0"/>
              <a:t>Click to edit Master text styles</a:t>
            </a:r>
          </a:p>
        </p:txBody>
      </p:sp>
    </p:spTree>
    <p:extLst>
      <p:ext uri="{BB962C8B-B14F-4D97-AF65-F5344CB8AC3E}">
        <p14:creationId xmlns:p14="http://schemas.microsoft.com/office/powerpoint/2010/main" val="3652123316"/>
      </p:ext>
    </p:extLst>
  </p:cSld>
  <p:clrMapOvr>
    <a:masterClrMapping/>
  </p:clrMapOvr>
  <p:transition/>
</p:sldLayout>
</file>

<file path=ppt/slideLayouts/slideLayout7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B5248C7-9A34-4553-9854-5B8701D09432}" type="datetimeFigureOut">
              <a:rPr lang="en-US" smtClean="0">
                <a:solidFill>
                  <a:prstClr val="black">
                    <a:tint val="75000"/>
                  </a:prstClr>
                </a:solidFill>
                <a:latin typeface="Calibri"/>
              </a:rPr>
              <a:pPr/>
              <a:t>10/19/16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A33C81B-DA4E-4E1E-AA7D-2D7768452C6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751803987"/>
      </p:ext>
    </p:extLst>
  </p:cSld>
  <p:clrMapOvr>
    <a:masterClrMapping/>
  </p:clrMapOvr>
</p:sldLayout>
</file>

<file path=ppt/slideLayouts/slideLayout7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B5248C7-9A34-4553-9854-5B8701D09432}" type="datetimeFigureOut">
              <a:rPr lang="en-US" smtClean="0">
                <a:solidFill>
                  <a:prstClr val="black">
                    <a:tint val="75000"/>
                  </a:prstClr>
                </a:solidFill>
                <a:latin typeface="Calibri"/>
              </a:rPr>
              <a:pPr/>
              <a:t>10/19/16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A33C81B-DA4E-4E1E-AA7D-2D7768452C6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467692309"/>
      </p:ext>
    </p:extLst>
  </p:cSld>
  <p:clrMapOvr>
    <a:masterClrMapping/>
  </p:clrMapOvr>
</p:sldLayout>
</file>

<file path=ppt/slideLayouts/slideLayout7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B5248C7-9A34-4553-9854-5B8701D09432}" type="datetimeFigureOut">
              <a:rPr lang="en-US" smtClean="0">
                <a:solidFill>
                  <a:prstClr val="black">
                    <a:tint val="75000"/>
                  </a:prstClr>
                </a:solidFill>
                <a:latin typeface="Calibri"/>
              </a:rPr>
              <a:pPr/>
              <a:t>10/19/16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A33C81B-DA4E-4E1E-AA7D-2D7768452C6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846811428"/>
      </p:ext>
    </p:extLst>
  </p:cSld>
  <p:clrMapOvr>
    <a:masterClrMapping/>
  </p:clrMapOvr>
</p:sldLayout>
</file>

<file path=ppt/slideLayouts/slideLayout7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B5248C7-9A34-4553-9854-5B8701D09432}" type="datetimeFigureOut">
              <a:rPr lang="en-US" smtClean="0">
                <a:solidFill>
                  <a:prstClr val="black">
                    <a:tint val="75000"/>
                  </a:prstClr>
                </a:solidFill>
                <a:latin typeface="Calibri"/>
              </a:rPr>
              <a:pPr/>
              <a:t>10/19/16</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0A33C81B-DA4E-4E1E-AA7D-2D7768452C6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118579747"/>
      </p:ext>
    </p:extLst>
  </p:cSld>
  <p:clrMapOvr>
    <a:masterClrMapping/>
  </p:clrMapOvr>
</p:sldLayout>
</file>

<file path=ppt/slideLayouts/slideLayout7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B5248C7-9A34-4553-9854-5B8701D09432}" type="datetimeFigureOut">
              <a:rPr lang="en-US" smtClean="0">
                <a:solidFill>
                  <a:prstClr val="black">
                    <a:tint val="75000"/>
                  </a:prstClr>
                </a:solidFill>
                <a:latin typeface="Calibri"/>
              </a:rPr>
              <a:pPr/>
              <a:t>10/19/16</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0A33C81B-DA4E-4E1E-AA7D-2D7768452C6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204188210"/>
      </p:ext>
    </p:extLst>
  </p:cSld>
  <p:clrMapOvr>
    <a:masterClrMapping/>
  </p:clrMapOvr>
</p:sldLayout>
</file>

<file path=ppt/slideLayouts/slideLayout7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B5248C7-9A34-4553-9854-5B8701D09432}" type="datetimeFigureOut">
              <a:rPr lang="en-US" smtClean="0">
                <a:solidFill>
                  <a:prstClr val="black">
                    <a:tint val="75000"/>
                  </a:prstClr>
                </a:solidFill>
                <a:latin typeface="Calibri"/>
              </a:rPr>
              <a:pPr/>
              <a:t>10/19/16</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0A33C81B-DA4E-4E1E-AA7D-2D7768452C6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256918430"/>
      </p:ext>
    </p:extLst>
  </p:cSld>
  <p:clrMapOvr>
    <a:masterClrMapping/>
  </p:clrMapOvr>
</p:sldLayout>
</file>

<file path=ppt/slideLayouts/slideLayout7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B5248C7-9A34-4553-9854-5B8701D09432}" type="datetimeFigureOut">
              <a:rPr lang="en-US" smtClean="0">
                <a:solidFill>
                  <a:prstClr val="black">
                    <a:tint val="75000"/>
                  </a:prstClr>
                </a:solidFill>
                <a:latin typeface="Calibri"/>
              </a:rPr>
              <a:pPr/>
              <a:t>10/19/16</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0A33C81B-DA4E-4E1E-AA7D-2D7768452C6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791522842"/>
      </p:ext>
    </p:extLst>
  </p:cSld>
  <p:clrMapOvr>
    <a:masterClrMapping/>
  </p:clrMapOvr>
</p:sldLayout>
</file>

<file path=ppt/slideLayouts/slideLayout7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B5248C7-9A34-4553-9854-5B8701D09432}" type="datetimeFigureOut">
              <a:rPr lang="en-US" smtClean="0">
                <a:solidFill>
                  <a:prstClr val="black">
                    <a:tint val="75000"/>
                  </a:prstClr>
                </a:solidFill>
                <a:latin typeface="Calibri"/>
              </a:rPr>
              <a:pPr/>
              <a:t>10/19/16</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0A33C81B-DA4E-4E1E-AA7D-2D7768452C6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691933756"/>
      </p:ext>
    </p:extLst>
  </p:cSld>
  <p:clrMapOvr>
    <a:masterClrMapping/>
  </p:clrMapOvr>
</p:sldLayout>
</file>

<file path=ppt/slideLayouts/slideLayout7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6"/>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B5248C7-9A34-4553-9854-5B8701D09432}" type="datetimeFigureOut">
              <a:rPr lang="en-US" smtClean="0">
                <a:solidFill>
                  <a:prstClr val="black">
                    <a:tint val="75000"/>
                  </a:prstClr>
                </a:solidFill>
                <a:latin typeface="Calibri"/>
              </a:rPr>
              <a:pPr/>
              <a:t>10/19/16</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0A33C81B-DA4E-4E1E-AA7D-2D7768452C6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686485264"/>
      </p:ext>
    </p:extLst>
  </p:cSld>
  <p:clrMapOvr>
    <a:masterClrMapping/>
  </p:clrMapOvr>
</p:sldLayout>
</file>

<file path=ppt/slideLayouts/slideLayout7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B5248C7-9A34-4553-9854-5B8701D09432}" type="datetimeFigureOut">
              <a:rPr lang="en-US" smtClean="0">
                <a:solidFill>
                  <a:prstClr val="black">
                    <a:tint val="75000"/>
                  </a:prstClr>
                </a:solidFill>
                <a:latin typeface="Calibri"/>
              </a:rPr>
              <a:pPr/>
              <a:t>10/19/16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A33C81B-DA4E-4E1E-AA7D-2D7768452C6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86757455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81061242"/>
      </p:ext>
    </p:extLst>
  </p:cSld>
  <p:clrMapOvr>
    <a:masterClrMapping/>
  </p:clrMapOvr>
  <p:transition/>
</p:sldLayout>
</file>

<file path=ppt/slideLayouts/slideLayout7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B5248C7-9A34-4553-9854-5B8701D09432}" type="datetimeFigureOut">
              <a:rPr lang="en-US" smtClean="0">
                <a:solidFill>
                  <a:prstClr val="black">
                    <a:tint val="75000"/>
                  </a:prstClr>
                </a:solidFill>
                <a:latin typeface="Calibri"/>
              </a:rPr>
              <a:pPr/>
              <a:t>10/19/16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A33C81B-DA4E-4E1E-AA7D-2D7768452C6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146652710"/>
      </p:ext>
    </p:extLst>
  </p:cSld>
  <p:clrMapOvr>
    <a:masterClrMapping/>
  </p:clrMapOvr>
</p:sldLayout>
</file>

<file path=ppt/slideLayouts/slideLayout7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5A7CF66-89AD-BF41-9A0B-BE1E9ABF769A}" type="datetimeFigureOut">
              <a:rPr lang="en-US" smtClean="0">
                <a:solidFill>
                  <a:prstClr val="black">
                    <a:tint val="75000"/>
                  </a:prstClr>
                </a:solidFill>
                <a:latin typeface="Calibri"/>
              </a:rPr>
              <a:pPr/>
              <a:t>10/19/16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E076C2B4-C3EA-D846-908F-DC438B6C4D5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053556309"/>
      </p:ext>
    </p:extLst>
  </p:cSld>
  <p:clrMapOvr>
    <a:masterClrMapping/>
  </p:clrMapOvr>
</p:sldLayout>
</file>

<file path=ppt/slideLayouts/slideLayout7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A7CF66-89AD-BF41-9A0B-BE1E9ABF769A}" type="datetimeFigureOut">
              <a:rPr lang="en-US" smtClean="0">
                <a:solidFill>
                  <a:prstClr val="black">
                    <a:tint val="75000"/>
                  </a:prstClr>
                </a:solidFill>
                <a:latin typeface="Calibri"/>
              </a:rPr>
              <a:pPr/>
              <a:t>10/19/16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E076C2B4-C3EA-D846-908F-DC438B6C4D5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203694778"/>
      </p:ext>
    </p:extLst>
  </p:cSld>
  <p:clrMapOvr>
    <a:masterClrMapping/>
  </p:clrMapOvr>
</p:sldLayout>
</file>

<file path=ppt/slideLayouts/slideLayout7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5A7CF66-89AD-BF41-9A0B-BE1E9ABF769A}" type="datetimeFigureOut">
              <a:rPr lang="en-US" smtClean="0">
                <a:solidFill>
                  <a:prstClr val="black">
                    <a:tint val="75000"/>
                  </a:prstClr>
                </a:solidFill>
                <a:latin typeface="Calibri"/>
              </a:rPr>
              <a:pPr/>
              <a:t>10/19/16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E076C2B4-C3EA-D846-908F-DC438B6C4D5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000357908"/>
      </p:ext>
    </p:extLst>
  </p:cSld>
  <p:clrMapOvr>
    <a:masterClrMapping/>
  </p:clrMapOvr>
</p:sldLayout>
</file>

<file path=ppt/slideLayouts/slideLayout7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5A7CF66-89AD-BF41-9A0B-BE1E9ABF769A}" type="datetimeFigureOut">
              <a:rPr lang="en-US" smtClean="0">
                <a:solidFill>
                  <a:prstClr val="black">
                    <a:tint val="75000"/>
                  </a:prstClr>
                </a:solidFill>
                <a:latin typeface="Calibri"/>
              </a:rPr>
              <a:pPr/>
              <a:t>10/19/16</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E076C2B4-C3EA-D846-908F-DC438B6C4D5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851990472"/>
      </p:ext>
    </p:extLst>
  </p:cSld>
  <p:clrMapOvr>
    <a:masterClrMapping/>
  </p:clrMapOvr>
</p:sldLayout>
</file>

<file path=ppt/slideLayouts/slideLayout7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5A7CF66-89AD-BF41-9A0B-BE1E9ABF769A}" type="datetimeFigureOut">
              <a:rPr lang="en-US" smtClean="0">
                <a:solidFill>
                  <a:prstClr val="black">
                    <a:tint val="75000"/>
                  </a:prstClr>
                </a:solidFill>
                <a:latin typeface="Calibri"/>
              </a:rPr>
              <a:pPr/>
              <a:t>10/19/16</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E076C2B4-C3EA-D846-908F-DC438B6C4D5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645749488"/>
      </p:ext>
    </p:extLst>
  </p:cSld>
  <p:clrMapOvr>
    <a:masterClrMapping/>
  </p:clrMapOvr>
</p:sldLayout>
</file>

<file path=ppt/slideLayouts/slideLayout7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5A7CF66-89AD-BF41-9A0B-BE1E9ABF769A}" type="datetimeFigureOut">
              <a:rPr lang="en-US" smtClean="0">
                <a:solidFill>
                  <a:prstClr val="black">
                    <a:tint val="75000"/>
                  </a:prstClr>
                </a:solidFill>
                <a:latin typeface="Calibri"/>
              </a:rPr>
              <a:pPr/>
              <a:t>10/19/16</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E076C2B4-C3EA-D846-908F-DC438B6C4D5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037080477"/>
      </p:ext>
    </p:extLst>
  </p:cSld>
  <p:clrMapOvr>
    <a:masterClrMapping/>
  </p:clrMapOvr>
</p:sldLayout>
</file>

<file path=ppt/slideLayouts/slideLayout7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5A7CF66-89AD-BF41-9A0B-BE1E9ABF769A}" type="datetimeFigureOut">
              <a:rPr lang="en-US" smtClean="0">
                <a:solidFill>
                  <a:prstClr val="black">
                    <a:tint val="75000"/>
                  </a:prstClr>
                </a:solidFill>
                <a:latin typeface="Calibri"/>
              </a:rPr>
              <a:pPr/>
              <a:t>10/19/16</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E076C2B4-C3EA-D846-908F-DC438B6C4D5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911063250"/>
      </p:ext>
    </p:extLst>
  </p:cSld>
  <p:clrMapOvr>
    <a:masterClrMapping/>
  </p:clrMapOvr>
</p:sldLayout>
</file>

<file path=ppt/slideLayouts/slideLayout7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5A7CF66-89AD-BF41-9A0B-BE1E9ABF769A}" type="datetimeFigureOut">
              <a:rPr lang="en-US" smtClean="0">
                <a:solidFill>
                  <a:prstClr val="black">
                    <a:tint val="75000"/>
                  </a:prstClr>
                </a:solidFill>
                <a:latin typeface="Calibri"/>
              </a:rPr>
              <a:pPr/>
              <a:t>10/19/16</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E076C2B4-C3EA-D846-908F-DC438B6C4D5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029993995"/>
      </p:ext>
    </p:extLst>
  </p:cSld>
  <p:clrMapOvr>
    <a:masterClrMapping/>
  </p:clrMapOvr>
</p:sldLayout>
</file>

<file path=ppt/slideLayouts/slideLayout7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5A7CF66-89AD-BF41-9A0B-BE1E9ABF769A}" type="datetimeFigureOut">
              <a:rPr lang="en-US" smtClean="0">
                <a:solidFill>
                  <a:prstClr val="black">
                    <a:tint val="75000"/>
                  </a:prstClr>
                </a:solidFill>
                <a:latin typeface="Calibri"/>
              </a:rPr>
              <a:pPr/>
              <a:t>10/19/16</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E076C2B4-C3EA-D846-908F-DC438B6C4D5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37605103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4" indent="0">
              <a:buNone/>
              <a:defRPr sz="2000" b="1"/>
            </a:lvl2pPr>
            <a:lvl3pPr marL="914349" indent="0">
              <a:buNone/>
              <a:defRPr sz="1800" b="1"/>
            </a:lvl3pPr>
            <a:lvl4pPr marL="1371523" indent="0">
              <a:buNone/>
              <a:defRPr sz="1600" b="1"/>
            </a:lvl4pPr>
            <a:lvl5pPr marL="1828698" indent="0">
              <a:buNone/>
              <a:defRPr sz="1600" b="1"/>
            </a:lvl5pPr>
            <a:lvl6pPr marL="2285872" indent="0">
              <a:buNone/>
              <a:defRPr sz="1600" b="1"/>
            </a:lvl6pPr>
            <a:lvl7pPr marL="2743046" indent="0">
              <a:buNone/>
              <a:defRPr sz="1600" b="1"/>
            </a:lvl7pPr>
            <a:lvl8pPr marL="3200220" indent="0">
              <a:buNone/>
              <a:defRPr sz="1600" b="1"/>
            </a:lvl8pPr>
            <a:lvl9pPr marL="3657396"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2" y="1535113"/>
            <a:ext cx="4041775" cy="639762"/>
          </a:xfrm>
        </p:spPr>
        <p:txBody>
          <a:bodyPr anchor="b"/>
          <a:lstStyle>
            <a:lvl1pPr marL="0" indent="0">
              <a:buNone/>
              <a:defRPr sz="2400" b="1"/>
            </a:lvl1pPr>
            <a:lvl2pPr marL="457174" indent="0">
              <a:buNone/>
              <a:defRPr sz="2000" b="1"/>
            </a:lvl2pPr>
            <a:lvl3pPr marL="914349" indent="0">
              <a:buNone/>
              <a:defRPr sz="1800" b="1"/>
            </a:lvl3pPr>
            <a:lvl4pPr marL="1371523" indent="0">
              <a:buNone/>
              <a:defRPr sz="1600" b="1"/>
            </a:lvl4pPr>
            <a:lvl5pPr marL="1828698" indent="0">
              <a:buNone/>
              <a:defRPr sz="1600" b="1"/>
            </a:lvl5pPr>
            <a:lvl6pPr marL="2285872" indent="0">
              <a:buNone/>
              <a:defRPr sz="1600" b="1"/>
            </a:lvl6pPr>
            <a:lvl7pPr marL="2743046" indent="0">
              <a:buNone/>
              <a:defRPr sz="1600" b="1"/>
            </a:lvl7pPr>
            <a:lvl8pPr marL="3200220" indent="0">
              <a:buNone/>
              <a:defRPr sz="1600" b="1"/>
            </a:lvl8pPr>
            <a:lvl9pPr marL="3657396"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42300699"/>
      </p:ext>
    </p:extLst>
  </p:cSld>
  <p:clrMapOvr>
    <a:masterClrMapping/>
  </p:clrMapOvr>
  <p:transition/>
</p:sldLayout>
</file>

<file path=ppt/slideLayouts/slideLayout7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A7CF66-89AD-BF41-9A0B-BE1E9ABF769A}" type="datetimeFigureOut">
              <a:rPr lang="en-US" smtClean="0">
                <a:solidFill>
                  <a:prstClr val="black">
                    <a:tint val="75000"/>
                  </a:prstClr>
                </a:solidFill>
                <a:latin typeface="Calibri"/>
              </a:rPr>
              <a:pPr/>
              <a:t>10/19/16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E076C2B4-C3EA-D846-908F-DC438B6C4D5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379659627"/>
      </p:ext>
    </p:extLst>
  </p:cSld>
  <p:clrMapOvr>
    <a:masterClrMapping/>
  </p:clrMapOvr>
</p:sldLayout>
</file>

<file path=ppt/slideLayouts/slideLayout7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A7CF66-89AD-BF41-9A0B-BE1E9ABF769A}" type="datetimeFigureOut">
              <a:rPr lang="en-US" smtClean="0">
                <a:solidFill>
                  <a:prstClr val="black">
                    <a:tint val="75000"/>
                  </a:prstClr>
                </a:solidFill>
                <a:latin typeface="Calibri"/>
              </a:rPr>
              <a:pPr/>
              <a:t>10/19/16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E076C2B4-C3EA-D846-908F-DC438B6C4D5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867675570"/>
      </p:ext>
    </p:extLst>
  </p:cSld>
  <p:clrMapOvr>
    <a:masterClrMapping/>
  </p:clrMapOvr>
</p:sldLayout>
</file>

<file path=ppt/slideLayouts/slideLayout7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5A7CF66-89AD-BF41-9A0B-BE1E9ABF769A}" type="datetimeFigureOut">
              <a:rPr lang="en-US" smtClean="0">
                <a:solidFill>
                  <a:prstClr val="black">
                    <a:tint val="75000"/>
                  </a:prstClr>
                </a:solidFill>
                <a:latin typeface="Calibri"/>
              </a:rPr>
              <a:pPr/>
              <a:t>10/19/16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E076C2B4-C3EA-D846-908F-DC438B6C4D5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588763563"/>
      </p:ext>
    </p:extLst>
  </p:cSld>
  <p:clrMapOvr>
    <a:masterClrMapping/>
  </p:clrMapOvr>
</p:sldLayout>
</file>

<file path=ppt/slideLayouts/slideLayout7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A7CF66-89AD-BF41-9A0B-BE1E9ABF769A}" type="datetimeFigureOut">
              <a:rPr lang="en-US" smtClean="0">
                <a:solidFill>
                  <a:prstClr val="black">
                    <a:tint val="75000"/>
                  </a:prstClr>
                </a:solidFill>
                <a:latin typeface="Calibri"/>
              </a:rPr>
              <a:pPr/>
              <a:t>10/19/16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E076C2B4-C3EA-D846-908F-DC438B6C4D5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534794698"/>
      </p:ext>
    </p:extLst>
  </p:cSld>
  <p:clrMapOvr>
    <a:masterClrMapping/>
  </p:clrMapOvr>
</p:sldLayout>
</file>

<file path=ppt/slideLayouts/slideLayout7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5A7CF66-89AD-BF41-9A0B-BE1E9ABF769A}" type="datetimeFigureOut">
              <a:rPr lang="en-US" smtClean="0">
                <a:solidFill>
                  <a:prstClr val="black">
                    <a:tint val="75000"/>
                  </a:prstClr>
                </a:solidFill>
                <a:latin typeface="Calibri"/>
              </a:rPr>
              <a:pPr/>
              <a:t>10/19/16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E076C2B4-C3EA-D846-908F-DC438B6C4D5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020586466"/>
      </p:ext>
    </p:extLst>
  </p:cSld>
  <p:clrMapOvr>
    <a:masterClrMapping/>
  </p:clrMapOvr>
</p:sldLayout>
</file>

<file path=ppt/slideLayouts/slideLayout7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5A7CF66-89AD-BF41-9A0B-BE1E9ABF769A}" type="datetimeFigureOut">
              <a:rPr lang="en-US" smtClean="0">
                <a:solidFill>
                  <a:prstClr val="black">
                    <a:tint val="75000"/>
                  </a:prstClr>
                </a:solidFill>
                <a:latin typeface="Calibri"/>
              </a:rPr>
              <a:pPr/>
              <a:t>10/19/16</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E076C2B4-C3EA-D846-908F-DC438B6C4D5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917917428"/>
      </p:ext>
    </p:extLst>
  </p:cSld>
  <p:clrMapOvr>
    <a:masterClrMapping/>
  </p:clrMapOvr>
</p:sldLayout>
</file>

<file path=ppt/slideLayouts/slideLayout7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5A7CF66-89AD-BF41-9A0B-BE1E9ABF769A}" type="datetimeFigureOut">
              <a:rPr lang="en-US" smtClean="0">
                <a:solidFill>
                  <a:prstClr val="black">
                    <a:tint val="75000"/>
                  </a:prstClr>
                </a:solidFill>
                <a:latin typeface="Calibri"/>
              </a:rPr>
              <a:pPr/>
              <a:t>10/19/16</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E076C2B4-C3EA-D846-908F-DC438B6C4D5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874051491"/>
      </p:ext>
    </p:extLst>
  </p:cSld>
  <p:clrMapOvr>
    <a:masterClrMapping/>
  </p:clrMapOvr>
</p:sldLayout>
</file>

<file path=ppt/slideLayouts/slideLayout7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5A7CF66-89AD-BF41-9A0B-BE1E9ABF769A}" type="datetimeFigureOut">
              <a:rPr lang="en-US" smtClean="0">
                <a:solidFill>
                  <a:prstClr val="black">
                    <a:tint val="75000"/>
                  </a:prstClr>
                </a:solidFill>
                <a:latin typeface="Calibri"/>
              </a:rPr>
              <a:pPr/>
              <a:t>10/19/16</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E076C2B4-C3EA-D846-908F-DC438B6C4D5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354560195"/>
      </p:ext>
    </p:extLst>
  </p:cSld>
  <p:clrMapOvr>
    <a:masterClrMapping/>
  </p:clrMapOvr>
</p:sldLayout>
</file>

<file path=ppt/slideLayouts/slideLayout7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5A7CF66-89AD-BF41-9A0B-BE1E9ABF769A}" type="datetimeFigureOut">
              <a:rPr lang="en-US" smtClean="0">
                <a:solidFill>
                  <a:prstClr val="black">
                    <a:tint val="75000"/>
                  </a:prstClr>
                </a:solidFill>
                <a:latin typeface="Calibri"/>
              </a:rPr>
              <a:pPr/>
              <a:t>10/19/16</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E076C2B4-C3EA-D846-908F-DC438B6C4D5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648817107"/>
      </p:ext>
    </p:extLst>
  </p:cSld>
  <p:clrMapOvr>
    <a:masterClrMapping/>
  </p:clrMapOvr>
</p:sldLayout>
</file>

<file path=ppt/slideLayouts/slideLayout7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5A7CF66-89AD-BF41-9A0B-BE1E9ABF769A}" type="datetimeFigureOut">
              <a:rPr lang="en-US" smtClean="0">
                <a:solidFill>
                  <a:prstClr val="black">
                    <a:tint val="75000"/>
                  </a:prstClr>
                </a:solidFill>
                <a:latin typeface="Calibri"/>
              </a:rPr>
              <a:pPr/>
              <a:t>10/19/16</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E076C2B4-C3EA-D846-908F-DC438B6C4D5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25531072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826435253"/>
      </p:ext>
    </p:extLst>
  </p:cSld>
  <p:clrMapOvr>
    <a:masterClrMapping/>
  </p:clrMapOvr>
  <p:transition/>
</p:sldLayout>
</file>

<file path=ppt/slideLayouts/slideLayout7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5A7CF66-89AD-BF41-9A0B-BE1E9ABF769A}" type="datetimeFigureOut">
              <a:rPr lang="en-US" smtClean="0">
                <a:solidFill>
                  <a:prstClr val="black">
                    <a:tint val="75000"/>
                  </a:prstClr>
                </a:solidFill>
                <a:latin typeface="Calibri"/>
              </a:rPr>
              <a:pPr/>
              <a:t>10/19/16</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E076C2B4-C3EA-D846-908F-DC438B6C4D5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360600542"/>
      </p:ext>
    </p:extLst>
  </p:cSld>
  <p:clrMapOvr>
    <a:masterClrMapping/>
  </p:clrMapOvr>
</p:sldLayout>
</file>

<file path=ppt/slideLayouts/slideLayout7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A7CF66-89AD-BF41-9A0B-BE1E9ABF769A}" type="datetimeFigureOut">
              <a:rPr lang="en-US" smtClean="0">
                <a:solidFill>
                  <a:prstClr val="black">
                    <a:tint val="75000"/>
                  </a:prstClr>
                </a:solidFill>
                <a:latin typeface="Calibri"/>
              </a:rPr>
              <a:pPr/>
              <a:t>10/19/16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E076C2B4-C3EA-D846-908F-DC438B6C4D5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716695731"/>
      </p:ext>
    </p:extLst>
  </p:cSld>
  <p:clrMapOvr>
    <a:masterClrMapping/>
  </p:clrMapOvr>
</p:sldLayout>
</file>

<file path=ppt/slideLayouts/slideLayout7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A7CF66-89AD-BF41-9A0B-BE1E9ABF769A}" type="datetimeFigureOut">
              <a:rPr lang="en-US" smtClean="0">
                <a:solidFill>
                  <a:prstClr val="black">
                    <a:tint val="75000"/>
                  </a:prstClr>
                </a:solidFill>
                <a:latin typeface="Calibri"/>
              </a:rPr>
              <a:pPr/>
              <a:t>10/19/16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E076C2B4-C3EA-D846-908F-DC438B6C4D5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013962073"/>
      </p:ext>
    </p:extLst>
  </p:cSld>
  <p:clrMapOvr>
    <a:masterClrMapping/>
  </p:clrMapOvr>
</p:sldLayout>
</file>

<file path=ppt/slideLayouts/slideLayout7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5A7CF66-89AD-BF41-9A0B-BE1E9ABF769A}" type="datetimeFigureOut">
              <a:rPr lang="en-US" smtClean="0">
                <a:solidFill>
                  <a:prstClr val="black">
                    <a:tint val="75000"/>
                  </a:prstClr>
                </a:solidFill>
                <a:latin typeface="Calibri"/>
              </a:rPr>
              <a:pPr/>
              <a:t>10/19/16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E076C2B4-C3EA-D846-908F-DC438B6C4D5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057742397"/>
      </p:ext>
    </p:extLst>
  </p:cSld>
  <p:clrMapOvr>
    <a:masterClrMapping/>
  </p:clrMapOvr>
</p:sldLayout>
</file>

<file path=ppt/slideLayouts/slideLayout7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A7CF66-89AD-BF41-9A0B-BE1E9ABF769A}" type="datetimeFigureOut">
              <a:rPr lang="en-US" smtClean="0">
                <a:solidFill>
                  <a:prstClr val="black">
                    <a:tint val="75000"/>
                  </a:prstClr>
                </a:solidFill>
                <a:latin typeface="Calibri"/>
              </a:rPr>
              <a:pPr/>
              <a:t>10/19/16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E076C2B4-C3EA-D846-908F-DC438B6C4D5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859131657"/>
      </p:ext>
    </p:extLst>
  </p:cSld>
  <p:clrMapOvr>
    <a:masterClrMapping/>
  </p:clrMapOvr>
</p:sldLayout>
</file>

<file path=ppt/slideLayouts/slideLayout7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5A7CF66-89AD-BF41-9A0B-BE1E9ABF769A}" type="datetimeFigureOut">
              <a:rPr lang="en-US" smtClean="0">
                <a:solidFill>
                  <a:prstClr val="black">
                    <a:tint val="75000"/>
                  </a:prstClr>
                </a:solidFill>
                <a:latin typeface="Calibri"/>
              </a:rPr>
              <a:pPr/>
              <a:t>10/19/16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E076C2B4-C3EA-D846-908F-DC438B6C4D5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178738822"/>
      </p:ext>
    </p:extLst>
  </p:cSld>
  <p:clrMapOvr>
    <a:masterClrMapping/>
  </p:clrMapOvr>
</p:sldLayout>
</file>

<file path=ppt/slideLayouts/slideLayout7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5A7CF66-89AD-BF41-9A0B-BE1E9ABF769A}" type="datetimeFigureOut">
              <a:rPr lang="en-US" smtClean="0">
                <a:solidFill>
                  <a:prstClr val="black">
                    <a:tint val="75000"/>
                  </a:prstClr>
                </a:solidFill>
                <a:latin typeface="Calibri"/>
              </a:rPr>
              <a:pPr/>
              <a:t>10/19/16</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E076C2B4-C3EA-D846-908F-DC438B6C4D5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967997338"/>
      </p:ext>
    </p:extLst>
  </p:cSld>
  <p:clrMapOvr>
    <a:masterClrMapping/>
  </p:clrMapOvr>
</p:sldLayout>
</file>

<file path=ppt/slideLayouts/slideLayout7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5A7CF66-89AD-BF41-9A0B-BE1E9ABF769A}" type="datetimeFigureOut">
              <a:rPr lang="en-US" smtClean="0">
                <a:solidFill>
                  <a:prstClr val="black">
                    <a:tint val="75000"/>
                  </a:prstClr>
                </a:solidFill>
                <a:latin typeface="Calibri"/>
              </a:rPr>
              <a:pPr/>
              <a:t>10/19/16</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E076C2B4-C3EA-D846-908F-DC438B6C4D5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10734512"/>
      </p:ext>
    </p:extLst>
  </p:cSld>
  <p:clrMapOvr>
    <a:masterClrMapping/>
  </p:clrMapOvr>
</p:sldLayout>
</file>

<file path=ppt/slideLayouts/slideLayout7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5A7CF66-89AD-BF41-9A0B-BE1E9ABF769A}" type="datetimeFigureOut">
              <a:rPr lang="en-US" smtClean="0">
                <a:solidFill>
                  <a:prstClr val="black">
                    <a:tint val="75000"/>
                  </a:prstClr>
                </a:solidFill>
                <a:latin typeface="Calibri"/>
              </a:rPr>
              <a:pPr/>
              <a:t>10/19/16</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E076C2B4-C3EA-D846-908F-DC438B6C4D5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745614145"/>
      </p:ext>
    </p:extLst>
  </p:cSld>
  <p:clrMapOvr>
    <a:masterClrMapping/>
  </p:clrMapOvr>
</p:sldLayout>
</file>

<file path=ppt/slideLayouts/slideLayout7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5A7CF66-89AD-BF41-9A0B-BE1E9ABF769A}" type="datetimeFigureOut">
              <a:rPr lang="en-US" smtClean="0">
                <a:solidFill>
                  <a:prstClr val="black">
                    <a:tint val="75000"/>
                  </a:prstClr>
                </a:solidFill>
                <a:latin typeface="Calibri"/>
              </a:rPr>
              <a:pPr/>
              <a:t>10/19/16</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E076C2B4-C3EA-D846-908F-DC438B6C4D5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92973400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0190527"/>
      </p:ext>
    </p:extLst>
  </p:cSld>
  <p:clrMapOvr>
    <a:masterClrMapping/>
  </p:clrMapOvr>
  <p:transition/>
</p:sldLayout>
</file>

<file path=ppt/slideLayouts/slideLayout7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5A7CF66-89AD-BF41-9A0B-BE1E9ABF769A}" type="datetimeFigureOut">
              <a:rPr lang="en-US" smtClean="0">
                <a:solidFill>
                  <a:prstClr val="black">
                    <a:tint val="75000"/>
                  </a:prstClr>
                </a:solidFill>
                <a:latin typeface="Calibri"/>
              </a:rPr>
              <a:pPr/>
              <a:t>10/19/16</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E076C2B4-C3EA-D846-908F-DC438B6C4D5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12214920"/>
      </p:ext>
    </p:extLst>
  </p:cSld>
  <p:clrMapOvr>
    <a:masterClrMapping/>
  </p:clrMapOvr>
</p:sldLayout>
</file>

<file path=ppt/slideLayouts/slideLayout7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5A7CF66-89AD-BF41-9A0B-BE1E9ABF769A}" type="datetimeFigureOut">
              <a:rPr lang="en-US" smtClean="0">
                <a:solidFill>
                  <a:prstClr val="black">
                    <a:tint val="75000"/>
                  </a:prstClr>
                </a:solidFill>
                <a:latin typeface="Calibri"/>
              </a:rPr>
              <a:pPr/>
              <a:t>10/19/16</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E076C2B4-C3EA-D846-908F-DC438B6C4D5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798137597"/>
      </p:ext>
    </p:extLst>
  </p:cSld>
  <p:clrMapOvr>
    <a:masterClrMapping/>
  </p:clrMapOvr>
</p:sldLayout>
</file>

<file path=ppt/slideLayouts/slideLayout7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A7CF66-89AD-BF41-9A0B-BE1E9ABF769A}" type="datetimeFigureOut">
              <a:rPr lang="en-US" smtClean="0">
                <a:solidFill>
                  <a:prstClr val="black">
                    <a:tint val="75000"/>
                  </a:prstClr>
                </a:solidFill>
                <a:latin typeface="Calibri"/>
              </a:rPr>
              <a:pPr/>
              <a:t>10/19/16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E076C2B4-C3EA-D846-908F-DC438B6C4D5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729319375"/>
      </p:ext>
    </p:extLst>
  </p:cSld>
  <p:clrMapOvr>
    <a:masterClrMapping/>
  </p:clrMapOvr>
</p:sldLayout>
</file>

<file path=ppt/slideLayouts/slideLayout7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A7CF66-89AD-BF41-9A0B-BE1E9ABF769A}" type="datetimeFigureOut">
              <a:rPr lang="en-US" smtClean="0">
                <a:solidFill>
                  <a:prstClr val="black">
                    <a:tint val="75000"/>
                  </a:prstClr>
                </a:solidFill>
                <a:latin typeface="Calibri"/>
              </a:rPr>
              <a:pPr/>
              <a:t>10/19/16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E076C2B4-C3EA-D846-908F-DC438B6C4D5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47871194"/>
      </p:ext>
    </p:extLst>
  </p:cSld>
  <p:clrMapOvr>
    <a:masterClrMapping/>
  </p:clrMapOvr>
</p:sldLayout>
</file>

<file path=ppt/slideLayouts/slideLayout7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910" indent="0" algn="ctr">
              <a:buNone/>
              <a:defRPr/>
            </a:lvl2pPr>
            <a:lvl3pPr marL="913822" indent="0" algn="ctr">
              <a:buNone/>
              <a:defRPr/>
            </a:lvl3pPr>
            <a:lvl4pPr marL="1370734" indent="0" algn="ctr">
              <a:buNone/>
              <a:defRPr/>
            </a:lvl4pPr>
            <a:lvl5pPr marL="1827644" indent="0" algn="ctr">
              <a:buNone/>
              <a:defRPr/>
            </a:lvl5pPr>
            <a:lvl6pPr marL="2284557" indent="0" algn="ctr">
              <a:buNone/>
              <a:defRPr/>
            </a:lvl6pPr>
            <a:lvl7pPr marL="2741467" indent="0" algn="ctr">
              <a:buNone/>
              <a:defRPr/>
            </a:lvl7pPr>
            <a:lvl8pPr marL="3198377" indent="0" algn="ctr">
              <a:buNone/>
              <a:defRPr/>
            </a:lvl8pPr>
            <a:lvl9pPr marL="3655289"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85436434"/>
      </p:ext>
    </p:extLst>
  </p:cSld>
  <p:clrMapOvr>
    <a:masterClrMapping/>
  </p:clrMapOvr>
  <p:transition/>
</p:sldLayout>
</file>

<file path=ppt/slideLayouts/slideLayout7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2465479"/>
      </p:ext>
    </p:extLst>
  </p:cSld>
  <p:clrMapOvr>
    <a:masterClrMapping/>
  </p:clrMapOvr>
  <p:transition/>
</p:sldLayout>
</file>

<file path=ppt/slideLayouts/slideLayout7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7"/>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910" indent="0">
              <a:buNone/>
              <a:defRPr sz="1800"/>
            </a:lvl2pPr>
            <a:lvl3pPr marL="913822" indent="0">
              <a:buNone/>
              <a:defRPr sz="1600"/>
            </a:lvl3pPr>
            <a:lvl4pPr marL="1370734" indent="0">
              <a:buNone/>
              <a:defRPr sz="1400"/>
            </a:lvl4pPr>
            <a:lvl5pPr marL="1827644" indent="0">
              <a:buNone/>
              <a:defRPr sz="1400"/>
            </a:lvl5pPr>
            <a:lvl6pPr marL="2284557" indent="0">
              <a:buNone/>
              <a:defRPr sz="1400"/>
            </a:lvl6pPr>
            <a:lvl7pPr marL="2741467" indent="0">
              <a:buNone/>
              <a:defRPr sz="1400"/>
            </a:lvl7pPr>
            <a:lvl8pPr marL="3198377" indent="0">
              <a:buNone/>
              <a:defRPr sz="1400"/>
            </a:lvl8pPr>
            <a:lvl9pPr marL="3655289" indent="0">
              <a:buNone/>
              <a:defRPr sz="1400"/>
            </a:lvl9pPr>
          </a:lstStyle>
          <a:p>
            <a:pPr lvl="0"/>
            <a:r>
              <a:rPr lang="en-US" smtClean="0"/>
              <a:t>Click to edit Master text styles</a:t>
            </a:r>
          </a:p>
        </p:txBody>
      </p:sp>
    </p:spTree>
    <p:extLst>
      <p:ext uri="{BB962C8B-B14F-4D97-AF65-F5344CB8AC3E}">
        <p14:creationId xmlns:p14="http://schemas.microsoft.com/office/powerpoint/2010/main" val="275272222"/>
      </p:ext>
    </p:extLst>
  </p:cSld>
  <p:clrMapOvr>
    <a:masterClrMapping/>
  </p:clrMapOvr>
  <p:transition/>
</p:sldLayout>
</file>

<file path=ppt/slideLayouts/slideLayout7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01083056"/>
      </p:ext>
    </p:extLst>
  </p:cSld>
  <p:clrMapOvr>
    <a:masterClrMapping/>
  </p:clrMapOvr>
  <p:transition/>
</p:sldLayout>
</file>

<file path=ppt/slideLayouts/slideLayout7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910" indent="0">
              <a:buNone/>
              <a:defRPr sz="2000" b="1"/>
            </a:lvl2pPr>
            <a:lvl3pPr marL="913822" indent="0">
              <a:buNone/>
              <a:defRPr sz="1800" b="1"/>
            </a:lvl3pPr>
            <a:lvl4pPr marL="1370734" indent="0">
              <a:buNone/>
              <a:defRPr sz="1600" b="1"/>
            </a:lvl4pPr>
            <a:lvl5pPr marL="1827644" indent="0">
              <a:buNone/>
              <a:defRPr sz="1600" b="1"/>
            </a:lvl5pPr>
            <a:lvl6pPr marL="2284557" indent="0">
              <a:buNone/>
              <a:defRPr sz="1600" b="1"/>
            </a:lvl6pPr>
            <a:lvl7pPr marL="2741467" indent="0">
              <a:buNone/>
              <a:defRPr sz="1600" b="1"/>
            </a:lvl7pPr>
            <a:lvl8pPr marL="3198377" indent="0">
              <a:buNone/>
              <a:defRPr sz="1600" b="1"/>
            </a:lvl8pPr>
            <a:lvl9pPr marL="3655289"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4"/>
            <a:ext cx="4041775" cy="639762"/>
          </a:xfrm>
        </p:spPr>
        <p:txBody>
          <a:bodyPr anchor="b"/>
          <a:lstStyle>
            <a:lvl1pPr marL="0" indent="0">
              <a:buNone/>
              <a:defRPr sz="2400" b="1"/>
            </a:lvl1pPr>
            <a:lvl2pPr marL="456910" indent="0">
              <a:buNone/>
              <a:defRPr sz="2000" b="1"/>
            </a:lvl2pPr>
            <a:lvl3pPr marL="913822" indent="0">
              <a:buNone/>
              <a:defRPr sz="1800" b="1"/>
            </a:lvl3pPr>
            <a:lvl4pPr marL="1370734" indent="0">
              <a:buNone/>
              <a:defRPr sz="1600" b="1"/>
            </a:lvl4pPr>
            <a:lvl5pPr marL="1827644" indent="0">
              <a:buNone/>
              <a:defRPr sz="1600" b="1"/>
            </a:lvl5pPr>
            <a:lvl6pPr marL="2284557" indent="0">
              <a:buNone/>
              <a:defRPr sz="1600" b="1"/>
            </a:lvl6pPr>
            <a:lvl7pPr marL="2741467" indent="0">
              <a:buNone/>
              <a:defRPr sz="1600" b="1"/>
            </a:lvl7pPr>
            <a:lvl8pPr marL="3198377" indent="0">
              <a:buNone/>
              <a:defRPr sz="1600" b="1"/>
            </a:lvl8pPr>
            <a:lvl9pPr marL="3655289"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32151129"/>
      </p:ext>
    </p:extLst>
  </p:cSld>
  <p:clrMapOvr>
    <a:masterClrMapping/>
  </p:clrMapOvr>
  <p:transition/>
</p:sldLayout>
</file>

<file path=ppt/slideLayouts/slideLayout7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52104036"/>
      </p:ext>
    </p:extLst>
  </p:cSld>
  <p:clrMapOvr>
    <a:masterClrMapping/>
  </p:clrMapOv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74" indent="0">
              <a:buNone/>
              <a:defRPr sz="1200"/>
            </a:lvl2pPr>
            <a:lvl3pPr marL="914349" indent="0">
              <a:buNone/>
              <a:defRPr sz="1000"/>
            </a:lvl3pPr>
            <a:lvl4pPr marL="1371523" indent="0">
              <a:buNone/>
              <a:defRPr sz="900"/>
            </a:lvl4pPr>
            <a:lvl5pPr marL="1828698" indent="0">
              <a:buNone/>
              <a:defRPr sz="900"/>
            </a:lvl5pPr>
            <a:lvl6pPr marL="2285872" indent="0">
              <a:buNone/>
              <a:defRPr sz="900"/>
            </a:lvl6pPr>
            <a:lvl7pPr marL="2743046" indent="0">
              <a:buNone/>
              <a:defRPr sz="900"/>
            </a:lvl7pPr>
            <a:lvl8pPr marL="3200220" indent="0">
              <a:buNone/>
              <a:defRPr sz="900"/>
            </a:lvl8pPr>
            <a:lvl9pPr marL="3657396" indent="0">
              <a:buNone/>
              <a:defRPr sz="900"/>
            </a:lvl9pPr>
          </a:lstStyle>
          <a:p>
            <a:pPr lvl="0"/>
            <a:r>
              <a:rPr lang="en-US" smtClean="0"/>
              <a:t>Click to edit Master text styles</a:t>
            </a:r>
          </a:p>
        </p:txBody>
      </p:sp>
    </p:spTree>
    <p:extLst>
      <p:ext uri="{BB962C8B-B14F-4D97-AF65-F5344CB8AC3E}">
        <p14:creationId xmlns:p14="http://schemas.microsoft.com/office/powerpoint/2010/main" val="25470952"/>
      </p:ext>
    </p:extLst>
  </p:cSld>
  <p:clrMapOvr>
    <a:masterClrMapping/>
  </p:clrMapOvr>
  <p:transition/>
</p:sldLayout>
</file>

<file path=ppt/slideLayouts/slideLayout7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4542270"/>
      </p:ext>
    </p:extLst>
  </p:cSld>
  <p:clrMapOvr>
    <a:masterClrMapping/>
  </p:clrMapOvr>
  <p:transition/>
</p:sldLayout>
</file>

<file path=ppt/slideLayouts/slideLayout7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910" indent="0">
              <a:buNone/>
              <a:defRPr sz="1200"/>
            </a:lvl2pPr>
            <a:lvl3pPr marL="913822" indent="0">
              <a:buNone/>
              <a:defRPr sz="1000"/>
            </a:lvl3pPr>
            <a:lvl4pPr marL="1370734" indent="0">
              <a:buNone/>
              <a:defRPr sz="900"/>
            </a:lvl4pPr>
            <a:lvl5pPr marL="1827644" indent="0">
              <a:buNone/>
              <a:defRPr sz="900"/>
            </a:lvl5pPr>
            <a:lvl6pPr marL="2284557" indent="0">
              <a:buNone/>
              <a:defRPr sz="900"/>
            </a:lvl6pPr>
            <a:lvl7pPr marL="2741467" indent="0">
              <a:buNone/>
              <a:defRPr sz="900"/>
            </a:lvl7pPr>
            <a:lvl8pPr marL="3198377" indent="0">
              <a:buNone/>
              <a:defRPr sz="900"/>
            </a:lvl8pPr>
            <a:lvl9pPr marL="3655289" indent="0">
              <a:buNone/>
              <a:defRPr sz="900"/>
            </a:lvl9pPr>
          </a:lstStyle>
          <a:p>
            <a:pPr lvl="0"/>
            <a:r>
              <a:rPr lang="en-US" smtClean="0"/>
              <a:t>Click to edit Master text styles</a:t>
            </a:r>
          </a:p>
        </p:txBody>
      </p:sp>
    </p:spTree>
    <p:extLst>
      <p:ext uri="{BB962C8B-B14F-4D97-AF65-F5344CB8AC3E}">
        <p14:creationId xmlns:p14="http://schemas.microsoft.com/office/powerpoint/2010/main" val="4259820090"/>
      </p:ext>
    </p:extLst>
  </p:cSld>
  <p:clrMapOvr>
    <a:masterClrMapping/>
  </p:clrMapOvr>
  <p:transition/>
</p:sldLayout>
</file>

<file path=ppt/slideLayouts/slideLayout7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910" indent="0">
              <a:buNone/>
              <a:defRPr sz="2800"/>
            </a:lvl2pPr>
            <a:lvl3pPr marL="913822" indent="0">
              <a:buNone/>
              <a:defRPr sz="2400"/>
            </a:lvl3pPr>
            <a:lvl4pPr marL="1370734" indent="0">
              <a:buNone/>
              <a:defRPr sz="2000"/>
            </a:lvl4pPr>
            <a:lvl5pPr marL="1827644" indent="0">
              <a:buNone/>
              <a:defRPr sz="2000"/>
            </a:lvl5pPr>
            <a:lvl6pPr marL="2284557" indent="0">
              <a:buNone/>
              <a:defRPr sz="2000"/>
            </a:lvl6pPr>
            <a:lvl7pPr marL="2741467" indent="0">
              <a:buNone/>
              <a:defRPr sz="2000"/>
            </a:lvl7pPr>
            <a:lvl8pPr marL="3198377" indent="0">
              <a:buNone/>
              <a:defRPr sz="2000"/>
            </a:lvl8pPr>
            <a:lvl9pPr marL="3655289"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6910" indent="0">
              <a:buNone/>
              <a:defRPr sz="1200"/>
            </a:lvl2pPr>
            <a:lvl3pPr marL="913822" indent="0">
              <a:buNone/>
              <a:defRPr sz="1000"/>
            </a:lvl3pPr>
            <a:lvl4pPr marL="1370734" indent="0">
              <a:buNone/>
              <a:defRPr sz="900"/>
            </a:lvl4pPr>
            <a:lvl5pPr marL="1827644" indent="0">
              <a:buNone/>
              <a:defRPr sz="900"/>
            </a:lvl5pPr>
            <a:lvl6pPr marL="2284557" indent="0">
              <a:buNone/>
              <a:defRPr sz="900"/>
            </a:lvl6pPr>
            <a:lvl7pPr marL="2741467" indent="0">
              <a:buNone/>
              <a:defRPr sz="900"/>
            </a:lvl7pPr>
            <a:lvl8pPr marL="3198377" indent="0">
              <a:buNone/>
              <a:defRPr sz="900"/>
            </a:lvl8pPr>
            <a:lvl9pPr marL="3655289" indent="0">
              <a:buNone/>
              <a:defRPr sz="900"/>
            </a:lvl9pPr>
          </a:lstStyle>
          <a:p>
            <a:pPr lvl="0"/>
            <a:r>
              <a:rPr lang="en-US" smtClean="0"/>
              <a:t>Click to edit Master text styles</a:t>
            </a:r>
          </a:p>
        </p:txBody>
      </p:sp>
    </p:spTree>
    <p:extLst>
      <p:ext uri="{BB962C8B-B14F-4D97-AF65-F5344CB8AC3E}">
        <p14:creationId xmlns:p14="http://schemas.microsoft.com/office/powerpoint/2010/main" val="168128086"/>
      </p:ext>
    </p:extLst>
  </p:cSld>
  <p:clrMapOvr>
    <a:masterClrMapping/>
  </p:clrMapOvr>
  <p:transition/>
</p:sldLayout>
</file>

<file path=ppt/slideLayouts/slideLayout7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29064372"/>
      </p:ext>
    </p:extLst>
  </p:cSld>
  <p:clrMapOvr>
    <a:masterClrMapping/>
  </p:clrMapOvr>
  <p:transition/>
</p:sldLayout>
</file>

<file path=ppt/slideLayouts/slideLayout7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7"/>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07"/>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85844767"/>
      </p:ext>
    </p:extLst>
  </p:cSld>
  <p:clrMapOvr>
    <a:masterClrMapping/>
  </p:clrMapOvr>
  <p:transition/>
</p:sldLayout>
</file>

<file path=ppt/slideLayouts/slideLayout76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32972206"/>
      </p:ext>
    </p:extLst>
  </p:cSld>
  <p:clrMapOvr>
    <a:masterClrMapping/>
  </p:clrMapOvr>
  <p:transition/>
</p:sldLayout>
</file>

<file path=ppt/slideLayouts/slideLayout766.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809972794"/>
      </p:ext>
    </p:extLst>
  </p:cSld>
  <p:clrMapOvr>
    <a:masterClrMapping/>
  </p:clrMapOvr>
</p:sldLayout>
</file>

<file path=ppt/slideLayouts/slideLayout7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662B713-2099-074A-819E-294D16D89F04}" type="datetimeFigureOut">
              <a:rPr lang="en-US" smtClean="0">
                <a:solidFill>
                  <a:prstClr val="black">
                    <a:tint val="75000"/>
                  </a:prstClr>
                </a:solidFill>
                <a:latin typeface="Calibri"/>
              </a:rPr>
              <a:pPr/>
              <a:t>10/19/16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956A38B-4018-2C4D-9EBF-37F382566E9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875893709"/>
      </p:ext>
    </p:extLst>
  </p:cSld>
  <p:clrMapOvr>
    <a:masterClrMapping/>
  </p:clrMapOvr>
</p:sldLayout>
</file>

<file path=ppt/slideLayouts/slideLayout7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662B713-2099-074A-819E-294D16D89F04}" type="datetimeFigureOut">
              <a:rPr lang="en-US" smtClean="0">
                <a:solidFill>
                  <a:prstClr val="black">
                    <a:tint val="75000"/>
                  </a:prstClr>
                </a:solidFill>
                <a:latin typeface="Calibri"/>
              </a:rPr>
              <a:pPr/>
              <a:t>10/19/16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956A38B-4018-2C4D-9EBF-37F382566E9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504909965"/>
      </p:ext>
    </p:extLst>
  </p:cSld>
  <p:clrMapOvr>
    <a:masterClrMapping/>
  </p:clrMapOvr>
</p:sldLayout>
</file>

<file path=ppt/slideLayouts/slideLayout7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662B713-2099-074A-819E-294D16D89F04}" type="datetimeFigureOut">
              <a:rPr lang="en-US" smtClean="0">
                <a:solidFill>
                  <a:prstClr val="black">
                    <a:tint val="75000"/>
                  </a:prstClr>
                </a:solidFill>
                <a:latin typeface="Calibri"/>
              </a:rPr>
              <a:pPr/>
              <a:t>10/19/16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956A38B-4018-2C4D-9EBF-37F382566E9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5525177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4" indent="0">
              <a:buNone/>
              <a:defRPr sz="2800"/>
            </a:lvl2pPr>
            <a:lvl3pPr marL="914349" indent="0">
              <a:buNone/>
              <a:defRPr sz="2400"/>
            </a:lvl3pPr>
            <a:lvl4pPr marL="1371523" indent="0">
              <a:buNone/>
              <a:defRPr sz="2000"/>
            </a:lvl4pPr>
            <a:lvl5pPr marL="1828698" indent="0">
              <a:buNone/>
              <a:defRPr sz="2000"/>
            </a:lvl5pPr>
            <a:lvl6pPr marL="2285872" indent="0">
              <a:buNone/>
              <a:defRPr sz="2000"/>
            </a:lvl6pPr>
            <a:lvl7pPr marL="2743046" indent="0">
              <a:buNone/>
              <a:defRPr sz="2000"/>
            </a:lvl7pPr>
            <a:lvl8pPr marL="3200220" indent="0">
              <a:buNone/>
              <a:defRPr sz="2000"/>
            </a:lvl8pPr>
            <a:lvl9pPr marL="3657396"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4" indent="0">
              <a:buNone/>
              <a:defRPr sz="1200"/>
            </a:lvl2pPr>
            <a:lvl3pPr marL="914349" indent="0">
              <a:buNone/>
              <a:defRPr sz="1000"/>
            </a:lvl3pPr>
            <a:lvl4pPr marL="1371523" indent="0">
              <a:buNone/>
              <a:defRPr sz="900"/>
            </a:lvl4pPr>
            <a:lvl5pPr marL="1828698" indent="0">
              <a:buNone/>
              <a:defRPr sz="900"/>
            </a:lvl5pPr>
            <a:lvl6pPr marL="2285872" indent="0">
              <a:buNone/>
              <a:defRPr sz="900"/>
            </a:lvl6pPr>
            <a:lvl7pPr marL="2743046" indent="0">
              <a:buNone/>
              <a:defRPr sz="900"/>
            </a:lvl7pPr>
            <a:lvl8pPr marL="3200220" indent="0">
              <a:buNone/>
              <a:defRPr sz="900"/>
            </a:lvl8pPr>
            <a:lvl9pPr marL="3657396" indent="0">
              <a:buNone/>
              <a:defRPr sz="900"/>
            </a:lvl9pPr>
          </a:lstStyle>
          <a:p>
            <a:pPr lvl="0"/>
            <a:r>
              <a:rPr lang="en-US" smtClean="0"/>
              <a:t>Click to edit Master text styles</a:t>
            </a:r>
          </a:p>
        </p:txBody>
      </p:sp>
    </p:spTree>
    <p:extLst>
      <p:ext uri="{BB962C8B-B14F-4D97-AF65-F5344CB8AC3E}">
        <p14:creationId xmlns:p14="http://schemas.microsoft.com/office/powerpoint/2010/main" val="1949667307"/>
      </p:ext>
    </p:extLst>
  </p:cSld>
  <p:clrMapOvr>
    <a:masterClrMapping/>
  </p:clrMapOvr>
  <p:transition/>
</p:sldLayout>
</file>

<file path=ppt/slideLayouts/slideLayout7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662B713-2099-074A-819E-294D16D89F04}" type="datetimeFigureOut">
              <a:rPr lang="en-US" smtClean="0">
                <a:solidFill>
                  <a:prstClr val="black">
                    <a:tint val="75000"/>
                  </a:prstClr>
                </a:solidFill>
                <a:latin typeface="Calibri"/>
              </a:rPr>
              <a:pPr/>
              <a:t>10/19/16</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C956A38B-4018-2C4D-9EBF-37F382566E9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933181432"/>
      </p:ext>
    </p:extLst>
  </p:cSld>
  <p:clrMapOvr>
    <a:masterClrMapping/>
  </p:clrMapOvr>
</p:sldLayout>
</file>

<file path=ppt/slideLayouts/slideLayout7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662B713-2099-074A-819E-294D16D89F04}" type="datetimeFigureOut">
              <a:rPr lang="en-US" smtClean="0">
                <a:solidFill>
                  <a:prstClr val="black">
                    <a:tint val="75000"/>
                  </a:prstClr>
                </a:solidFill>
                <a:latin typeface="Calibri"/>
              </a:rPr>
              <a:pPr/>
              <a:t>10/19/16</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C956A38B-4018-2C4D-9EBF-37F382566E9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605088362"/>
      </p:ext>
    </p:extLst>
  </p:cSld>
  <p:clrMapOvr>
    <a:masterClrMapping/>
  </p:clrMapOvr>
</p:sldLayout>
</file>

<file path=ppt/slideLayouts/slideLayout7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662B713-2099-074A-819E-294D16D89F04}" type="datetimeFigureOut">
              <a:rPr lang="en-US" smtClean="0">
                <a:solidFill>
                  <a:prstClr val="black">
                    <a:tint val="75000"/>
                  </a:prstClr>
                </a:solidFill>
                <a:latin typeface="Calibri"/>
              </a:rPr>
              <a:pPr/>
              <a:t>10/19/16</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C956A38B-4018-2C4D-9EBF-37F382566E9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189563188"/>
      </p:ext>
    </p:extLst>
  </p:cSld>
  <p:clrMapOvr>
    <a:masterClrMapping/>
  </p:clrMapOvr>
</p:sldLayout>
</file>

<file path=ppt/slideLayouts/slideLayout7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662B713-2099-074A-819E-294D16D89F04}" type="datetimeFigureOut">
              <a:rPr lang="en-US" smtClean="0">
                <a:solidFill>
                  <a:prstClr val="black">
                    <a:tint val="75000"/>
                  </a:prstClr>
                </a:solidFill>
                <a:latin typeface="Calibri"/>
              </a:rPr>
              <a:pPr/>
              <a:t>10/19/16</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C956A38B-4018-2C4D-9EBF-37F382566E9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767057887"/>
      </p:ext>
    </p:extLst>
  </p:cSld>
  <p:clrMapOvr>
    <a:masterClrMapping/>
  </p:clrMapOvr>
</p:sldLayout>
</file>

<file path=ppt/slideLayouts/slideLayout7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662B713-2099-074A-819E-294D16D89F04}" type="datetimeFigureOut">
              <a:rPr lang="en-US" smtClean="0">
                <a:solidFill>
                  <a:prstClr val="black">
                    <a:tint val="75000"/>
                  </a:prstClr>
                </a:solidFill>
                <a:latin typeface="Calibri"/>
              </a:rPr>
              <a:pPr/>
              <a:t>10/19/16</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C956A38B-4018-2C4D-9EBF-37F382566E9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589035862"/>
      </p:ext>
    </p:extLst>
  </p:cSld>
  <p:clrMapOvr>
    <a:masterClrMapping/>
  </p:clrMapOvr>
</p:sldLayout>
</file>

<file path=ppt/slideLayouts/slideLayout7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662B713-2099-074A-819E-294D16D89F04}" type="datetimeFigureOut">
              <a:rPr lang="en-US" smtClean="0">
                <a:solidFill>
                  <a:prstClr val="black">
                    <a:tint val="75000"/>
                  </a:prstClr>
                </a:solidFill>
                <a:latin typeface="Calibri"/>
              </a:rPr>
              <a:pPr/>
              <a:t>10/19/16</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C956A38B-4018-2C4D-9EBF-37F382566E9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079068602"/>
      </p:ext>
    </p:extLst>
  </p:cSld>
  <p:clrMapOvr>
    <a:masterClrMapping/>
  </p:clrMapOvr>
</p:sldLayout>
</file>

<file path=ppt/slideLayouts/slideLayout7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662B713-2099-074A-819E-294D16D89F04}" type="datetimeFigureOut">
              <a:rPr lang="en-US" smtClean="0">
                <a:solidFill>
                  <a:prstClr val="black">
                    <a:tint val="75000"/>
                  </a:prstClr>
                </a:solidFill>
                <a:latin typeface="Calibri"/>
              </a:rPr>
              <a:pPr/>
              <a:t>10/19/16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956A38B-4018-2C4D-9EBF-37F382566E9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879818978"/>
      </p:ext>
    </p:extLst>
  </p:cSld>
  <p:clrMapOvr>
    <a:masterClrMapping/>
  </p:clrMapOvr>
</p:sldLayout>
</file>

<file path=ppt/slideLayouts/slideLayout7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662B713-2099-074A-819E-294D16D89F04}" type="datetimeFigureOut">
              <a:rPr lang="en-US" smtClean="0">
                <a:solidFill>
                  <a:prstClr val="black">
                    <a:tint val="75000"/>
                  </a:prstClr>
                </a:solidFill>
                <a:latin typeface="Calibri"/>
              </a:rPr>
              <a:pPr/>
              <a:t>10/19/16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956A38B-4018-2C4D-9EBF-37F382566E9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421998428"/>
      </p:ext>
    </p:extLst>
  </p:cSld>
  <p:clrMapOvr>
    <a:masterClrMapping/>
  </p:clrMapOvr>
</p:sldLayout>
</file>

<file path=ppt/slideLayouts/slideLayout7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7196" indent="0" algn="ctr">
              <a:buNone/>
              <a:defRPr/>
            </a:lvl2pPr>
            <a:lvl3pPr marL="914391" indent="0" algn="ctr">
              <a:buNone/>
              <a:defRPr/>
            </a:lvl3pPr>
            <a:lvl4pPr marL="1371587" indent="0" algn="ctr">
              <a:buNone/>
              <a:defRPr/>
            </a:lvl4pPr>
            <a:lvl5pPr marL="1828782" indent="0" algn="ctr">
              <a:buNone/>
              <a:defRPr/>
            </a:lvl5pPr>
            <a:lvl6pPr marL="2285978" indent="0" algn="ctr">
              <a:buNone/>
              <a:defRPr/>
            </a:lvl6pPr>
            <a:lvl7pPr marL="2743173" indent="0" algn="ctr">
              <a:buNone/>
              <a:defRPr/>
            </a:lvl7pPr>
            <a:lvl8pPr marL="3200368" indent="0" algn="ctr">
              <a:buNone/>
              <a:defRPr/>
            </a:lvl8pPr>
            <a:lvl9pPr marL="3657563"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521223027"/>
      </p:ext>
    </p:extLst>
  </p:cSld>
  <p:clrMapOvr>
    <a:masterClrMapping/>
  </p:clrMapOvr>
  <p:transition/>
</p:sldLayout>
</file>

<file path=ppt/slideLayouts/slideLayout7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86657356"/>
      </p:ext>
    </p:extLst>
  </p:cSld>
  <p:clrMapOvr>
    <a:masterClrMapping/>
  </p:clrMapOv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98323085"/>
      </p:ext>
    </p:extLst>
  </p:cSld>
  <p:clrMapOvr>
    <a:masterClrMapping/>
  </p:clrMapOvr>
  <p:transition/>
</p:sldLayout>
</file>

<file path=ppt/slideLayouts/slideLayout7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96" indent="0">
              <a:buNone/>
              <a:defRPr sz="1800"/>
            </a:lvl2pPr>
            <a:lvl3pPr marL="914391" indent="0">
              <a:buNone/>
              <a:defRPr sz="1600"/>
            </a:lvl3pPr>
            <a:lvl4pPr marL="1371587" indent="0">
              <a:buNone/>
              <a:defRPr sz="1400"/>
            </a:lvl4pPr>
            <a:lvl5pPr marL="1828782" indent="0">
              <a:buNone/>
              <a:defRPr sz="1400"/>
            </a:lvl5pPr>
            <a:lvl6pPr marL="2285978" indent="0">
              <a:buNone/>
              <a:defRPr sz="1400"/>
            </a:lvl6pPr>
            <a:lvl7pPr marL="2743173" indent="0">
              <a:buNone/>
              <a:defRPr sz="1400"/>
            </a:lvl7pPr>
            <a:lvl8pPr marL="3200368" indent="0">
              <a:buNone/>
              <a:defRPr sz="1400"/>
            </a:lvl8pPr>
            <a:lvl9pPr marL="3657563" indent="0">
              <a:buNone/>
              <a:defRPr sz="1400"/>
            </a:lvl9pPr>
          </a:lstStyle>
          <a:p>
            <a:pPr lvl="0"/>
            <a:r>
              <a:rPr lang="en-US" smtClean="0"/>
              <a:t>Click to edit Master text styles</a:t>
            </a:r>
          </a:p>
        </p:txBody>
      </p:sp>
    </p:spTree>
    <p:extLst>
      <p:ext uri="{BB962C8B-B14F-4D97-AF65-F5344CB8AC3E}">
        <p14:creationId xmlns:p14="http://schemas.microsoft.com/office/powerpoint/2010/main" val="201701702"/>
      </p:ext>
    </p:extLst>
  </p:cSld>
  <p:clrMapOvr>
    <a:masterClrMapping/>
  </p:clrMapOvr>
  <p:transition/>
</p:sldLayout>
</file>

<file path=ppt/slideLayouts/slideLayout7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1"/>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1"/>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58272161"/>
      </p:ext>
    </p:extLst>
  </p:cSld>
  <p:clrMapOvr>
    <a:masterClrMapping/>
  </p:clrMapOvr>
  <p:transition/>
</p:sldLayout>
</file>

<file path=ppt/slideLayouts/slideLayout7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96" indent="0">
              <a:buNone/>
              <a:defRPr sz="2000" b="1"/>
            </a:lvl2pPr>
            <a:lvl3pPr marL="914391" indent="0">
              <a:buNone/>
              <a:defRPr sz="1800" b="1"/>
            </a:lvl3pPr>
            <a:lvl4pPr marL="1371587" indent="0">
              <a:buNone/>
              <a:defRPr sz="1600" b="1"/>
            </a:lvl4pPr>
            <a:lvl5pPr marL="1828782" indent="0">
              <a:buNone/>
              <a:defRPr sz="1600" b="1"/>
            </a:lvl5pPr>
            <a:lvl6pPr marL="2285978" indent="0">
              <a:buNone/>
              <a:defRPr sz="1600" b="1"/>
            </a:lvl6pPr>
            <a:lvl7pPr marL="2743173" indent="0">
              <a:buNone/>
              <a:defRPr sz="1600" b="1"/>
            </a:lvl7pPr>
            <a:lvl8pPr marL="3200368" indent="0">
              <a:buNone/>
              <a:defRPr sz="1600" b="1"/>
            </a:lvl8pPr>
            <a:lvl9pPr marL="365756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96" indent="0">
              <a:buNone/>
              <a:defRPr sz="2000" b="1"/>
            </a:lvl2pPr>
            <a:lvl3pPr marL="914391" indent="0">
              <a:buNone/>
              <a:defRPr sz="1800" b="1"/>
            </a:lvl3pPr>
            <a:lvl4pPr marL="1371587" indent="0">
              <a:buNone/>
              <a:defRPr sz="1600" b="1"/>
            </a:lvl4pPr>
            <a:lvl5pPr marL="1828782" indent="0">
              <a:buNone/>
              <a:defRPr sz="1600" b="1"/>
            </a:lvl5pPr>
            <a:lvl6pPr marL="2285978" indent="0">
              <a:buNone/>
              <a:defRPr sz="1600" b="1"/>
            </a:lvl6pPr>
            <a:lvl7pPr marL="2743173" indent="0">
              <a:buNone/>
              <a:defRPr sz="1600" b="1"/>
            </a:lvl7pPr>
            <a:lvl8pPr marL="3200368" indent="0">
              <a:buNone/>
              <a:defRPr sz="1600" b="1"/>
            </a:lvl8pPr>
            <a:lvl9pPr marL="365756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95072356"/>
      </p:ext>
    </p:extLst>
  </p:cSld>
  <p:clrMapOvr>
    <a:masterClrMapping/>
  </p:clrMapOvr>
  <p:transition/>
</p:sldLayout>
</file>

<file path=ppt/slideLayouts/slideLayout7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836247338"/>
      </p:ext>
    </p:extLst>
  </p:cSld>
  <p:clrMapOvr>
    <a:masterClrMapping/>
  </p:clrMapOvr>
  <p:transition/>
</p:sldLayout>
</file>

<file path=ppt/slideLayouts/slideLayout7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742622"/>
      </p:ext>
    </p:extLst>
  </p:cSld>
  <p:clrMapOvr>
    <a:masterClrMapping/>
  </p:clrMapOvr>
  <p:transition/>
</p:sldLayout>
</file>

<file path=ppt/slideLayouts/slideLayout7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0"/>
            <a:ext cx="3008313" cy="4691063"/>
          </a:xfrm>
        </p:spPr>
        <p:txBody>
          <a:bodyPr/>
          <a:lstStyle>
            <a:lvl1pPr marL="0" indent="0">
              <a:buNone/>
              <a:defRPr sz="1400"/>
            </a:lvl1pPr>
            <a:lvl2pPr marL="457196" indent="0">
              <a:buNone/>
              <a:defRPr sz="1200"/>
            </a:lvl2pPr>
            <a:lvl3pPr marL="914391" indent="0">
              <a:buNone/>
              <a:defRPr sz="1000"/>
            </a:lvl3pPr>
            <a:lvl4pPr marL="1371587" indent="0">
              <a:buNone/>
              <a:defRPr sz="900"/>
            </a:lvl4pPr>
            <a:lvl5pPr marL="1828782" indent="0">
              <a:buNone/>
              <a:defRPr sz="900"/>
            </a:lvl5pPr>
            <a:lvl6pPr marL="2285978" indent="0">
              <a:buNone/>
              <a:defRPr sz="900"/>
            </a:lvl6pPr>
            <a:lvl7pPr marL="2743173" indent="0">
              <a:buNone/>
              <a:defRPr sz="900"/>
            </a:lvl7pPr>
            <a:lvl8pPr marL="3200368" indent="0">
              <a:buNone/>
              <a:defRPr sz="900"/>
            </a:lvl8pPr>
            <a:lvl9pPr marL="3657563" indent="0">
              <a:buNone/>
              <a:defRPr sz="900"/>
            </a:lvl9pPr>
          </a:lstStyle>
          <a:p>
            <a:pPr lvl="0"/>
            <a:r>
              <a:rPr lang="en-US" smtClean="0"/>
              <a:t>Click to edit Master text styles</a:t>
            </a:r>
          </a:p>
        </p:txBody>
      </p:sp>
    </p:spTree>
    <p:extLst>
      <p:ext uri="{BB962C8B-B14F-4D97-AF65-F5344CB8AC3E}">
        <p14:creationId xmlns:p14="http://schemas.microsoft.com/office/powerpoint/2010/main" val="1375093598"/>
      </p:ext>
    </p:extLst>
  </p:cSld>
  <p:clrMapOvr>
    <a:masterClrMapping/>
  </p:clrMapOvr>
  <p:transition/>
</p:sldLayout>
</file>

<file path=ppt/slideLayouts/slideLayout7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96" indent="0">
              <a:buNone/>
              <a:defRPr sz="2800"/>
            </a:lvl2pPr>
            <a:lvl3pPr marL="914391" indent="0">
              <a:buNone/>
              <a:defRPr sz="2400"/>
            </a:lvl3pPr>
            <a:lvl4pPr marL="1371587" indent="0">
              <a:buNone/>
              <a:defRPr sz="2000"/>
            </a:lvl4pPr>
            <a:lvl5pPr marL="1828782" indent="0">
              <a:buNone/>
              <a:defRPr sz="2000"/>
            </a:lvl5pPr>
            <a:lvl6pPr marL="2285978" indent="0">
              <a:buNone/>
              <a:defRPr sz="2000"/>
            </a:lvl6pPr>
            <a:lvl7pPr marL="2743173" indent="0">
              <a:buNone/>
              <a:defRPr sz="2000"/>
            </a:lvl7pPr>
            <a:lvl8pPr marL="3200368" indent="0">
              <a:buNone/>
              <a:defRPr sz="2000"/>
            </a:lvl8pPr>
            <a:lvl9pPr marL="3657563"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196" indent="0">
              <a:buNone/>
              <a:defRPr sz="1200"/>
            </a:lvl2pPr>
            <a:lvl3pPr marL="914391" indent="0">
              <a:buNone/>
              <a:defRPr sz="1000"/>
            </a:lvl3pPr>
            <a:lvl4pPr marL="1371587" indent="0">
              <a:buNone/>
              <a:defRPr sz="900"/>
            </a:lvl4pPr>
            <a:lvl5pPr marL="1828782" indent="0">
              <a:buNone/>
              <a:defRPr sz="900"/>
            </a:lvl5pPr>
            <a:lvl6pPr marL="2285978" indent="0">
              <a:buNone/>
              <a:defRPr sz="900"/>
            </a:lvl6pPr>
            <a:lvl7pPr marL="2743173" indent="0">
              <a:buNone/>
              <a:defRPr sz="900"/>
            </a:lvl7pPr>
            <a:lvl8pPr marL="3200368" indent="0">
              <a:buNone/>
              <a:defRPr sz="900"/>
            </a:lvl8pPr>
            <a:lvl9pPr marL="3657563" indent="0">
              <a:buNone/>
              <a:defRPr sz="900"/>
            </a:lvl9pPr>
          </a:lstStyle>
          <a:p>
            <a:pPr lvl="0"/>
            <a:r>
              <a:rPr lang="en-US" smtClean="0"/>
              <a:t>Click to edit Master text styles</a:t>
            </a:r>
          </a:p>
        </p:txBody>
      </p:sp>
    </p:spTree>
    <p:extLst>
      <p:ext uri="{BB962C8B-B14F-4D97-AF65-F5344CB8AC3E}">
        <p14:creationId xmlns:p14="http://schemas.microsoft.com/office/powerpoint/2010/main" val="3944215998"/>
      </p:ext>
    </p:extLst>
  </p:cSld>
  <p:clrMapOvr>
    <a:masterClrMapping/>
  </p:clrMapOvr>
  <p:transition/>
</p:sldLayout>
</file>

<file path=ppt/slideLayouts/slideLayout7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93885622"/>
      </p:ext>
    </p:extLst>
  </p:cSld>
  <p:clrMapOvr>
    <a:masterClrMapping/>
  </p:clrMapOvr>
  <p:transition/>
</p:sldLayout>
</file>

<file path=ppt/slideLayouts/slideLayout7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1"/>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01"/>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09843773"/>
      </p:ext>
    </p:extLst>
  </p:cSld>
  <p:clrMapOvr>
    <a:masterClrMapping/>
  </p:clrMapOvr>
  <p:transition/>
</p:sldLayout>
</file>

<file path=ppt/slideLayouts/slideLayout78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1"/>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1"/>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26940518"/>
      </p:ext>
    </p:extLst>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24089296"/>
      </p:ext>
    </p:extLst>
  </p:cSld>
  <p:clrMapOvr>
    <a:masterClrMapping/>
  </p:clrMapOvr>
  <p:transition/>
</p:sldLayout>
</file>

<file path=ppt/slideLayouts/slideLayout790.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2391611465"/>
      </p:ext>
    </p:extLst>
  </p:cSld>
  <p:clrMapOvr>
    <a:masterClrMapping/>
  </p:clrMapOvr>
</p:sldLayout>
</file>

<file path=ppt/slideLayouts/slideLayout7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B48872F-76B2-9A46-80BA-B8F792C222CF}" type="datetimeFigureOut">
              <a:rPr lang="en-US" smtClean="0">
                <a:solidFill>
                  <a:prstClr val="black">
                    <a:tint val="75000"/>
                  </a:prstClr>
                </a:solidFill>
              </a:rPr>
              <a:pPr/>
              <a:t>10/19/16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619E68-6319-2B49-96E2-221B6F61D08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12049292"/>
      </p:ext>
    </p:extLst>
  </p:cSld>
  <p:clrMapOvr>
    <a:masterClrMapping/>
  </p:clrMapOvr>
</p:sldLayout>
</file>

<file path=ppt/slideLayouts/slideLayout7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B48872F-76B2-9A46-80BA-B8F792C222CF}" type="datetimeFigureOut">
              <a:rPr lang="en-US" smtClean="0">
                <a:solidFill>
                  <a:prstClr val="black">
                    <a:tint val="75000"/>
                  </a:prstClr>
                </a:solidFill>
              </a:rPr>
              <a:pPr/>
              <a:t>10/19/16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619E68-6319-2B49-96E2-221B6F61D08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31367202"/>
      </p:ext>
    </p:extLst>
  </p:cSld>
  <p:clrMapOvr>
    <a:masterClrMapping/>
  </p:clrMapOvr>
</p:sldLayout>
</file>

<file path=ppt/slideLayouts/slideLayout7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B48872F-76B2-9A46-80BA-B8F792C222CF}" type="datetimeFigureOut">
              <a:rPr lang="en-US" smtClean="0">
                <a:solidFill>
                  <a:prstClr val="black">
                    <a:tint val="75000"/>
                  </a:prstClr>
                </a:solidFill>
              </a:rPr>
              <a:pPr/>
              <a:t>10/19/16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619E68-6319-2B49-96E2-221B6F61D08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51126996"/>
      </p:ext>
    </p:extLst>
  </p:cSld>
  <p:clrMapOvr>
    <a:masterClrMapping/>
  </p:clrMapOvr>
</p:sldLayout>
</file>

<file path=ppt/slideLayouts/slideLayout7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B48872F-76B2-9A46-80BA-B8F792C222CF}" type="datetimeFigureOut">
              <a:rPr lang="en-US" smtClean="0">
                <a:solidFill>
                  <a:prstClr val="black">
                    <a:tint val="75000"/>
                  </a:prstClr>
                </a:solidFill>
              </a:rPr>
              <a:pPr/>
              <a:t>10/19/16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2619E68-6319-2B49-96E2-221B6F61D08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38004777"/>
      </p:ext>
    </p:extLst>
  </p:cSld>
  <p:clrMapOvr>
    <a:masterClrMapping/>
  </p:clrMapOvr>
</p:sldLayout>
</file>

<file path=ppt/slideLayouts/slideLayout7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B48872F-76B2-9A46-80BA-B8F792C222CF}" type="datetimeFigureOut">
              <a:rPr lang="en-US" smtClean="0">
                <a:solidFill>
                  <a:prstClr val="black">
                    <a:tint val="75000"/>
                  </a:prstClr>
                </a:solidFill>
              </a:rPr>
              <a:pPr/>
              <a:t>10/19/16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2619E68-6319-2B49-96E2-221B6F61D08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0929634"/>
      </p:ext>
    </p:extLst>
  </p:cSld>
  <p:clrMapOvr>
    <a:masterClrMapping/>
  </p:clrMapOvr>
</p:sldLayout>
</file>

<file path=ppt/slideLayouts/slideLayout7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B48872F-76B2-9A46-80BA-B8F792C222CF}" type="datetimeFigureOut">
              <a:rPr lang="en-US" smtClean="0">
                <a:solidFill>
                  <a:prstClr val="black">
                    <a:tint val="75000"/>
                  </a:prstClr>
                </a:solidFill>
              </a:rPr>
              <a:pPr/>
              <a:t>10/19/16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2619E68-6319-2B49-96E2-221B6F61D08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8158441"/>
      </p:ext>
    </p:extLst>
  </p:cSld>
  <p:clrMapOvr>
    <a:masterClrMapping/>
  </p:clrMapOvr>
</p:sldLayout>
</file>

<file path=ppt/slideLayouts/slideLayout7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B48872F-76B2-9A46-80BA-B8F792C222CF}" type="datetimeFigureOut">
              <a:rPr lang="en-US" smtClean="0">
                <a:solidFill>
                  <a:prstClr val="black">
                    <a:tint val="75000"/>
                  </a:prstClr>
                </a:solidFill>
              </a:rPr>
              <a:pPr/>
              <a:t>10/19/16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2619E68-6319-2B49-96E2-221B6F61D08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15385462"/>
      </p:ext>
    </p:extLst>
  </p:cSld>
  <p:clrMapOvr>
    <a:masterClrMapping/>
  </p:clrMapOvr>
</p:sldLayout>
</file>

<file path=ppt/slideLayouts/slideLayout7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B48872F-76B2-9A46-80BA-B8F792C222CF}" type="datetimeFigureOut">
              <a:rPr lang="en-US" smtClean="0">
                <a:solidFill>
                  <a:prstClr val="black">
                    <a:tint val="75000"/>
                  </a:prstClr>
                </a:solidFill>
              </a:rPr>
              <a:pPr/>
              <a:t>10/19/16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2619E68-6319-2B49-96E2-221B6F61D08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41539202"/>
      </p:ext>
    </p:extLst>
  </p:cSld>
  <p:clrMapOvr>
    <a:masterClrMapping/>
  </p:clrMapOvr>
</p:sldLayout>
</file>

<file path=ppt/slideLayouts/slideLayout7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B48872F-76B2-9A46-80BA-B8F792C222CF}" type="datetimeFigureOut">
              <a:rPr lang="en-US" smtClean="0">
                <a:solidFill>
                  <a:prstClr val="black">
                    <a:tint val="75000"/>
                  </a:prstClr>
                </a:solidFill>
              </a:rPr>
              <a:pPr/>
              <a:t>10/19/16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2619E68-6319-2B49-96E2-221B6F61D08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705496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74" indent="0">
              <a:buNone/>
              <a:defRPr sz="1200"/>
            </a:lvl2pPr>
            <a:lvl3pPr marL="914349" indent="0">
              <a:buNone/>
              <a:defRPr sz="1000"/>
            </a:lvl3pPr>
            <a:lvl4pPr marL="1371523" indent="0">
              <a:buNone/>
              <a:defRPr sz="900"/>
            </a:lvl4pPr>
            <a:lvl5pPr marL="1828698" indent="0">
              <a:buNone/>
              <a:defRPr sz="900"/>
            </a:lvl5pPr>
            <a:lvl6pPr marL="2285872" indent="0">
              <a:buNone/>
              <a:defRPr sz="900"/>
            </a:lvl6pPr>
            <a:lvl7pPr marL="2743046" indent="0">
              <a:buNone/>
              <a:defRPr sz="900"/>
            </a:lvl7pPr>
            <a:lvl8pPr marL="3200220" indent="0">
              <a:buNone/>
              <a:defRPr sz="900"/>
            </a:lvl8pPr>
            <a:lvl9pPr marL="3657396" indent="0">
              <a:buNone/>
              <a:defRPr sz="900"/>
            </a:lvl9pPr>
          </a:lstStyle>
          <a:p>
            <a:pPr lvl="0"/>
            <a:r>
              <a:rPr lang="en-US" smtClean="0"/>
              <a:t>Click to edit Master text styles</a:t>
            </a:r>
          </a:p>
        </p:txBody>
      </p:sp>
    </p:spTree>
    <p:extLst>
      <p:ext uri="{BB962C8B-B14F-4D97-AF65-F5344CB8AC3E}">
        <p14:creationId xmlns:p14="http://schemas.microsoft.com/office/powerpoint/2010/main" val="3203609215"/>
      </p:ext>
    </p:extLst>
  </p:cSld>
  <p:clrMapOvr>
    <a:masterClrMapping/>
  </p:clrMapOv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52"/>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99369685"/>
      </p:ext>
    </p:extLst>
  </p:cSld>
  <p:clrMapOvr>
    <a:masterClrMapping/>
  </p:clrMapOvr>
  <p:transition/>
</p:sldLayout>
</file>

<file path=ppt/slideLayouts/slideLayout8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B48872F-76B2-9A46-80BA-B8F792C222CF}" type="datetimeFigureOut">
              <a:rPr lang="en-US" smtClean="0">
                <a:solidFill>
                  <a:prstClr val="black">
                    <a:tint val="75000"/>
                  </a:prstClr>
                </a:solidFill>
              </a:rPr>
              <a:pPr/>
              <a:t>10/19/16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619E68-6319-2B49-96E2-221B6F61D08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55844683"/>
      </p:ext>
    </p:extLst>
  </p:cSld>
  <p:clrMapOvr>
    <a:masterClrMapping/>
  </p:clrMapOvr>
</p:sldLayout>
</file>

<file path=ppt/slideLayouts/slideLayout8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B48872F-76B2-9A46-80BA-B8F792C222CF}" type="datetimeFigureOut">
              <a:rPr lang="en-US" smtClean="0">
                <a:solidFill>
                  <a:prstClr val="black">
                    <a:tint val="75000"/>
                  </a:prstClr>
                </a:solidFill>
              </a:rPr>
              <a:pPr/>
              <a:t>10/19/16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619E68-6319-2B49-96E2-221B6F61D08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3342899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414062779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63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custDataLst>
              <p:tags r:id="rId1"/>
            </p:custDataLst>
          </p:nvPr>
        </p:nvSpPr>
        <p:spPr>
          <a:xfrm>
            <a:off x="457200" y="6245225"/>
            <a:ext cx="2133600" cy="476250"/>
          </a:xfrm>
          <a:prstGeom prst="rect">
            <a:avLst/>
          </a:prstGeom>
        </p:spPr>
        <p:txBody>
          <a:bodyPr lIns="91435" tIns="45718" rIns="91435" bIns="45718"/>
          <a:lstStyle>
            <a:lvl1pPr>
              <a:defRPr>
                <a:solidFill>
                  <a:srgbClr val="000000"/>
                </a:solidFill>
              </a:defRPr>
            </a:lvl1pPr>
          </a:lstStyle>
          <a:p>
            <a:pPr>
              <a:defRPr/>
            </a:pPr>
            <a:endParaRPr lang="en-US" altLang="zh-CN"/>
          </a:p>
        </p:txBody>
      </p:sp>
      <p:sp>
        <p:nvSpPr>
          <p:cNvPr id="7" name="Footer Placeholder 6"/>
          <p:cNvSpPr>
            <a:spLocks noGrp="1"/>
          </p:cNvSpPr>
          <p:nvPr>
            <p:ph type="ftr" sz="quarter" idx="11"/>
            <p:custDataLst>
              <p:tags r:id="rId2"/>
            </p:custDataLst>
          </p:nvPr>
        </p:nvSpPr>
        <p:spPr>
          <a:xfrm>
            <a:off x="3124200" y="6245225"/>
            <a:ext cx="2895600" cy="476250"/>
          </a:xfrm>
          <a:prstGeom prst="rect">
            <a:avLst/>
          </a:prstGeom>
        </p:spPr>
        <p:txBody>
          <a:bodyPr lIns="91435" tIns="45718" rIns="91435" bIns="45718"/>
          <a:lstStyle>
            <a:lvl1pPr>
              <a:defRPr>
                <a:solidFill>
                  <a:srgbClr val="000000"/>
                </a:solidFill>
              </a:defRPr>
            </a:lvl1pPr>
          </a:lstStyle>
          <a:p>
            <a:pPr>
              <a:defRPr/>
            </a:pPr>
            <a:endParaRPr lang="en-US" altLang="zh-CN"/>
          </a:p>
        </p:txBody>
      </p:sp>
      <p:sp>
        <p:nvSpPr>
          <p:cNvPr id="8" name="Slide Number Placeholder 7"/>
          <p:cNvSpPr>
            <a:spLocks noGrp="1"/>
          </p:cNvSpPr>
          <p:nvPr>
            <p:ph type="sldNum" sz="quarter" idx="12"/>
            <p:custDataLst>
              <p:tags r:id="rId3"/>
            </p:custDataLst>
          </p:nvPr>
        </p:nvSpPr>
        <p:spPr>
          <a:xfrm>
            <a:off x="6553200" y="6245225"/>
            <a:ext cx="2133600" cy="476250"/>
          </a:xfrm>
          <a:prstGeom prst="rect">
            <a:avLst/>
          </a:prstGeom>
        </p:spPr>
        <p:txBody>
          <a:bodyPr lIns="91435" tIns="45718" rIns="91435" bIns="45718"/>
          <a:lstStyle>
            <a:lvl1pPr>
              <a:defRPr>
                <a:solidFill>
                  <a:srgbClr val="000000"/>
                </a:solidFill>
              </a:defRPr>
            </a:lvl1pPr>
          </a:lstStyle>
          <a:p>
            <a:pPr>
              <a:defRPr/>
            </a:pPr>
            <a:fld id="{A1055502-1706-3D43-BAA8-5F65354792F7}" type="slidenum">
              <a:rPr lang="en-US" altLang="zh-CN"/>
              <a:pPr>
                <a:defRPr/>
              </a:pPr>
              <a:t>‹#›</a:t>
            </a:fld>
            <a:endParaRPr lang="en-US" altLang="zh-CN"/>
          </a:p>
        </p:txBody>
      </p:sp>
    </p:spTree>
    <p:extLst>
      <p:ext uri="{BB962C8B-B14F-4D97-AF65-F5344CB8AC3E}">
        <p14:creationId xmlns:p14="http://schemas.microsoft.com/office/powerpoint/2010/main" val="147479230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6"/>
            <a:ext cx="8229600" cy="4525963"/>
          </a:xfrm>
        </p:spPr>
        <p:txBody>
          <a:bodyPr/>
          <a:lstStyle/>
          <a:p>
            <a:pPr lvl="0"/>
            <a:endParaRPr lang="en-US" noProof="0"/>
          </a:p>
        </p:txBody>
      </p:sp>
      <p:sp>
        <p:nvSpPr>
          <p:cNvPr id="4" name="Date Placeholder 3"/>
          <p:cNvSpPr>
            <a:spLocks noGrp="1"/>
          </p:cNvSpPr>
          <p:nvPr>
            <p:ph type="dt" sz="half" idx="10"/>
            <p:custDataLst>
              <p:tags r:id="rId1"/>
            </p:custDataLst>
          </p:nvPr>
        </p:nvSpPr>
        <p:spPr>
          <a:xfrm>
            <a:off x="457200" y="6245225"/>
            <a:ext cx="2133600" cy="476250"/>
          </a:xfrm>
          <a:prstGeom prst="rect">
            <a:avLst/>
          </a:prstGeom>
        </p:spPr>
        <p:txBody>
          <a:bodyPr lIns="91435" tIns="45718" rIns="91435" bIns="45718"/>
          <a:lstStyle>
            <a:lvl1pPr>
              <a:defRPr>
                <a:solidFill>
                  <a:srgbClr val="000000"/>
                </a:solidFill>
              </a:defRPr>
            </a:lvl1pPr>
          </a:lstStyle>
          <a:p>
            <a:pPr>
              <a:defRPr/>
            </a:pPr>
            <a:endParaRPr lang="en-US" altLang="zh-CN"/>
          </a:p>
        </p:txBody>
      </p:sp>
      <p:sp>
        <p:nvSpPr>
          <p:cNvPr id="5" name="Footer Placeholder 4"/>
          <p:cNvSpPr>
            <a:spLocks noGrp="1"/>
          </p:cNvSpPr>
          <p:nvPr>
            <p:ph type="ftr" sz="quarter" idx="11"/>
            <p:custDataLst>
              <p:tags r:id="rId2"/>
            </p:custDataLst>
          </p:nvPr>
        </p:nvSpPr>
        <p:spPr>
          <a:xfrm>
            <a:off x="3124200" y="6245225"/>
            <a:ext cx="2895600" cy="476250"/>
          </a:xfrm>
          <a:prstGeom prst="rect">
            <a:avLst/>
          </a:prstGeom>
        </p:spPr>
        <p:txBody>
          <a:bodyPr lIns="91435" tIns="45718" rIns="91435" bIns="45718"/>
          <a:lstStyle>
            <a:lvl1pPr>
              <a:defRPr>
                <a:solidFill>
                  <a:srgbClr val="000000"/>
                </a:solidFill>
              </a:defRPr>
            </a:lvl1pPr>
          </a:lstStyle>
          <a:p>
            <a:pPr>
              <a:defRPr/>
            </a:pPr>
            <a:endParaRPr lang="en-US" altLang="zh-CN"/>
          </a:p>
        </p:txBody>
      </p:sp>
      <p:sp>
        <p:nvSpPr>
          <p:cNvPr id="6" name="Slide Number Placeholder 5"/>
          <p:cNvSpPr>
            <a:spLocks noGrp="1"/>
          </p:cNvSpPr>
          <p:nvPr>
            <p:ph type="sldNum" sz="quarter" idx="12"/>
            <p:custDataLst>
              <p:tags r:id="rId3"/>
            </p:custDataLst>
          </p:nvPr>
        </p:nvSpPr>
        <p:spPr>
          <a:xfrm>
            <a:off x="6553200" y="6245225"/>
            <a:ext cx="2133600" cy="476250"/>
          </a:xfrm>
          <a:prstGeom prst="rect">
            <a:avLst/>
          </a:prstGeom>
        </p:spPr>
        <p:txBody>
          <a:bodyPr lIns="91435" tIns="45718" rIns="91435" bIns="45718"/>
          <a:lstStyle>
            <a:lvl1pPr>
              <a:defRPr>
                <a:solidFill>
                  <a:srgbClr val="000000"/>
                </a:solidFill>
              </a:defRPr>
            </a:lvl1pPr>
          </a:lstStyle>
          <a:p>
            <a:pPr>
              <a:defRPr/>
            </a:pPr>
            <a:fld id="{55527C32-9C7B-BF43-95CD-0FF06C1452EA}" type="slidenum">
              <a:rPr lang="en-US" altLang="zh-CN"/>
              <a:pPr>
                <a:defRPr/>
              </a:pPr>
              <a:t>‹#›</a:t>
            </a:fld>
            <a:endParaRPr lang="en-US" altLang="zh-CN"/>
          </a:p>
        </p:txBody>
      </p:sp>
    </p:spTree>
    <p:extLst>
      <p:ext uri="{BB962C8B-B14F-4D97-AF65-F5344CB8AC3E}">
        <p14:creationId xmlns:p14="http://schemas.microsoft.com/office/powerpoint/2010/main" val="311746984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5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7170" indent="0" algn="ctr">
              <a:buNone/>
              <a:defRPr/>
            </a:lvl2pPr>
            <a:lvl3pPr marL="914340" indent="0" algn="ctr">
              <a:buNone/>
              <a:defRPr/>
            </a:lvl3pPr>
            <a:lvl4pPr marL="1371511" indent="0" algn="ctr">
              <a:buNone/>
              <a:defRPr/>
            </a:lvl4pPr>
            <a:lvl5pPr marL="1828680" indent="0" algn="ctr">
              <a:buNone/>
              <a:defRPr/>
            </a:lvl5pPr>
            <a:lvl6pPr marL="2285850" indent="0" algn="ctr">
              <a:buNone/>
              <a:defRPr/>
            </a:lvl6pPr>
            <a:lvl7pPr marL="2743019" indent="0" algn="ctr">
              <a:buNone/>
              <a:defRPr/>
            </a:lvl7pPr>
            <a:lvl8pPr marL="3200188" indent="0" algn="ctr">
              <a:buNone/>
              <a:defRPr/>
            </a:lvl8pPr>
            <a:lvl9pPr marL="3657358"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640258799"/>
      </p:ext>
    </p:extLst>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60856345"/>
      </p:ext>
    </p:extLst>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3"/>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3"/>
            <a:ext cx="7772400" cy="1500187"/>
          </a:xfrm>
        </p:spPr>
        <p:txBody>
          <a:bodyPr anchor="b"/>
          <a:lstStyle>
            <a:lvl1pPr marL="0" indent="0">
              <a:buNone/>
              <a:defRPr sz="2000"/>
            </a:lvl1pPr>
            <a:lvl2pPr marL="457170" indent="0">
              <a:buNone/>
              <a:defRPr sz="1800"/>
            </a:lvl2pPr>
            <a:lvl3pPr marL="914340" indent="0">
              <a:buNone/>
              <a:defRPr sz="1600"/>
            </a:lvl3pPr>
            <a:lvl4pPr marL="1371511" indent="0">
              <a:buNone/>
              <a:defRPr sz="1400"/>
            </a:lvl4pPr>
            <a:lvl5pPr marL="1828680" indent="0">
              <a:buNone/>
              <a:defRPr sz="1400"/>
            </a:lvl5pPr>
            <a:lvl6pPr marL="2285850" indent="0">
              <a:buNone/>
              <a:defRPr sz="1400"/>
            </a:lvl6pPr>
            <a:lvl7pPr marL="2743019" indent="0">
              <a:buNone/>
              <a:defRPr sz="1400"/>
            </a:lvl7pPr>
            <a:lvl8pPr marL="3200188" indent="0">
              <a:buNone/>
              <a:defRPr sz="1400"/>
            </a:lvl8pPr>
            <a:lvl9pPr marL="3657358" indent="0">
              <a:buNone/>
              <a:defRPr sz="1400"/>
            </a:lvl9pPr>
          </a:lstStyle>
          <a:p>
            <a:pPr lvl="0"/>
            <a:r>
              <a:rPr lang="en-US" smtClean="0"/>
              <a:t>Click to edit Master text styles</a:t>
            </a:r>
          </a:p>
        </p:txBody>
      </p:sp>
    </p:spTree>
    <p:extLst>
      <p:ext uri="{BB962C8B-B14F-4D97-AF65-F5344CB8AC3E}">
        <p14:creationId xmlns:p14="http://schemas.microsoft.com/office/powerpoint/2010/main" val="3988424696"/>
      </p:ext>
    </p:extLst>
  </p:cSld>
  <p:clrMapOvr>
    <a:masterClrMapping/>
  </p:clrMapOv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5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5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87762915"/>
      </p:ext>
    </p:extLst>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0" indent="0">
              <a:buNone/>
              <a:defRPr sz="2000" b="1"/>
            </a:lvl2pPr>
            <a:lvl3pPr marL="914340" indent="0">
              <a:buNone/>
              <a:defRPr sz="1800" b="1"/>
            </a:lvl3pPr>
            <a:lvl4pPr marL="1371511" indent="0">
              <a:buNone/>
              <a:defRPr sz="1600" b="1"/>
            </a:lvl4pPr>
            <a:lvl5pPr marL="1828680" indent="0">
              <a:buNone/>
              <a:defRPr sz="1600" b="1"/>
            </a:lvl5pPr>
            <a:lvl6pPr marL="2285850" indent="0">
              <a:buNone/>
              <a:defRPr sz="1600" b="1"/>
            </a:lvl6pPr>
            <a:lvl7pPr marL="2743019" indent="0">
              <a:buNone/>
              <a:defRPr sz="1600" b="1"/>
            </a:lvl7pPr>
            <a:lvl8pPr marL="3200188" indent="0">
              <a:buNone/>
              <a:defRPr sz="1600" b="1"/>
            </a:lvl8pPr>
            <a:lvl9pPr marL="3657358"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3" y="1535113"/>
            <a:ext cx="4041775" cy="639762"/>
          </a:xfrm>
        </p:spPr>
        <p:txBody>
          <a:bodyPr anchor="b"/>
          <a:lstStyle>
            <a:lvl1pPr marL="0" indent="0">
              <a:buNone/>
              <a:defRPr sz="2400" b="1"/>
            </a:lvl1pPr>
            <a:lvl2pPr marL="457170" indent="0">
              <a:buNone/>
              <a:defRPr sz="2000" b="1"/>
            </a:lvl2pPr>
            <a:lvl3pPr marL="914340" indent="0">
              <a:buNone/>
              <a:defRPr sz="1800" b="1"/>
            </a:lvl3pPr>
            <a:lvl4pPr marL="1371511" indent="0">
              <a:buNone/>
              <a:defRPr sz="1600" b="1"/>
            </a:lvl4pPr>
            <a:lvl5pPr marL="1828680" indent="0">
              <a:buNone/>
              <a:defRPr sz="1600" b="1"/>
            </a:lvl5pPr>
            <a:lvl6pPr marL="2285850" indent="0">
              <a:buNone/>
              <a:defRPr sz="1600" b="1"/>
            </a:lvl6pPr>
            <a:lvl7pPr marL="2743019" indent="0">
              <a:buNone/>
              <a:defRPr sz="1600" b="1"/>
            </a:lvl7pPr>
            <a:lvl8pPr marL="3200188" indent="0">
              <a:buNone/>
              <a:defRPr sz="1600" b="1"/>
            </a:lvl8pPr>
            <a:lvl9pPr marL="365735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71285772"/>
      </p:ext>
    </p:extLst>
  </p:cSld>
  <p:clrMapOvr>
    <a:masterClrMapping/>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703910074"/>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4" indent="0">
              <a:buNone/>
              <a:defRPr sz="2800"/>
            </a:lvl2pPr>
            <a:lvl3pPr marL="914349" indent="0">
              <a:buNone/>
              <a:defRPr sz="2400"/>
            </a:lvl3pPr>
            <a:lvl4pPr marL="1371523" indent="0">
              <a:buNone/>
              <a:defRPr sz="2000"/>
            </a:lvl4pPr>
            <a:lvl5pPr marL="1828698" indent="0">
              <a:buNone/>
              <a:defRPr sz="2000"/>
            </a:lvl5pPr>
            <a:lvl6pPr marL="2285872" indent="0">
              <a:buNone/>
              <a:defRPr sz="2000"/>
            </a:lvl6pPr>
            <a:lvl7pPr marL="2743046" indent="0">
              <a:buNone/>
              <a:defRPr sz="2000"/>
            </a:lvl7pPr>
            <a:lvl8pPr marL="3200220" indent="0">
              <a:buNone/>
              <a:defRPr sz="2000"/>
            </a:lvl8pPr>
            <a:lvl9pPr marL="3657396"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4" indent="0">
              <a:buNone/>
              <a:defRPr sz="1200"/>
            </a:lvl2pPr>
            <a:lvl3pPr marL="914349" indent="0">
              <a:buNone/>
              <a:defRPr sz="1000"/>
            </a:lvl3pPr>
            <a:lvl4pPr marL="1371523" indent="0">
              <a:buNone/>
              <a:defRPr sz="900"/>
            </a:lvl4pPr>
            <a:lvl5pPr marL="1828698" indent="0">
              <a:buNone/>
              <a:defRPr sz="900"/>
            </a:lvl5pPr>
            <a:lvl6pPr marL="2285872" indent="0">
              <a:buNone/>
              <a:defRPr sz="900"/>
            </a:lvl6pPr>
            <a:lvl7pPr marL="2743046" indent="0">
              <a:buNone/>
              <a:defRPr sz="900"/>
            </a:lvl7pPr>
            <a:lvl8pPr marL="3200220" indent="0">
              <a:buNone/>
              <a:defRPr sz="900"/>
            </a:lvl8pPr>
            <a:lvl9pPr marL="3657396" indent="0">
              <a:buNone/>
              <a:defRPr sz="900"/>
            </a:lvl9pPr>
          </a:lstStyle>
          <a:p>
            <a:pPr lvl="0"/>
            <a:r>
              <a:rPr lang="en-US" smtClean="0"/>
              <a:t>Click to edit Master text styles</a:t>
            </a:r>
          </a:p>
        </p:txBody>
      </p:sp>
    </p:spTree>
    <p:extLst>
      <p:ext uri="{BB962C8B-B14F-4D97-AF65-F5344CB8AC3E}">
        <p14:creationId xmlns:p14="http://schemas.microsoft.com/office/powerpoint/2010/main" val="774074899"/>
      </p:ext>
    </p:extLst>
  </p:cSld>
  <p:clrMapOvr>
    <a:masterClrMapping/>
  </p:clrMapOvr>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54700575"/>
      </p:ext>
    </p:extLst>
  </p:cSld>
  <p:clrMapOvr>
    <a:masterClrMapping/>
  </p:clrMapOv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70" indent="0">
              <a:buNone/>
              <a:defRPr sz="1200"/>
            </a:lvl2pPr>
            <a:lvl3pPr marL="914340" indent="0">
              <a:buNone/>
              <a:defRPr sz="1000"/>
            </a:lvl3pPr>
            <a:lvl4pPr marL="1371511" indent="0">
              <a:buNone/>
              <a:defRPr sz="900"/>
            </a:lvl4pPr>
            <a:lvl5pPr marL="1828680" indent="0">
              <a:buNone/>
              <a:defRPr sz="900"/>
            </a:lvl5pPr>
            <a:lvl6pPr marL="2285850" indent="0">
              <a:buNone/>
              <a:defRPr sz="900"/>
            </a:lvl6pPr>
            <a:lvl7pPr marL="2743019" indent="0">
              <a:buNone/>
              <a:defRPr sz="900"/>
            </a:lvl7pPr>
            <a:lvl8pPr marL="3200188" indent="0">
              <a:buNone/>
              <a:defRPr sz="900"/>
            </a:lvl8pPr>
            <a:lvl9pPr marL="3657358" indent="0">
              <a:buNone/>
              <a:defRPr sz="900"/>
            </a:lvl9pPr>
          </a:lstStyle>
          <a:p>
            <a:pPr lvl="0"/>
            <a:r>
              <a:rPr lang="en-US" smtClean="0"/>
              <a:t>Click to edit Master text styles</a:t>
            </a:r>
          </a:p>
        </p:txBody>
      </p:sp>
    </p:spTree>
    <p:extLst>
      <p:ext uri="{BB962C8B-B14F-4D97-AF65-F5344CB8AC3E}">
        <p14:creationId xmlns:p14="http://schemas.microsoft.com/office/powerpoint/2010/main" val="1686298856"/>
      </p:ext>
    </p:extLst>
  </p:cSld>
  <p:clrMapOvr>
    <a:masterClrMapping/>
  </p:clrMapOv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0" indent="0">
              <a:buNone/>
              <a:defRPr sz="2800"/>
            </a:lvl2pPr>
            <a:lvl3pPr marL="914340" indent="0">
              <a:buNone/>
              <a:defRPr sz="2400"/>
            </a:lvl3pPr>
            <a:lvl4pPr marL="1371511" indent="0">
              <a:buNone/>
              <a:defRPr sz="2000"/>
            </a:lvl4pPr>
            <a:lvl5pPr marL="1828680" indent="0">
              <a:buNone/>
              <a:defRPr sz="2000"/>
            </a:lvl5pPr>
            <a:lvl6pPr marL="2285850" indent="0">
              <a:buNone/>
              <a:defRPr sz="2000"/>
            </a:lvl6pPr>
            <a:lvl7pPr marL="2743019" indent="0">
              <a:buNone/>
              <a:defRPr sz="2000"/>
            </a:lvl7pPr>
            <a:lvl8pPr marL="3200188" indent="0">
              <a:buNone/>
              <a:defRPr sz="2000"/>
            </a:lvl8pPr>
            <a:lvl9pPr marL="3657358"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170" indent="0">
              <a:buNone/>
              <a:defRPr sz="1200"/>
            </a:lvl2pPr>
            <a:lvl3pPr marL="914340" indent="0">
              <a:buNone/>
              <a:defRPr sz="1000"/>
            </a:lvl3pPr>
            <a:lvl4pPr marL="1371511" indent="0">
              <a:buNone/>
              <a:defRPr sz="900"/>
            </a:lvl4pPr>
            <a:lvl5pPr marL="1828680" indent="0">
              <a:buNone/>
              <a:defRPr sz="900"/>
            </a:lvl5pPr>
            <a:lvl6pPr marL="2285850" indent="0">
              <a:buNone/>
              <a:defRPr sz="900"/>
            </a:lvl6pPr>
            <a:lvl7pPr marL="2743019" indent="0">
              <a:buNone/>
              <a:defRPr sz="900"/>
            </a:lvl7pPr>
            <a:lvl8pPr marL="3200188" indent="0">
              <a:buNone/>
              <a:defRPr sz="900"/>
            </a:lvl8pPr>
            <a:lvl9pPr marL="3657358" indent="0">
              <a:buNone/>
              <a:defRPr sz="900"/>
            </a:lvl9pPr>
          </a:lstStyle>
          <a:p>
            <a:pPr lvl="0"/>
            <a:r>
              <a:rPr lang="en-US" smtClean="0"/>
              <a:t>Click to edit Master text styles</a:t>
            </a:r>
          </a:p>
        </p:txBody>
      </p:sp>
    </p:spTree>
    <p:extLst>
      <p:ext uri="{BB962C8B-B14F-4D97-AF65-F5344CB8AC3E}">
        <p14:creationId xmlns:p14="http://schemas.microsoft.com/office/powerpoint/2010/main" val="2771314197"/>
      </p:ext>
    </p:extLst>
  </p:cSld>
  <p:clrMapOvr>
    <a:masterClrMapping/>
  </p:clrMapOvr>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58280102"/>
      </p:ext>
    </p:extLst>
  </p:cSld>
  <p:clrMapOvr>
    <a:masterClrMapping/>
  </p:clrMapOv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1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8580891"/>
      </p:ext>
    </p:extLst>
  </p:cSld>
  <p:clrMapOvr>
    <a:masterClrMapping/>
  </p:clrMapOvr>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5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5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66388618"/>
      </p:ext>
    </p:extLst>
  </p:cSld>
  <p:clrMapOvr>
    <a:masterClrMapping/>
  </p:clrMapOvr>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312471732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5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7170" indent="0" algn="ctr">
              <a:buNone/>
              <a:defRPr/>
            </a:lvl2pPr>
            <a:lvl3pPr marL="914340" indent="0" algn="ctr">
              <a:buNone/>
              <a:defRPr/>
            </a:lvl3pPr>
            <a:lvl4pPr marL="1371511" indent="0" algn="ctr">
              <a:buNone/>
              <a:defRPr/>
            </a:lvl4pPr>
            <a:lvl5pPr marL="1828680" indent="0" algn="ctr">
              <a:buNone/>
              <a:defRPr/>
            </a:lvl5pPr>
            <a:lvl6pPr marL="2285850" indent="0" algn="ctr">
              <a:buNone/>
              <a:defRPr/>
            </a:lvl6pPr>
            <a:lvl7pPr marL="2743019" indent="0" algn="ctr">
              <a:buNone/>
              <a:defRPr/>
            </a:lvl7pPr>
            <a:lvl8pPr marL="3200188" indent="0" algn="ctr">
              <a:buNone/>
              <a:defRPr/>
            </a:lvl8pPr>
            <a:lvl9pPr marL="3657358"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668073892"/>
      </p:ext>
    </p:extLst>
  </p:cSld>
  <p:clrMapOvr>
    <a:masterClrMapping/>
  </p:clrMapOvr>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86237058"/>
      </p:ext>
    </p:extLst>
  </p:cSld>
  <p:clrMapOvr>
    <a:masterClrMapping/>
  </p:clrMapOvr>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3"/>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3"/>
            <a:ext cx="7772400" cy="1500187"/>
          </a:xfrm>
        </p:spPr>
        <p:txBody>
          <a:bodyPr anchor="b"/>
          <a:lstStyle>
            <a:lvl1pPr marL="0" indent="0">
              <a:buNone/>
              <a:defRPr sz="2000"/>
            </a:lvl1pPr>
            <a:lvl2pPr marL="457170" indent="0">
              <a:buNone/>
              <a:defRPr sz="1800"/>
            </a:lvl2pPr>
            <a:lvl3pPr marL="914340" indent="0">
              <a:buNone/>
              <a:defRPr sz="1600"/>
            </a:lvl3pPr>
            <a:lvl4pPr marL="1371511" indent="0">
              <a:buNone/>
              <a:defRPr sz="1400"/>
            </a:lvl4pPr>
            <a:lvl5pPr marL="1828680" indent="0">
              <a:buNone/>
              <a:defRPr sz="1400"/>
            </a:lvl5pPr>
            <a:lvl6pPr marL="2285850" indent="0">
              <a:buNone/>
              <a:defRPr sz="1400"/>
            </a:lvl6pPr>
            <a:lvl7pPr marL="2743019" indent="0">
              <a:buNone/>
              <a:defRPr sz="1400"/>
            </a:lvl7pPr>
            <a:lvl8pPr marL="3200188" indent="0">
              <a:buNone/>
              <a:defRPr sz="1400"/>
            </a:lvl8pPr>
            <a:lvl9pPr marL="3657358" indent="0">
              <a:buNone/>
              <a:defRPr sz="1400"/>
            </a:lvl9pPr>
          </a:lstStyle>
          <a:p>
            <a:pPr lvl="0"/>
            <a:r>
              <a:rPr lang="en-US" smtClean="0"/>
              <a:t>Click to edit Master text styles</a:t>
            </a:r>
          </a:p>
        </p:txBody>
      </p:sp>
    </p:spTree>
    <p:extLst>
      <p:ext uri="{BB962C8B-B14F-4D97-AF65-F5344CB8AC3E}">
        <p14:creationId xmlns:p14="http://schemas.microsoft.com/office/powerpoint/2010/main" val="380854012"/>
      </p:ext>
    </p:extLst>
  </p:cSld>
  <p:clrMapOvr>
    <a:masterClrMapping/>
  </p:clrMapOvr>
  <p:transitio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5" Type="http://schemas.openxmlformats.org/officeDocument/2006/relationships/tags" Target="../tags/tag1.xml"/><Relationship Id="rId16" Type="http://schemas.openxmlformats.org/officeDocument/2006/relationships/tags" Target="../tags/tag2.xml"/><Relationship Id="rId17" Type="http://schemas.openxmlformats.org/officeDocument/2006/relationships/tags" Target="../tags/tag3.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10.xml.rels><?xml version="1.0" encoding="UTF-8" standalone="yes"?>
<Relationships xmlns="http://schemas.openxmlformats.org/package/2006/relationships"><Relationship Id="rId11" Type="http://schemas.openxmlformats.org/officeDocument/2006/relationships/slideLayout" Target="../slideLayouts/slideLayout133.xml"/><Relationship Id="rId12" Type="http://schemas.openxmlformats.org/officeDocument/2006/relationships/slideLayout" Target="../slideLayouts/slideLayout134.xml"/><Relationship Id="rId13" Type="http://schemas.openxmlformats.org/officeDocument/2006/relationships/slideLayout" Target="../slideLayouts/slideLayout135.xml"/><Relationship Id="rId14" Type="http://schemas.openxmlformats.org/officeDocument/2006/relationships/theme" Target="../theme/theme10.xml"/><Relationship Id="rId15" Type="http://schemas.openxmlformats.org/officeDocument/2006/relationships/tags" Target="../tags/tag85.xml"/><Relationship Id="rId16" Type="http://schemas.openxmlformats.org/officeDocument/2006/relationships/tags" Target="../tags/tag86.xml"/><Relationship Id="rId17" Type="http://schemas.openxmlformats.org/officeDocument/2006/relationships/tags" Target="../tags/tag87.xml"/><Relationship Id="rId1" Type="http://schemas.openxmlformats.org/officeDocument/2006/relationships/slideLayout" Target="../slideLayouts/slideLayout123.xml"/><Relationship Id="rId2" Type="http://schemas.openxmlformats.org/officeDocument/2006/relationships/slideLayout" Target="../slideLayouts/slideLayout124.xml"/><Relationship Id="rId3" Type="http://schemas.openxmlformats.org/officeDocument/2006/relationships/slideLayout" Target="../slideLayouts/slideLayout125.xml"/><Relationship Id="rId4" Type="http://schemas.openxmlformats.org/officeDocument/2006/relationships/slideLayout" Target="../slideLayouts/slideLayout126.xml"/><Relationship Id="rId5" Type="http://schemas.openxmlformats.org/officeDocument/2006/relationships/slideLayout" Target="../slideLayouts/slideLayout127.xml"/><Relationship Id="rId6" Type="http://schemas.openxmlformats.org/officeDocument/2006/relationships/slideLayout" Target="../slideLayouts/slideLayout128.xml"/><Relationship Id="rId7" Type="http://schemas.openxmlformats.org/officeDocument/2006/relationships/slideLayout" Target="../slideLayouts/slideLayout129.xml"/><Relationship Id="rId8" Type="http://schemas.openxmlformats.org/officeDocument/2006/relationships/slideLayout" Target="../slideLayouts/slideLayout130.xml"/><Relationship Id="rId9" Type="http://schemas.openxmlformats.org/officeDocument/2006/relationships/slideLayout" Target="../slideLayouts/slideLayout131.xml"/><Relationship Id="rId10" Type="http://schemas.openxmlformats.org/officeDocument/2006/relationships/slideLayout" Target="../slideLayouts/slideLayout132.xml"/></Relationships>
</file>

<file path=ppt/slideMasters/_rels/slideMaster11.xml.rels><?xml version="1.0" encoding="UTF-8" standalone="yes"?>
<Relationships xmlns="http://schemas.openxmlformats.org/package/2006/relationships"><Relationship Id="rId11" Type="http://schemas.openxmlformats.org/officeDocument/2006/relationships/slideLayout" Target="../slideLayouts/slideLayout146.xml"/><Relationship Id="rId12" Type="http://schemas.openxmlformats.org/officeDocument/2006/relationships/slideLayout" Target="../slideLayouts/slideLayout147.xml"/><Relationship Id="rId13" Type="http://schemas.openxmlformats.org/officeDocument/2006/relationships/slideLayout" Target="../slideLayouts/slideLayout148.xml"/><Relationship Id="rId14" Type="http://schemas.openxmlformats.org/officeDocument/2006/relationships/theme" Target="../theme/theme11.xml"/><Relationship Id="rId15" Type="http://schemas.openxmlformats.org/officeDocument/2006/relationships/tags" Target="../tags/tag88.xml"/><Relationship Id="rId16" Type="http://schemas.openxmlformats.org/officeDocument/2006/relationships/tags" Target="../tags/tag89.xml"/><Relationship Id="rId17" Type="http://schemas.openxmlformats.org/officeDocument/2006/relationships/tags" Target="../tags/tag90.xml"/><Relationship Id="rId1" Type="http://schemas.openxmlformats.org/officeDocument/2006/relationships/slideLayout" Target="../slideLayouts/slideLayout136.xml"/><Relationship Id="rId2" Type="http://schemas.openxmlformats.org/officeDocument/2006/relationships/slideLayout" Target="../slideLayouts/slideLayout137.xml"/><Relationship Id="rId3" Type="http://schemas.openxmlformats.org/officeDocument/2006/relationships/slideLayout" Target="../slideLayouts/slideLayout138.xml"/><Relationship Id="rId4" Type="http://schemas.openxmlformats.org/officeDocument/2006/relationships/slideLayout" Target="../slideLayouts/slideLayout139.xml"/><Relationship Id="rId5" Type="http://schemas.openxmlformats.org/officeDocument/2006/relationships/slideLayout" Target="../slideLayouts/slideLayout140.xml"/><Relationship Id="rId6" Type="http://schemas.openxmlformats.org/officeDocument/2006/relationships/slideLayout" Target="../slideLayouts/slideLayout141.xml"/><Relationship Id="rId7" Type="http://schemas.openxmlformats.org/officeDocument/2006/relationships/slideLayout" Target="../slideLayouts/slideLayout142.xml"/><Relationship Id="rId8" Type="http://schemas.openxmlformats.org/officeDocument/2006/relationships/slideLayout" Target="../slideLayouts/slideLayout143.xml"/><Relationship Id="rId9" Type="http://schemas.openxmlformats.org/officeDocument/2006/relationships/slideLayout" Target="../slideLayouts/slideLayout144.xml"/><Relationship Id="rId10" Type="http://schemas.openxmlformats.org/officeDocument/2006/relationships/slideLayout" Target="../slideLayouts/slideLayout145.xml"/></Relationships>
</file>

<file path=ppt/slideMasters/_rels/slideMaster12.xml.rels><?xml version="1.0" encoding="UTF-8" standalone="yes"?>
<Relationships xmlns="http://schemas.openxmlformats.org/package/2006/relationships"><Relationship Id="rId9" Type="http://schemas.openxmlformats.org/officeDocument/2006/relationships/slideLayout" Target="../slideLayouts/slideLayout157.xml"/><Relationship Id="rId20" Type="http://schemas.openxmlformats.org/officeDocument/2006/relationships/tags" Target="../tags/tag98.xml"/><Relationship Id="rId21" Type="http://schemas.openxmlformats.org/officeDocument/2006/relationships/tags" Target="../tags/tag99.xml"/><Relationship Id="rId22" Type="http://schemas.openxmlformats.org/officeDocument/2006/relationships/tags" Target="../tags/tag100.xml"/><Relationship Id="rId10" Type="http://schemas.openxmlformats.org/officeDocument/2006/relationships/slideLayout" Target="../slideLayouts/slideLayout158.xml"/><Relationship Id="rId11" Type="http://schemas.openxmlformats.org/officeDocument/2006/relationships/slideLayout" Target="../slideLayouts/slideLayout159.xml"/><Relationship Id="rId12" Type="http://schemas.openxmlformats.org/officeDocument/2006/relationships/theme" Target="../theme/theme12.xml"/><Relationship Id="rId13" Type="http://schemas.openxmlformats.org/officeDocument/2006/relationships/tags" Target="../tags/tag91.xml"/><Relationship Id="rId14" Type="http://schemas.openxmlformats.org/officeDocument/2006/relationships/tags" Target="../tags/tag92.xml"/><Relationship Id="rId15" Type="http://schemas.openxmlformats.org/officeDocument/2006/relationships/tags" Target="../tags/tag93.xml"/><Relationship Id="rId16" Type="http://schemas.openxmlformats.org/officeDocument/2006/relationships/tags" Target="../tags/tag94.xml"/><Relationship Id="rId17" Type="http://schemas.openxmlformats.org/officeDocument/2006/relationships/tags" Target="../tags/tag95.xml"/><Relationship Id="rId18" Type="http://schemas.openxmlformats.org/officeDocument/2006/relationships/tags" Target="../tags/tag96.xml"/><Relationship Id="rId19" Type="http://schemas.openxmlformats.org/officeDocument/2006/relationships/tags" Target="../tags/tag97.xml"/><Relationship Id="rId1" Type="http://schemas.openxmlformats.org/officeDocument/2006/relationships/slideLayout" Target="../slideLayouts/slideLayout149.xml"/><Relationship Id="rId2" Type="http://schemas.openxmlformats.org/officeDocument/2006/relationships/slideLayout" Target="../slideLayouts/slideLayout150.xml"/><Relationship Id="rId3" Type="http://schemas.openxmlformats.org/officeDocument/2006/relationships/slideLayout" Target="../slideLayouts/slideLayout151.xml"/><Relationship Id="rId4" Type="http://schemas.openxmlformats.org/officeDocument/2006/relationships/slideLayout" Target="../slideLayouts/slideLayout152.xml"/><Relationship Id="rId5" Type="http://schemas.openxmlformats.org/officeDocument/2006/relationships/slideLayout" Target="../slideLayouts/slideLayout153.xml"/><Relationship Id="rId6" Type="http://schemas.openxmlformats.org/officeDocument/2006/relationships/slideLayout" Target="../slideLayouts/slideLayout154.xml"/><Relationship Id="rId7" Type="http://schemas.openxmlformats.org/officeDocument/2006/relationships/slideLayout" Target="../slideLayouts/slideLayout155.xml"/><Relationship Id="rId8" Type="http://schemas.openxmlformats.org/officeDocument/2006/relationships/slideLayout" Target="../slideLayouts/slideLayout156.xml"/></Relationships>
</file>

<file path=ppt/slideMasters/_rels/slideMaster13.xml.rels><?xml version="1.0" encoding="UTF-8" standalone="yes"?>
<Relationships xmlns="http://schemas.openxmlformats.org/package/2006/relationships"><Relationship Id="rId11" Type="http://schemas.openxmlformats.org/officeDocument/2006/relationships/slideLayout" Target="../slideLayouts/slideLayout170.xml"/><Relationship Id="rId12" Type="http://schemas.openxmlformats.org/officeDocument/2006/relationships/theme" Target="../theme/theme13.xml"/><Relationship Id="rId13" Type="http://schemas.openxmlformats.org/officeDocument/2006/relationships/tags" Target="../tags/tag134.xml"/><Relationship Id="rId14" Type="http://schemas.openxmlformats.org/officeDocument/2006/relationships/tags" Target="../tags/tag135.xml"/><Relationship Id="rId15" Type="http://schemas.openxmlformats.org/officeDocument/2006/relationships/tags" Target="../tags/tag136.xml"/><Relationship Id="rId16" Type="http://schemas.openxmlformats.org/officeDocument/2006/relationships/tags" Target="../tags/tag137.xml"/><Relationship Id="rId17" Type="http://schemas.openxmlformats.org/officeDocument/2006/relationships/tags" Target="../tags/tag138.xml"/><Relationship Id="rId1" Type="http://schemas.openxmlformats.org/officeDocument/2006/relationships/slideLayout" Target="../slideLayouts/slideLayout160.xml"/><Relationship Id="rId2" Type="http://schemas.openxmlformats.org/officeDocument/2006/relationships/slideLayout" Target="../slideLayouts/slideLayout161.xml"/><Relationship Id="rId3" Type="http://schemas.openxmlformats.org/officeDocument/2006/relationships/slideLayout" Target="../slideLayouts/slideLayout162.xml"/><Relationship Id="rId4" Type="http://schemas.openxmlformats.org/officeDocument/2006/relationships/slideLayout" Target="../slideLayouts/slideLayout163.xml"/><Relationship Id="rId5" Type="http://schemas.openxmlformats.org/officeDocument/2006/relationships/slideLayout" Target="../slideLayouts/slideLayout164.xml"/><Relationship Id="rId6" Type="http://schemas.openxmlformats.org/officeDocument/2006/relationships/slideLayout" Target="../slideLayouts/slideLayout165.xml"/><Relationship Id="rId7" Type="http://schemas.openxmlformats.org/officeDocument/2006/relationships/slideLayout" Target="../slideLayouts/slideLayout166.xml"/><Relationship Id="rId8" Type="http://schemas.openxmlformats.org/officeDocument/2006/relationships/slideLayout" Target="../slideLayouts/slideLayout167.xml"/><Relationship Id="rId9" Type="http://schemas.openxmlformats.org/officeDocument/2006/relationships/slideLayout" Target="../slideLayouts/slideLayout168.xml"/><Relationship Id="rId10" Type="http://schemas.openxmlformats.org/officeDocument/2006/relationships/slideLayout" Target="../slideLayouts/slideLayout169.xml"/></Relationships>
</file>

<file path=ppt/slideMasters/_rels/slideMaster14.xml.rels><?xml version="1.0" encoding="UTF-8" standalone="yes"?>
<Relationships xmlns="http://schemas.openxmlformats.org/package/2006/relationships"><Relationship Id="rId11" Type="http://schemas.openxmlformats.org/officeDocument/2006/relationships/slideLayout" Target="../slideLayouts/slideLayout181.xml"/><Relationship Id="rId12" Type="http://schemas.openxmlformats.org/officeDocument/2006/relationships/theme" Target="../theme/theme14.xml"/><Relationship Id="rId13" Type="http://schemas.openxmlformats.org/officeDocument/2006/relationships/tags" Target="../tags/tag172.xml"/><Relationship Id="rId14" Type="http://schemas.openxmlformats.org/officeDocument/2006/relationships/tags" Target="../tags/tag173.xml"/><Relationship Id="rId15" Type="http://schemas.openxmlformats.org/officeDocument/2006/relationships/tags" Target="../tags/tag174.xml"/><Relationship Id="rId16" Type="http://schemas.openxmlformats.org/officeDocument/2006/relationships/tags" Target="../tags/tag175.xml"/><Relationship Id="rId1" Type="http://schemas.openxmlformats.org/officeDocument/2006/relationships/slideLayout" Target="../slideLayouts/slideLayout171.xml"/><Relationship Id="rId2" Type="http://schemas.openxmlformats.org/officeDocument/2006/relationships/slideLayout" Target="../slideLayouts/slideLayout172.xml"/><Relationship Id="rId3" Type="http://schemas.openxmlformats.org/officeDocument/2006/relationships/slideLayout" Target="../slideLayouts/slideLayout173.xml"/><Relationship Id="rId4" Type="http://schemas.openxmlformats.org/officeDocument/2006/relationships/slideLayout" Target="../slideLayouts/slideLayout174.xml"/><Relationship Id="rId5" Type="http://schemas.openxmlformats.org/officeDocument/2006/relationships/slideLayout" Target="../slideLayouts/slideLayout175.xml"/><Relationship Id="rId6" Type="http://schemas.openxmlformats.org/officeDocument/2006/relationships/slideLayout" Target="../slideLayouts/slideLayout176.xml"/><Relationship Id="rId7" Type="http://schemas.openxmlformats.org/officeDocument/2006/relationships/slideLayout" Target="../slideLayouts/slideLayout177.xml"/><Relationship Id="rId8" Type="http://schemas.openxmlformats.org/officeDocument/2006/relationships/slideLayout" Target="../slideLayouts/slideLayout178.xml"/><Relationship Id="rId9" Type="http://schemas.openxmlformats.org/officeDocument/2006/relationships/slideLayout" Target="../slideLayouts/slideLayout179.xml"/><Relationship Id="rId10" Type="http://schemas.openxmlformats.org/officeDocument/2006/relationships/slideLayout" Target="../slideLayouts/slideLayout180.xml"/></Relationships>
</file>

<file path=ppt/slideMasters/_rels/slideMaster15.xml.rels><?xml version="1.0" encoding="UTF-8" standalone="yes"?>
<Relationships xmlns="http://schemas.openxmlformats.org/package/2006/relationships"><Relationship Id="rId9" Type="http://schemas.openxmlformats.org/officeDocument/2006/relationships/slideLayout" Target="../slideLayouts/slideLayout190.xml"/><Relationship Id="rId20" Type="http://schemas.openxmlformats.org/officeDocument/2006/relationships/tags" Target="../tags/tag183.xml"/><Relationship Id="rId21" Type="http://schemas.openxmlformats.org/officeDocument/2006/relationships/tags" Target="../tags/tag184.xml"/><Relationship Id="rId10" Type="http://schemas.openxmlformats.org/officeDocument/2006/relationships/slideLayout" Target="../slideLayouts/slideLayout191.xml"/><Relationship Id="rId11" Type="http://schemas.openxmlformats.org/officeDocument/2006/relationships/slideLayout" Target="../slideLayouts/slideLayout192.xml"/><Relationship Id="rId12" Type="http://schemas.openxmlformats.org/officeDocument/2006/relationships/theme" Target="../theme/theme15.xml"/><Relationship Id="rId13" Type="http://schemas.openxmlformats.org/officeDocument/2006/relationships/tags" Target="../tags/tag176.xml"/><Relationship Id="rId14" Type="http://schemas.openxmlformats.org/officeDocument/2006/relationships/tags" Target="../tags/tag177.xml"/><Relationship Id="rId15" Type="http://schemas.openxmlformats.org/officeDocument/2006/relationships/tags" Target="../tags/tag178.xml"/><Relationship Id="rId16" Type="http://schemas.openxmlformats.org/officeDocument/2006/relationships/tags" Target="../tags/tag179.xml"/><Relationship Id="rId17" Type="http://schemas.openxmlformats.org/officeDocument/2006/relationships/tags" Target="../tags/tag180.xml"/><Relationship Id="rId18" Type="http://schemas.openxmlformats.org/officeDocument/2006/relationships/tags" Target="../tags/tag181.xml"/><Relationship Id="rId19" Type="http://schemas.openxmlformats.org/officeDocument/2006/relationships/tags" Target="../tags/tag182.xml"/><Relationship Id="rId1" Type="http://schemas.openxmlformats.org/officeDocument/2006/relationships/slideLayout" Target="../slideLayouts/slideLayout182.xml"/><Relationship Id="rId2" Type="http://schemas.openxmlformats.org/officeDocument/2006/relationships/slideLayout" Target="../slideLayouts/slideLayout183.xml"/><Relationship Id="rId3" Type="http://schemas.openxmlformats.org/officeDocument/2006/relationships/slideLayout" Target="../slideLayouts/slideLayout184.xml"/><Relationship Id="rId4" Type="http://schemas.openxmlformats.org/officeDocument/2006/relationships/slideLayout" Target="../slideLayouts/slideLayout185.xml"/><Relationship Id="rId5" Type="http://schemas.openxmlformats.org/officeDocument/2006/relationships/slideLayout" Target="../slideLayouts/slideLayout186.xml"/><Relationship Id="rId6" Type="http://schemas.openxmlformats.org/officeDocument/2006/relationships/slideLayout" Target="../slideLayouts/slideLayout187.xml"/><Relationship Id="rId7" Type="http://schemas.openxmlformats.org/officeDocument/2006/relationships/slideLayout" Target="../slideLayouts/slideLayout188.xml"/><Relationship Id="rId8" Type="http://schemas.openxmlformats.org/officeDocument/2006/relationships/slideLayout" Target="../slideLayouts/slideLayout189.xml"/></Relationships>
</file>

<file path=ppt/slideMasters/_rels/slideMaster16.xml.rels><?xml version="1.0" encoding="UTF-8" standalone="yes"?>
<Relationships xmlns="http://schemas.openxmlformats.org/package/2006/relationships"><Relationship Id="rId9" Type="http://schemas.openxmlformats.org/officeDocument/2006/relationships/slideLayout" Target="../slideLayouts/slideLayout201.xml"/><Relationship Id="rId20" Type="http://schemas.openxmlformats.org/officeDocument/2006/relationships/tags" Target="../tags/tag224.xml"/><Relationship Id="rId21" Type="http://schemas.openxmlformats.org/officeDocument/2006/relationships/tags" Target="../tags/tag225.xml"/><Relationship Id="rId22" Type="http://schemas.openxmlformats.org/officeDocument/2006/relationships/tags" Target="../tags/tag226.xml"/><Relationship Id="rId23" Type="http://schemas.openxmlformats.org/officeDocument/2006/relationships/tags" Target="../tags/tag227.xml"/><Relationship Id="rId24" Type="http://schemas.openxmlformats.org/officeDocument/2006/relationships/tags" Target="../tags/tag228.xml"/><Relationship Id="rId25" Type="http://schemas.openxmlformats.org/officeDocument/2006/relationships/oleObject" Target="../embeddings/oleObject1.bin"/><Relationship Id="rId26" Type="http://schemas.openxmlformats.org/officeDocument/2006/relationships/image" Target="../media/image1.png"/><Relationship Id="rId10" Type="http://schemas.openxmlformats.org/officeDocument/2006/relationships/slideLayout" Target="../slideLayouts/slideLayout202.xml"/><Relationship Id="rId11" Type="http://schemas.openxmlformats.org/officeDocument/2006/relationships/slideLayout" Target="../slideLayouts/slideLayout203.xml"/><Relationship Id="rId12" Type="http://schemas.openxmlformats.org/officeDocument/2006/relationships/theme" Target="../theme/theme16.xml"/><Relationship Id="rId13" Type="http://schemas.openxmlformats.org/officeDocument/2006/relationships/vmlDrawing" Target="../drawings/vmlDrawing1.vml"/><Relationship Id="rId14" Type="http://schemas.openxmlformats.org/officeDocument/2006/relationships/tags" Target="../tags/tag218.xml"/><Relationship Id="rId15" Type="http://schemas.openxmlformats.org/officeDocument/2006/relationships/tags" Target="../tags/tag219.xml"/><Relationship Id="rId16" Type="http://schemas.openxmlformats.org/officeDocument/2006/relationships/tags" Target="../tags/tag220.xml"/><Relationship Id="rId17" Type="http://schemas.openxmlformats.org/officeDocument/2006/relationships/tags" Target="../tags/tag221.xml"/><Relationship Id="rId18" Type="http://schemas.openxmlformats.org/officeDocument/2006/relationships/tags" Target="../tags/tag222.xml"/><Relationship Id="rId19" Type="http://schemas.openxmlformats.org/officeDocument/2006/relationships/tags" Target="../tags/tag223.xml"/><Relationship Id="rId1" Type="http://schemas.openxmlformats.org/officeDocument/2006/relationships/slideLayout" Target="../slideLayouts/slideLayout193.xml"/><Relationship Id="rId2" Type="http://schemas.openxmlformats.org/officeDocument/2006/relationships/slideLayout" Target="../slideLayouts/slideLayout194.xml"/><Relationship Id="rId3" Type="http://schemas.openxmlformats.org/officeDocument/2006/relationships/slideLayout" Target="../slideLayouts/slideLayout195.xml"/><Relationship Id="rId4" Type="http://schemas.openxmlformats.org/officeDocument/2006/relationships/slideLayout" Target="../slideLayouts/slideLayout196.xml"/><Relationship Id="rId5" Type="http://schemas.openxmlformats.org/officeDocument/2006/relationships/slideLayout" Target="../slideLayouts/slideLayout197.xml"/><Relationship Id="rId6" Type="http://schemas.openxmlformats.org/officeDocument/2006/relationships/slideLayout" Target="../slideLayouts/slideLayout198.xml"/><Relationship Id="rId7" Type="http://schemas.openxmlformats.org/officeDocument/2006/relationships/slideLayout" Target="../slideLayouts/slideLayout199.xml"/><Relationship Id="rId8" Type="http://schemas.openxmlformats.org/officeDocument/2006/relationships/slideLayout" Target="../slideLayouts/slideLayout200.xml"/></Relationships>
</file>

<file path=ppt/slideMasters/_rels/slideMaster17.xml.rels><?xml version="1.0" encoding="UTF-8" standalone="yes"?>
<Relationships xmlns="http://schemas.openxmlformats.org/package/2006/relationships"><Relationship Id="rId3" Type="http://schemas.openxmlformats.org/officeDocument/2006/relationships/tags" Target="../tags/tag262.xml"/><Relationship Id="rId4" Type="http://schemas.openxmlformats.org/officeDocument/2006/relationships/tags" Target="../tags/tag263.xml"/><Relationship Id="rId5" Type="http://schemas.openxmlformats.org/officeDocument/2006/relationships/tags" Target="../tags/tag264.xml"/><Relationship Id="rId1" Type="http://schemas.openxmlformats.org/officeDocument/2006/relationships/slideLayout" Target="../slideLayouts/slideLayout204.xml"/><Relationship Id="rId2" Type="http://schemas.openxmlformats.org/officeDocument/2006/relationships/theme" Target="../theme/theme17.xml"/></Relationships>
</file>

<file path=ppt/slideMasters/_rels/slideMaster18.xml.rels><?xml version="1.0" encoding="UTF-8" standalone="yes"?>
<Relationships xmlns="http://schemas.openxmlformats.org/package/2006/relationships"><Relationship Id="rId3" Type="http://schemas.openxmlformats.org/officeDocument/2006/relationships/tags" Target="../tags/tag268.xml"/><Relationship Id="rId4" Type="http://schemas.openxmlformats.org/officeDocument/2006/relationships/tags" Target="../tags/tag269.xml"/><Relationship Id="rId5" Type="http://schemas.openxmlformats.org/officeDocument/2006/relationships/tags" Target="../tags/tag270.xml"/><Relationship Id="rId6" Type="http://schemas.openxmlformats.org/officeDocument/2006/relationships/tags" Target="../tags/tag271.xml"/><Relationship Id="rId7" Type="http://schemas.openxmlformats.org/officeDocument/2006/relationships/tags" Target="../tags/tag272.xml"/><Relationship Id="rId1" Type="http://schemas.openxmlformats.org/officeDocument/2006/relationships/slideLayout" Target="../slideLayouts/slideLayout205.xml"/><Relationship Id="rId2" Type="http://schemas.openxmlformats.org/officeDocument/2006/relationships/theme" Target="../theme/theme18.xml"/></Relationships>
</file>

<file path=ppt/slideMasters/_rels/slideMaster19.xml.rels><?xml version="1.0" encoding="UTF-8" standalone="yes"?>
<Relationships xmlns="http://schemas.openxmlformats.org/package/2006/relationships"><Relationship Id="rId3" Type="http://schemas.openxmlformats.org/officeDocument/2006/relationships/slideLayout" Target="../slideLayouts/slideLayout208.xml"/><Relationship Id="rId4" Type="http://schemas.openxmlformats.org/officeDocument/2006/relationships/slideLayout" Target="../slideLayouts/slideLayout209.xml"/><Relationship Id="rId5" Type="http://schemas.openxmlformats.org/officeDocument/2006/relationships/slideLayout" Target="../slideLayouts/slideLayout210.xml"/><Relationship Id="rId6" Type="http://schemas.openxmlformats.org/officeDocument/2006/relationships/slideLayout" Target="../slideLayouts/slideLayout211.xml"/><Relationship Id="rId7" Type="http://schemas.openxmlformats.org/officeDocument/2006/relationships/slideLayout" Target="../slideLayouts/slideLayout212.xml"/><Relationship Id="rId8" Type="http://schemas.openxmlformats.org/officeDocument/2006/relationships/slideLayout" Target="../slideLayouts/slideLayout213.xml"/><Relationship Id="rId9" Type="http://schemas.openxmlformats.org/officeDocument/2006/relationships/theme" Target="../theme/theme19.xml"/><Relationship Id="rId10" Type="http://schemas.openxmlformats.org/officeDocument/2006/relationships/tags" Target="../tags/tag276.xml"/><Relationship Id="rId11" Type="http://schemas.openxmlformats.org/officeDocument/2006/relationships/tags" Target="../tags/tag277.xml"/><Relationship Id="rId1" Type="http://schemas.openxmlformats.org/officeDocument/2006/relationships/slideLayout" Target="../slideLayouts/slideLayout206.xml"/><Relationship Id="rId2" Type="http://schemas.openxmlformats.org/officeDocument/2006/relationships/slideLayout" Target="../slideLayouts/slideLayout207.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4.xml"/><Relationship Id="rId12" Type="http://schemas.openxmlformats.org/officeDocument/2006/relationships/slideLayout" Target="../slideLayouts/slideLayout25.xml"/><Relationship Id="rId13" Type="http://schemas.openxmlformats.org/officeDocument/2006/relationships/slideLayout" Target="../slideLayouts/slideLayout26.xml"/><Relationship Id="rId14" Type="http://schemas.openxmlformats.org/officeDocument/2006/relationships/theme" Target="../theme/theme2.xml"/><Relationship Id="rId15" Type="http://schemas.openxmlformats.org/officeDocument/2006/relationships/tags" Target="../tags/tag4.xml"/><Relationship Id="rId16" Type="http://schemas.openxmlformats.org/officeDocument/2006/relationships/tags" Target="../tags/tag5.xml"/><Relationship Id="rId17" Type="http://schemas.openxmlformats.org/officeDocument/2006/relationships/tags" Target="../tags/tag6.xml"/><Relationship Id="rId18" Type="http://schemas.openxmlformats.org/officeDocument/2006/relationships/tags" Target="../tags/tag7.xml"/><Relationship Id="rId19" Type="http://schemas.openxmlformats.org/officeDocument/2006/relationships/tags" Target="../tags/tag8.xml"/><Relationship Id="rId1" Type="http://schemas.openxmlformats.org/officeDocument/2006/relationships/slideLayout" Target="../slideLayouts/slideLayout14.xml"/><Relationship Id="rId2" Type="http://schemas.openxmlformats.org/officeDocument/2006/relationships/slideLayout" Target="../slideLayouts/slideLayout15.xml"/><Relationship Id="rId3" Type="http://schemas.openxmlformats.org/officeDocument/2006/relationships/slideLayout" Target="../slideLayouts/slideLayout16.xml"/><Relationship Id="rId4" Type="http://schemas.openxmlformats.org/officeDocument/2006/relationships/slideLayout" Target="../slideLayouts/slideLayout17.xml"/><Relationship Id="rId5" Type="http://schemas.openxmlformats.org/officeDocument/2006/relationships/slideLayout" Target="../slideLayouts/slideLayout18.xml"/><Relationship Id="rId6" Type="http://schemas.openxmlformats.org/officeDocument/2006/relationships/slideLayout" Target="../slideLayouts/slideLayout19.xml"/><Relationship Id="rId7" Type="http://schemas.openxmlformats.org/officeDocument/2006/relationships/slideLayout" Target="../slideLayouts/slideLayout20.xml"/><Relationship Id="rId8" Type="http://schemas.openxmlformats.org/officeDocument/2006/relationships/slideLayout" Target="../slideLayouts/slideLayout21.xml"/><Relationship Id="rId9" Type="http://schemas.openxmlformats.org/officeDocument/2006/relationships/slideLayout" Target="../slideLayouts/slideLayout22.xml"/><Relationship Id="rId10" Type="http://schemas.openxmlformats.org/officeDocument/2006/relationships/slideLayout" Target="../slideLayouts/slideLayout23.xml"/></Relationships>
</file>

<file path=ppt/slideMasters/_rels/slideMaster20.xml.rels><?xml version="1.0" encoding="UTF-8" standalone="yes"?>
<Relationships xmlns="http://schemas.openxmlformats.org/package/2006/relationships"><Relationship Id="rId11" Type="http://schemas.openxmlformats.org/officeDocument/2006/relationships/slideLayout" Target="../slideLayouts/slideLayout224.xml"/><Relationship Id="rId12" Type="http://schemas.openxmlformats.org/officeDocument/2006/relationships/slideLayout" Target="../slideLayouts/slideLayout225.xml"/><Relationship Id="rId13" Type="http://schemas.openxmlformats.org/officeDocument/2006/relationships/theme" Target="../theme/theme20.xml"/><Relationship Id="rId14" Type="http://schemas.openxmlformats.org/officeDocument/2006/relationships/tags" Target="../tags/tag294.xml"/><Relationship Id="rId15" Type="http://schemas.openxmlformats.org/officeDocument/2006/relationships/tags" Target="../tags/tag295.xml"/><Relationship Id="rId16" Type="http://schemas.openxmlformats.org/officeDocument/2006/relationships/tags" Target="../tags/tag296.xml"/><Relationship Id="rId17" Type="http://schemas.openxmlformats.org/officeDocument/2006/relationships/tags" Target="../tags/tag297.xml"/><Relationship Id="rId18" Type="http://schemas.openxmlformats.org/officeDocument/2006/relationships/tags" Target="../tags/tag298.xml"/><Relationship Id="rId1" Type="http://schemas.openxmlformats.org/officeDocument/2006/relationships/slideLayout" Target="../slideLayouts/slideLayout214.xml"/><Relationship Id="rId2" Type="http://schemas.openxmlformats.org/officeDocument/2006/relationships/slideLayout" Target="../slideLayouts/slideLayout215.xml"/><Relationship Id="rId3" Type="http://schemas.openxmlformats.org/officeDocument/2006/relationships/slideLayout" Target="../slideLayouts/slideLayout216.xml"/><Relationship Id="rId4" Type="http://schemas.openxmlformats.org/officeDocument/2006/relationships/slideLayout" Target="../slideLayouts/slideLayout217.xml"/><Relationship Id="rId5" Type="http://schemas.openxmlformats.org/officeDocument/2006/relationships/slideLayout" Target="../slideLayouts/slideLayout218.xml"/><Relationship Id="rId6" Type="http://schemas.openxmlformats.org/officeDocument/2006/relationships/slideLayout" Target="../slideLayouts/slideLayout219.xml"/><Relationship Id="rId7" Type="http://schemas.openxmlformats.org/officeDocument/2006/relationships/slideLayout" Target="../slideLayouts/slideLayout220.xml"/><Relationship Id="rId8" Type="http://schemas.openxmlformats.org/officeDocument/2006/relationships/slideLayout" Target="../slideLayouts/slideLayout221.xml"/><Relationship Id="rId9" Type="http://schemas.openxmlformats.org/officeDocument/2006/relationships/slideLayout" Target="../slideLayouts/slideLayout222.xml"/><Relationship Id="rId10" Type="http://schemas.openxmlformats.org/officeDocument/2006/relationships/slideLayout" Target="../slideLayouts/slideLayout223.xml"/></Relationships>
</file>

<file path=ppt/slideMasters/_rels/slideMaster21.xml.rels><?xml version="1.0" encoding="UTF-8" standalone="yes"?>
<Relationships xmlns="http://schemas.openxmlformats.org/package/2006/relationships"><Relationship Id="rId11" Type="http://schemas.openxmlformats.org/officeDocument/2006/relationships/slideLayout" Target="../slideLayouts/slideLayout236.xml"/><Relationship Id="rId12" Type="http://schemas.openxmlformats.org/officeDocument/2006/relationships/theme" Target="../theme/theme21.xml"/><Relationship Id="rId13" Type="http://schemas.openxmlformats.org/officeDocument/2006/relationships/tags" Target="../tags/tag302.xml"/><Relationship Id="rId14" Type="http://schemas.openxmlformats.org/officeDocument/2006/relationships/tags" Target="../tags/tag303.xml"/><Relationship Id="rId15" Type="http://schemas.openxmlformats.org/officeDocument/2006/relationships/tags" Target="../tags/tag304.xml"/><Relationship Id="rId16" Type="http://schemas.openxmlformats.org/officeDocument/2006/relationships/tags" Target="../tags/tag305.xml"/><Relationship Id="rId17" Type="http://schemas.openxmlformats.org/officeDocument/2006/relationships/tags" Target="../tags/tag306.xml"/><Relationship Id="rId1" Type="http://schemas.openxmlformats.org/officeDocument/2006/relationships/slideLayout" Target="../slideLayouts/slideLayout226.xml"/><Relationship Id="rId2" Type="http://schemas.openxmlformats.org/officeDocument/2006/relationships/slideLayout" Target="../slideLayouts/slideLayout227.xml"/><Relationship Id="rId3" Type="http://schemas.openxmlformats.org/officeDocument/2006/relationships/slideLayout" Target="../slideLayouts/slideLayout228.xml"/><Relationship Id="rId4" Type="http://schemas.openxmlformats.org/officeDocument/2006/relationships/slideLayout" Target="../slideLayouts/slideLayout229.xml"/><Relationship Id="rId5" Type="http://schemas.openxmlformats.org/officeDocument/2006/relationships/slideLayout" Target="../slideLayouts/slideLayout230.xml"/><Relationship Id="rId6" Type="http://schemas.openxmlformats.org/officeDocument/2006/relationships/slideLayout" Target="../slideLayouts/slideLayout231.xml"/><Relationship Id="rId7" Type="http://schemas.openxmlformats.org/officeDocument/2006/relationships/slideLayout" Target="../slideLayouts/slideLayout232.xml"/><Relationship Id="rId8" Type="http://schemas.openxmlformats.org/officeDocument/2006/relationships/slideLayout" Target="../slideLayouts/slideLayout233.xml"/><Relationship Id="rId9" Type="http://schemas.openxmlformats.org/officeDocument/2006/relationships/slideLayout" Target="../slideLayouts/slideLayout234.xml"/><Relationship Id="rId10" Type="http://schemas.openxmlformats.org/officeDocument/2006/relationships/slideLayout" Target="../slideLayouts/slideLayout235.xml"/></Relationships>
</file>

<file path=ppt/slideMasters/_rels/slideMaster22.xml.rels><?xml version="1.0" encoding="UTF-8" standalone="yes"?>
<Relationships xmlns="http://schemas.openxmlformats.org/package/2006/relationships"><Relationship Id="rId11" Type="http://schemas.openxmlformats.org/officeDocument/2006/relationships/slideLayout" Target="../slideLayouts/slideLayout247.xml"/><Relationship Id="rId12" Type="http://schemas.openxmlformats.org/officeDocument/2006/relationships/theme" Target="../theme/theme22.xml"/><Relationship Id="rId13" Type="http://schemas.openxmlformats.org/officeDocument/2006/relationships/tags" Target="../tags/tag318.xml"/><Relationship Id="rId14" Type="http://schemas.openxmlformats.org/officeDocument/2006/relationships/tags" Target="../tags/tag319.xml"/><Relationship Id="rId15" Type="http://schemas.openxmlformats.org/officeDocument/2006/relationships/tags" Target="../tags/tag320.xml"/><Relationship Id="rId16" Type="http://schemas.openxmlformats.org/officeDocument/2006/relationships/tags" Target="../tags/tag321.xml"/><Relationship Id="rId17" Type="http://schemas.openxmlformats.org/officeDocument/2006/relationships/tags" Target="../tags/tag322.xml"/><Relationship Id="rId1" Type="http://schemas.openxmlformats.org/officeDocument/2006/relationships/slideLayout" Target="../slideLayouts/slideLayout237.xml"/><Relationship Id="rId2" Type="http://schemas.openxmlformats.org/officeDocument/2006/relationships/slideLayout" Target="../slideLayouts/slideLayout238.xml"/><Relationship Id="rId3" Type="http://schemas.openxmlformats.org/officeDocument/2006/relationships/slideLayout" Target="../slideLayouts/slideLayout239.xml"/><Relationship Id="rId4" Type="http://schemas.openxmlformats.org/officeDocument/2006/relationships/slideLayout" Target="../slideLayouts/slideLayout240.xml"/><Relationship Id="rId5" Type="http://schemas.openxmlformats.org/officeDocument/2006/relationships/slideLayout" Target="../slideLayouts/slideLayout241.xml"/><Relationship Id="rId6" Type="http://schemas.openxmlformats.org/officeDocument/2006/relationships/slideLayout" Target="../slideLayouts/slideLayout242.xml"/><Relationship Id="rId7" Type="http://schemas.openxmlformats.org/officeDocument/2006/relationships/slideLayout" Target="../slideLayouts/slideLayout243.xml"/><Relationship Id="rId8" Type="http://schemas.openxmlformats.org/officeDocument/2006/relationships/slideLayout" Target="../slideLayouts/slideLayout244.xml"/><Relationship Id="rId9" Type="http://schemas.openxmlformats.org/officeDocument/2006/relationships/slideLayout" Target="../slideLayouts/slideLayout245.xml"/><Relationship Id="rId10" Type="http://schemas.openxmlformats.org/officeDocument/2006/relationships/slideLayout" Target="../slideLayouts/slideLayout246.xml"/></Relationships>
</file>

<file path=ppt/slideMasters/_rels/slideMaster23.xml.rels><?xml version="1.0" encoding="UTF-8" standalone="yes"?>
<Relationships xmlns="http://schemas.openxmlformats.org/package/2006/relationships"><Relationship Id="rId11" Type="http://schemas.openxmlformats.org/officeDocument/2006/relationships/slideLayout" Target="../slideLayouts/slideLayout258.xml"/><Relationship Id="rId12" Type="http://schemas.openxmlformats.org/officeDocument/2006/relationships/slideLayout" Target="../slideLayouts/slideLayout259.xml"/><Relationship Id="rId13" Type="http://schemas.openxmlformats.org/officeDocument/2006/relationships/slideLayout" Target="../slideLayouts/slideLayout260.xml"/><Relationship Id="rId14" Type="http://schemas.openxmlformats.org/officeDocument/2006/relationships/theme" Target="../theme/theme23.xml"/><Relationship Id="rId15" Type="http://schemas.openxmlformats.org/officeDocument/2006/relationships/tags" Target="../tags/tag326.xml"/><Relationship Id="rId16" Type="http://schemas.openxmlformats.org/officeDocument/2006/relationships/tags" Target="../tags/tag327.xml"/><Relationship Id="rId17" Type="http://schemas.openxmlformats.org/officeDocument/2006/relationships/tags" Target="../tags/tag328.xml"/><Relationship Id="rId1" Type="http://schemas.openxmlformats.org/officeDocument/2006/relationships/slideLayout" Target="../slideLayouts/slideLayout248.xml"/><Relationship Id="rId2" Type="http://schemas.openxmlformats.org/officeDocument/2006/relationships/slideLayout" Target="../slideLayouts/slideLayout249.xml"/><Relationship Id="rId3" Type="http://schemas.openxmlformats.org/officeDocument/2006/relationships/slideLayout" Target="../slideLayouts/slideLayout250.xml"/><Relationship Id="rId4" Type="http://schemas.openxmlformats.org/officeDocument/2006/relationships/slideLayout" Target="../slideLayouts/slideLayout251.xml"/><Relationship Id="rId5" Type="http://schemas.openxmlformats.org/officeDocument/2006/relationships/slideLayout" Target="../slideLayouts/slideLayout252.xml"/><Relationship Id="rId6" Type="http://schemas.openxmlformats.org/officeDocument/2006/relationships/slideLayout" Target="../slideLayouts/slideLayout253.xml"/><Relationship Id="rId7" Type="http://schemas.openxmlformats.org/officeDocument/2006/relationships/slideLayout" Target="../slideLayouts/slideLayout254.xml"/><Relationship Id="rId8" Type="http://schemas.openxmlformats.org/officeDocument/2006/relationships/slideLayout" Target="../slideLayouts/slideLayout255.xml"/><Relationship Id="rId9" Type="http://schemas.openxmlformats.org/officeDocument/2006/relationships/slideLayout" Target="../slideLayouts/slideLayout256.xml"/><Relationship Id="rId10" Type="http://schemas.openxmlformats.org/officeDocument/2006/relationships/slideLayout" Target="../slideLayouts/slideLayout257.xml"/></Relationships>
</file>

<file path=ppt/slideMasters/_rels/slideMaster24.xml.rels><?xml version="1.0" encoding="UTF-8" standalone="yes"?>
<Relationships xmlns="http://schemas.openxmlformats.org/package/2006/relationships"><Relationship Id="rId11" Type="http://schemas.openxmlformats.org/officeDocument/2006/relationships/slideLayout" Target="../slideLayouts/slideLayout271.xml"/><Relationship Id="rId12" Type="http://schemas.openxmlformats.org/officeDocument/2006/relationships/theme" Target="../theme/theme24.xml"/><Relationship Id="rId13" Type="http://schemas.openxmlformats.org/officeDocument/2006/relationships/tags" Target="../tags/tag329.xml"/><Relationship Id="rId14" Type="http://schemas.openxmlformats.org/officeDocument/2006/relationships/tags" Target="../tags/tag330.xml"/><Relationship Id="rId15" Type="http://schemas.openxmlformats.org/officeDocument/2006/relationships/tags" Target="../tags/tag331.xml"/><Relationship Id="rId16" Type="http://schemas.openxmlformats.org/officeDocument/2006/relationships/tags" Target="../tags/tag332.xml"/><Relationship Id="rId17" Type="http://schemas.openxmlformats.org/officeDocument/2006/relationships/tags" Target="../tags/tag333.xml"/><Relationship Id="rId1" Type="http://schemas.openxmlformats.org/officeDocument/2006/relationships/slideLayout" Target="../slideLayouts/slideLayout261.xml"/><Relationship Id="rId2" Type="http://schemas.openxmlformats.org/officeDocument/2006/relationships/slideLayout" Target="../slideLayouts/slideLayout262.xml"/><Relationship Id="rId3" Type="http://schemas.openxmlformats.org/officeDocument/2006/relationships/slideLayout" Target="../slideLayouts/slideLayout263.xml"/><Relationship Id="rId4" Type="http://schemas.openxmlformats.org/officeDocument/2006/relationships/slideLayout" Target="../slideLayouts/slideLayout264.xml"/><Relationship Id="rId5" Type="http://schemas.openxmlformats.org/officeDocument/2006/relationships/slideLayout" Target="../slideLayouts/slideLayout265.xml"/><Relationship Id="rId6" Type="http://schemas.openxmlformats.org/officeDocument/2006/relationships/slideLayout" Target="../slideLayouts/slideLayout266.xml"/><Relationship Id="rId7" Type="http://schemas.openxmlformats.org/officeDocument/2006/relationships/slideLayout" Target="../slideLayouts/slideLayout267.xml"/><Relationship Id="rId8" Type="http://schemas.openxmlformats.org/officeDocument/2006/relationships/slideLayout" Target="../slideLayouts/slideLayout268.xml"/><Relationship Id="rId9" Type="http://schemas.openxmlformats.org/officeDocument/2006/relationships/slideLayout" Target="../slideLayouts/slideLayout269.xml"/><Relationship Id="rId10" Type="http://schemas.openxmlformats.org/officeDocument/2006/relationships/slideLayout" Target="../slideLayouts/slideLayout270.xml"/></Relationships>
</file>

<file path=ppt/slideMasters/_rels/slideMaster25.xml.rels><?xml version="1.0" encoding="UTF-8" standalone="yes"?>
<Relationships xmlns="http://schemas.openxmlformats.org/package/2006/relationships"><Relationship Id="rId11" Type="http://schemas.openxmlformats.org/officeDocument/2006/relationships/slideLayout" Target="../slideLayouts/slideLayout282.xml"/><Relationship Id="rId12" Type="http://schemas.openxmlformats.org/officeDocument/2006/relationships/slideLayout" Target="../slideLayouts/slideLayout283.xml"/><Relationship Id="rId13" Type="http://schemas.openxmlformats.org/officeDocument/2006/relationships/slideLayout" Target="../slideLayouts/slideLayout284.xml"/><Relationship Id="rId14" Type="http://schemas.openxmlformats.org/officeDocument/2006/relationships/theme" Target="../theme/theme25.xml"/><Relationship Id="rId15" Type="http://schemas.openxmlformats.org/officeDocument/2006/relationships/tags" Target="../tags/tag367.xml"/><Relationship Id="rId16" Type="http://schemas.openxmlformats.org/officeDocument/2006/relationships/tags" Target="../tags/tag368.xml"/><Relationship Id="rId17" Type="http://schemas.openxmlformats.org/officeDocument/2006/relationships/tags" Target="../tags/tag369.xml"/><Relationship Id="rId1" Type="http://schemas.openxmlformats.org/officeDocument/2006/relationships/slideLayout" Target="../slideLayouts/slideLayout272.xml"/><Relationship Id="rId2" Type="http://schemas.openxmlformats.org/officeDocument/2006/relationships/slideLayout" Target="../slideLayouts/slideLayout273.xml"/><Relationship Id="rId3" Type="http://schemas.openxmlformats.org/officeDocument/2006/relationships/slideLayout" Target="../slideLayouts/slideLayout274.xml"/><Relationship Id="rId4" Type="http://schemas.openxmlformats.org/officeDocument/2006/relationships/slideLayout" Target="../slideLayouts/slideLayout275.xml"/><Relationship Id="rId5" Type="http://schemas.openxmlformats.org/officeDocument/2006/relationships/slideLayout" Target="../slideLayouts/slideLayout276.xml"/><Relationship Id="rId6" Type="http://schemas.openxmlformats.org/officeDocument/2006/relationships/slideLayout" Target="../slideLayouts/slideLayout277.xml"/><Relationship Id="rId7" Type="http://schemas.openxmlformats.org/officeDocument/2006/relationships/slideLayout" Target="../slideLayouts/slideLayout278.xml"/><Relationship Id="rId8" Type="http://schemas.openxmlformats.org/officeDocument/2006/relationships/slideLayout" Target="../slideLayouts/slideLayout279.xml"/><Relationship Id="rId9" Type="http://schemas.openxmlformats.org/officeDocument/2006/relationships/slideLayout" Target="../slideLayouts/slideLayout280.xml"/><Relationship Id="rId10" Type="http://schemas.openxmlformats.org/officeDocument/2006/relationships/slideLayout" Target="../slideLayouts/slideLayout281.xml"/></Relationships>
</file>

<file path=ppt/slideMasters/_rels/slideMaster26.xml.rels><?xml version="1.0" encoding="UTF-8" standalone="yes"?>
<Relationships xmlns="http://schemas.openxmlformats.org/package/2006/relationships"><Relationship Id="rId11" Type="http://schemas.openxmlformats.org/officeDocument/2006/relationships/slideLayout" Target="../slideLayouts/slideLayout295.xml"/><Relationship Id="rId12" Type="http://schemas.openxmlformats.org/officeDocument/2006/relationships/theme" Target="../theme/theme26.xml"/><Relationship Id="rId13" Type="http://schemas.openxmlformats.org/officeDocument/2006/relationships/tags" Target="../tags/tag370.xml"/><Relationship Id="rId14" Type="http://schemas.openxmlformats.org/officeDocument/2006/relationships/tags" Target="../tags/tag371.xml"/><Relationship Id="rId15" Type="http://schemas.openxmlformats.org/officeDocument/2006/relationships/tags" Target="../tags/tag372.xml"/><Relationship Id="rId16" Type="http://schemas.openxmlformats.org/officeDocument/2006/relationships/tags" Target="../tags/tag373.xml"/><Relationship Id="rId17" Type="http://schemas.openxmlformats.org/officeDocument/2006/relationships/tags" Target="../tags/tag374.xml"/><Relationship Id="rId1" Type="http://schemas.openxmlformats.org/officeDocument/2006/relationships/slideLayout" Target="../slideLayouts/slideLayout285.xml"/><Relationship Id="rId2" Type="http://schemas.openxmlformats.org/officeDocument/2006/relationships/slideLayout" Target="../slideLayouts/slideLayout286.xml"/><Relationship Id="rId3" Type="http://schemas.openxmlformats.org/officeDocument/2006/relationships/slideLayout" Target="../slideLayouts/slideLayout287.xml"/><Relationship Id="rId4" Type="http://schemas.openxmlformats.org/officeDocument/2006/relationships/slideLayout" Target="../slideLayouts/slideLayout288.xml"/><Relationship Id="rId5" Type="http://schemas.openxmlformats.org/officeDocument/2006/relationships/slideLayout" Target="../slideLayouts/slideLayout289.xml"/><Relationship Id="rId6" Type="http://schemas.openxmlformats.org/officeDocument/2006/relationships/slideLayout" Target="../slideLayouts/slideLayout290.xml"/><Relationship Id="rId7" Type="http://schemas.openxmlformats.org/officeDocument/2006/relationships/slideLayout" Target="../slideLayouts/slideLayout291.xml"/><Relationship Id="rId8" Type="http://schemas.openxmlformats.org/officeDocument/2006/relationships/slideLayout" Target="../slideLayouts/slideLayout292.xml"/><Relationship Id="rId9" Type="http://schemas.openxmlformats.org/officeDocument/2006/relationships/slideLayout" Target="../slideLayouts/slideLayout293.xml"/><Relationship Id="rId10" Type="http://schemas.openxmlformats.org/officeDocument/2006/relationships/slideLayout" Target="../slideLayouts/slideLayout294.xml"/></Relationships>
</file>

<file path=ppt/slideMasters/_rels/slideMaster27.xml.rels><?xml version="1.0" encoding="UTF-8" standalone="yes"?>
<Relationships xmlns="http://schemas.openxmlformats.org/package/2006/relationships"><Relationship Id="rId9" Type="http://schemas.openxmlformats.org/officeDocument/2006/relationships/slideLayout" Target="../slideLayouts/slideLayout304.xml"/><Relationship Id="rId20" Type="http://schemas.openxmlformats.org/officeDocument/2006/relationships/tags" Target="../tags/tag413.xml"/><Relationship Id="rId21" Type="http://schemas.openxmlformats.org/officeDocument/2006/relationships/tags" Target="../tags/tag414.xml"/><Relationship Id="rId22" Type="http://schemas.openxmlformats.org/officeDocument/2006/relationships/tags" Target="../tags/tag415.xml"/><Relationship Id="rId10" Type="http://schemas.openxmlformats.org/officeDocument/2006/relationships/slideLayout" Target="../slideLayouts/slideLayout305.xml"/><Relationship Id="rId11" Type="http://schemas.openxmlformats.org/officeDocument/2006/relationships/slideLayout" Target="../slideLayouts/slideLayout306.xml"/><Relationship Id="rId12" Type="http://schemas.openxmlformats.org/officeDocument/2006/relationships/slideLayout" Target="../slideLayouts/slideLayout307.xml"/><Relationship Id="rId13" Type="http://schemas.openxmlformats.org/officeDocument/2006/relationships/slideLayout" Target="../slideLayouts/slideLayout308.xml"/><Relationship Id="rId14" Type="http://schemas.openxmlformats.org/officeDocument/2006/relationships/theme" Target="../theme/theme27.xml"/><Relationship Id="rId15" Type="http://schemas.openxmlformats.org/officeDocument/2006/relationships/tags" Target="../tags/tag408.xml"/><Relationship Id="rId16" Type="http://schemas.openxmlformats.org/officeDocument/2006/relationships/tags" Target="../tags/tag409.xml"/><Relationship Id="rId17" Type="http://schemas.openxmlformats.org/officeDocument/2006/relationships/tags" Target="../tags/tag410.xml"/><Relationship Id="rId18" Type="http://schemas.openxmlformats.org/officeDocument/2006/relationships/tags" Target="../tags/tag411.xml"/><Relationship Id="rId19" Type="http://schemas.openxmlformats.org/officeDocument/2006/relationships/tags" Target="../tags/tag412.xml"/><Relationship Id="rId1" Type="http://schemas.openxmlformats.org/officeDocument/2006/relationships/slideLayout" Target="../slideLayouts/slideLayout296.xml"/><Relationship Id="rId2" Type="http://schemas.openxmlformats.org/officeDocument/2006/relationships/slideLayout" Target="../slideLayouts/slideLayout297.xml"/><Relationship Id="rId3" Type="http://schemas.openxmlformats.org/officeDocument/2006/relationships/slideLayout" Target="../slideLayouts/slideLayout298.xml"/><Relationship Id="rId4" Type="http://schemas.openxmlformats.org/officeDocument/2006/relationships/slideLayout" Target="../slideLayouts/slideLayout299.xml"/><Relationship Id="rId5" Type="http://schemas.openxmlformats.org/officeDocument/2006/relationships/slideLayout" Target="../slideLayouts/slideLayout300.xml"/><Relationship Id="rId6" Type="http://schemas.openxmlformats.org/officeDocument/2006/relationships/slideLayout" Target="../slideLayouts/slideLayout301.xml"/><Relationship Id="rId7" Type="http://schemas.openxmlformats.org/officeDocument/2006/relationships/slideLayout" Target="../slideLayouts/slideLayout302.xml"/><Relationship Id="rId8" Type="http://schemas.openxmlformats.org/officeDocument/2006/relationships/slideLayout" Target="../slideLayouts/slideLayout303.xml"/></Relationships>
</file>

<file path=ppt/slideMasters/_rels/slideMaster28.xml.rels><?xml version="1.0" encoding="UTF-8" standalone="yes"?>
<Relationships xmlns="http://schemas.openxmlformats.org/package/2006/relationships"><Relationship Id="rId11" Type="http://schemas.openxmlformats.org/officeDocument/2006/relationships/slideLayout" Target="../slideLayouts/slideLayout319.xml"/><Relationship Id="rId12" Type="http://schemas.openxmlformats.org/officeDocument/2006/relationships/slideLayout" Target="../slideLayouts/slideLayout320.xml"/><Relationship Id="rId13" Type="http://schemas.openxmlformats.org/officeDocument/2006/relationships/slideLayout" Target="../slideLayouts/slideLayout321.xml"/><Relationship Id="rId14" Type="http://schemas.openxmlformats.org/officeDocument/2006/relationships/theme" Target="../theme/theme28.xml"/><Relationship Id="rId15" Type="http://schemas.openxmlformats.org/officeDocument/2006/relationships/tags" Target="../tags/tag416.xml"/><Relationship Id="rId16" Type="http://schemas.openxmlformats.org/officeDocument/2006/relationships/tags" Target="../tags/tag417.xml"/><Relationship Id="rId17" Type="http://schemas.openxmlformats.org/officeDocument/2006/relationships/tags" Target="../tags/tag418.xml"/><Relationship Id="rId1" Type="http://schemas.openxmlformats.org/officeDocument/2006/relationships/slideLayout" Target="../slideLayouts/slideLayout309.xml"/><Relationship Id="rId2" Type="http://schemas.openxmlformats.org/officeDocument/2006/relationships/slideLayout" Target="../slideLayouts/slideLayout310.xml"/><Relationship Id="rId3" Type="http://schemas.openxmlformats.org/officeDocument/2006/relationships/slideLayout" Target="../slideLayouts/slideLayout311.xml"/><Relationship Id="rId4" Type="http://schemas.openxmlformats.org/officeDocument/2006/relationships/slideLayout" Target="../slideLayouts/slideLayout312.xml"/><Relationship Id="rId5" Type="http://schemas.openxmlformats.org/officeDocument/2006/relationships/slideLayout" Target="../slideLayouts/slideLayout313.xml"/><Relationship Id="rId6" Type="http://schemas.openxmlformats.org/officeDocument/2006/relationships/slideLayout" Target="../slideLayouts/slideLayout314.xml"/><Relationship Id="rId7" Type="http://schemas.openxmlformats.org/officeDocument/2006/relationships/slideLayout" Target="../slideLayouts/slideLayout315.xml"/><Relationship Id="rId8" Type="http://schemas.openxmlformats.org/officeDocument/2006/relationships/slideLayout" Target="../slideLayouts/slideLayout316.xml"/><Relationship Id="rId9" Type="http://schemas.openxmlformats.org/officeDocument/2006/relationships/slideLayout" Target="../slideLayouts/slideLayout317.xml"/><Relationship Id="rId10" Type="http://schemas.openxmlformats.org/officeDocument/2006/relationships/slideLayout" Target="../slideLayouts/slideLayout318.xml"/></Relationships>
</file>

<file path=ppt/slideMasters/_rels/slideMaster29.xml.rels><?xml version="1.0" encoding="UTF-8" standalone="yes"?>
<Relationships xmlns="http://schemas.openxmlformats.org/package/2006/relationships"><Relationship Id="rId3" Type="http://schemas.openxmlformats.org/officeDocument/2006/relationships/theme" Target="../theme/theme29.xml"/><Relationship Id="rId4" Type="http://schemas.openxmlformats.org/officeDocument/2006/relationships/tags" Target="../tags/tag419.xml"/><Relationship Id="rId5" Type="http://schemas.openxmlformats.org/officeDocument/2006/relationships/tags" Target="../tags/tag420.xml"/><Relationship Id="rId1" Type="http://schemas.openxmlformats.org/officeDocument/2006/relationships/slideLayout" Target="../slideLayouts/slideLayout322.xml"/><Relationship Id="rId2" Type="http://schemas.openxmlformats.org/officeDocument/2006/relationships/slideLayout" Target="../slideLayouts/slideLayout323.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7.xml"/><Relationship Id="rId12" Type="http://schemas.openxmlformats.org/officeDocument/2006/relationships/slideLayout" Target="../slideLayouts/slideLayout38.xml"/><Relationship Id="rId13" Type="http://schemas.openxmlformats.org/officeDocument/2006/relationships/slideLayout" Target="../slideLayouts/slideLayout39.xml"/><Relationship Id="rId14" Type="http://schemas.openxmlformats.org/officeDocument/2006/relationships/theme" Target="../theme/theme3.xml"/><Relationship Id="rId15" Type="http://schemas.openxmlformats.org/officeDocument/2006/relationships/tags" Target="../tags/tag46.xml"/><Relationship Id="rId16" Type="http://schemas.openxmlformats.org/officeDocument/2006/relationships/tags" Target="../tags/tag47.xml"/><Relationship Id="rId17" Type="http://schemas.openxmlformats.org/officeDocument/2006/relationships/tags" Target="../tags/tag48.xml"/><Relationship Id="rId1" Type="http://schemas.openxmlformats.org/officeDocument/2006/relationships/slideLayout" Target="../slideLayouts/slideLayout27.xml"/><Relationship Id="rId2" Type="http://schemas.openxmlformats.org/officeDocument/2006/relationships/slideLayout" Target="../slideLayouts/slideLayout28.xml"/><Relationship Id="rId3" Type="http://schemas.openxmlformats.org/officeDocument/2006/relationships/slideLayout" Target="../slideLayouts/slideLayout29.xml"/><Relationship Id="rId4" Type="http://schemas.openxmlformats.org/officeDocument/2006/relationships/slideLayout" Target="../slideLayouts/slideLayout30.xml"/><Relationship Id="rId5" Type="http://schemas.openxmlformats.org/officeDocument/2006/relationships/slideLayout" Target="../slideLayouts/slideLayout31.xml"/><Relationship Id="rId6" Type="http://schemas.openxmlformats.org/officeDocument/2006/relationships/slideLayout" Target="../slideLayouts/slideLayout32.xml"/><Relationship Id="rId7" Type="http://schemas.openxmlformats.org/officeDocument/2006/relationships/slideLayout" Target="../slideLayouts/slideLayout33.xml"/><Relationship Id="rId8" Type="http://schemas.openxmlformats.org/officeDocument/2006/relationships/slideLayout" Target="../slideLayouts/slideLayout34.xml"/><Relationship Id="rId9" Type="http://schemas.openxmlformats.org/officeDocument/2006/relationships/slideLayout" Target="../slideLayouts/slideLayout35.xml"/><Relationship Id="rId10" Type="http://schemas.openxmlformats.org/officeDocument/2006/relationships/slideLayout" Target="../slideLayouts/slideLayout36.xml"/></Relationships>
</file>

<file path=ppt/slideMasters/_rels/slideMaster30.xml.rels><?xml version="1.0" encoding="UTF-8" standalone="yes"?>
<Relationships xmlns="http://schemas.openxmlformats.org/package/2006/relationships"><Relationship Id="rId9" Type="http://schemas.openxmlformats.org/officeDocument/2006/relationships/slideLayout" Target="../slideLayouts/slideLayout332.xml"/><Relationship Id="rId20" Type="http://schemas.openxmlformats.org/officeDocument/2006/relationships/tags" Target="../tags/tag432.xml"/><Relationship Id="rId10" Type="http://schemas.openxmlformats.org/officeDocument/2006/relationships/slideLayout" Target="../slideLayouts/slideLayout333.xml"/><Relationship Id="rId11" Type="http://schemas.openxmlformats.org/officeDocument/2006/relationships/slideLayout" Target="../slideLayouts/slideLayout334.xml"/><Relationship Id="rId12" Type="http://schemas.openxmlformats.org/officeDocument/2006/relationships/theme" Target="../theme/theme30.xml"/><Relationship Id="rId13" Type="http://schemas.openxmlformats.org/officeDocument/2006/relationships/tags" Target="../tags/tag425.xml"/><Relationship Id="rId14" Type="http://schemas.openxmlformats.org/officeDocument/2006/relationships/tags" Target="../tags/tag426.xml"/><Relationship Id="rId15" Type="http://schemas.openxmlformats.org/officeDocument/2006/relationships/tags" Target="../tags/tag427.xml"/><Relationship Id="rId16" Type="http://schemas.openxmlformats.org/officeDocument/2006/relationships/tags" Target="../tags/tag428.xml"/><Relationship Id="rId17" Type="http://schemas.openxmlformats.org/officeDocument/2006/relationships/tags" Target="../tags/tag429.xml"/><Relationship Id="rId18" Type="http://schemas.openxmlformats.org/officeDocument/2006/relationships/tags" Target="../tags/tag430.xml"/><Relationship Id="rId19" Type="http://schemas.openxmlformats.org/officeDocument/2006/relationships/tags" Target="../tags/tag431.xml"/><Relationship Id="rId1" Type="http://schemas.openxmlformats.org/officeDocument/2006/relationships/slideLayout" Target="../slideLayouts/slideLayout324.xml"/><Relationship Id="rId2" Type="http://schemas.openxmlformats.org/officeDocument/2006/relationships/slideLayout" Target="../slideLayouts/slideLayout325.xml"/><Relationship Id="rId3" Type="http://schemas.openxmlformats.org/officeDocument/2006/relationships/slideLayout" Target="../slideLayouts/slideLayout326.xml"/><Relationship Id="rId4" Type="http://schemas.openxmlformats.org/officeDocument/2006/relationships/slideLayout" Target="../slideLayouts/slideLayout327.xml"/><Relationship Id="rId5" Type="http://schemas.openxmlformats.org/officeDocument/2006/relationships/slideLayout" Target="../slideLayouts/slideLayout328.xml"/><Relationship Id="rId6" Type="http://schemas.openxmlformats.org/officeDocument/2006/relationships/slideLayout" Target="../slideLayouts/slideLayout329.xml"/><Relationship Id="rId7" Type="http://schemas.openxmlformats.org/officeDocument/2006/relationships/slideLayout" Target="../slideLayouts/slideLayout330.xml"/><Relationship Id="rId8" Type="http://schemas.openxmlformats.org/officeDocument/2006/relationships/slideLayout" Target="../slideLayouts/slideLayout331.xml"/></Relationships>
</file>

<file path=ppt/slideMasters/_rels/slideMaster31.xml.rels><?xml version="1.0" encoding="UTF-8" standalone="yes"?>
<Relationships xmlns="http://schemas.openxmlformats.org/package/2006/relationships"><Relationship Id="rId9" Type="http://schemas.openxmlformats.org/officeDocument/2006/relationships/slideLayout" Target="../slideLayouts/slideLayout343.xml"/><Relationship Id="rId20" Type="http://schemas.openxmlformats.org/officeDocument/2006/relationships/tags" Target="../tags/tag460.xml"/><Relationship Id="rId21" Type="http://schemas.openxmlformats.org/officeDocument/2006/relationships/tags" Target="../tags/tag461.xml"/><Relationship Id="rId22" Type="http://schemas.openxmlformats.org/officeDocument/2006/relationships/tags" Target="../tags/tag462.xml"/><Relationship Id="rId23" Type="http://schemas.openxmlformats.org/officeDocument/2006/relationships/tags" Target="../tags/tag463.xml"/><Relationship Id="rId24" Type="http://schemas.openxmlformats.org/officeDocument/2006/relationships/tags" Target="../tags/tag464.xml"/><Relationship Id="rId25" Type="http://schemas.openxmlformats.org/officeDocument/2006/relationships/tags" Target="../tags/tag465.xml"/><Relationship Id="rId26" Type="http://schemas.openxmlformats.org/officeDocument/2006/relationships/tags" Target="../tags/tag466.xml"/><Relationship Id="rId27" Type="http://schemas.openxmlformats.org/officeDocument/2006/relationships/tags" Target="../tags/tag467.xml"/><Relationship Id="rId28" Type="http://schemas.openxmlformats.org/officeDocument/2006/relationships/tags" Target="../tags/tag468.xml"/><Relationship Id="rId29" Type="http://schemas.openxmlformats.org/officeDocument/2006/relationships/tags" Target="../tags/tag469.xml"/><Relationship Id="rId30" Type="http://schemas.openxmlformats.org/officeDocument/2006/relationships/tags" Target="../tags/tag470.xml"/><Relationship Id="rId31" Type="http://schemas.openxmlformats.org/officeDocument/2006/relationships/tags" Target="../tags/tag471.xml"/><Relationship Id="rId10" Type="http://schemas.openxmlformats.org/officeDocument/2006/relationships/slideLayout" Target="../slideLayouts/slideLayout344.xml"/><Relationship Id="rId11" Type="http://schemas.openxmlformats.org/officeDocument/2006/relationships/slideLayout" Target="../slideLayouts/slideLayout345.xml"/><Relationship Id="rId12" Type="http://schemas.openxmlformats.org/officeDocument/2006/relationships/slideLayout" Target="../slideLayouts/slideLayout346.xml"/><Relationship Id="rId13" Type="http://schemas.openxmlformats.org/officeDocument/2006/relationships/slideLayout" Target="../slideLayouts/slideLayout347.xml"/><Relationship Id="rId14" Type="http://schemas.openxmlformats.org/officeDocument/2006/relationships/theme" Target="../theme/theme31.xml"/><Relationship Id="rId15" Type="http://schemas.openxmlformats.org/officeDocument/2006/relationships/tags" Target="../tags/tag455.xml"/><Relationship Id="rId16" Type="http://schemas.openxmlformats.org/officeDocument/2006/relationships/tags" Target="../tags/tag456.xml"/><Relationship Id="rId17" Type="http://schemas.openxmlformats.org/officeDocument/2006/relationships/tags" Target="../tags/tag457.xml"/><Relationship Id="rId18" Type="http://schemas.openxmlformats.org/officeDocument/2006/relationships/tags" Target="../tags/tag458.xml"/><Relationship Id="rId19" Type="http://schemas.openxmlformats.org/officeDocument/2006/relationships/tags" Target="../tags/tag459.xml"/><Relationship Id="rId1" Type="http://schemas.openxmlformats.org/officeDocument/2006/relationships/slideLayout" Target="../slideLayouts/slideLayout335.xml"/><Relationship Id="rId2" Type="http://schemas.openxmlformats.org/officeDocument/2006/relationships/slideLayout" Target="../slideLayouts/slideLayout336.xml"/><Relationship Id="rId3" Type="http://schemas.openxmlformats.org/officeDocument/2006/relationships/slideLayout" Target="../slideLayouts/slideLayout337.xml"/><Relationship Id="rId4" Type="http://schemas.openxmlformats.org/officeDocument/2006/relationships/slideLayout" Target="../slideLayouts/slideLayout338.xml"/><Relationship Id="rId5" Type="http://schemas.openxmlformats.org/officeDocument/2006/relationships/slideLayout" Target="../slideLayouts/slideLayout339.xml"/><Relationship Id="rId6" Type="http://schemas.openxmlformats.org/officeDocument/2006/relationships/slideLayout" Target="../slideLayouts/slideLayout340.xml"/><Relationship Id="rId7" Type="http://schemas.openxmlformats.org/officeDocument/2006/relationships/slideLayout" Target="../slideLayouts/slideLayout341.xml"/><Relationship Id="rId8" Type="http://schemas.openxmlformats.org/officeDocument/2006/relationships/slideLayout" Target="../slideLayouts/slideLayout342.xml"/></Relationships>
</file>

<file path=ppt/slideMasters/_rels/slideMaster32.xml.rels><?xml version="1.0" encoding="UTF-8" standalone="yes"?>
<Relationships xmlns="http://schemas.openxmlformats.org/package/2006/relationships"><Relationship Id="rId11" Type="http://schemas.openxmlformats.org/officeDocument/2006/relationships/slideLayout" Target="../slideLayouts/slideLayout358.xml"/><Relationship Id="rId12" Type="http://schemas.openxmlformats.org/officeDocument/2006/relationships/slideLayout" Target="../slideLayouts/slideLayout359.xml"/><Relationship Id="rId13" Type="http://schemas.openxmlformats.org/officeDocument/2006/relationships/slideLayout" Target="../slideLayouts/slideLayout360.xml"/><Relationship Id="rId14" Type="http://schemas.openxmlformats.org/officeDocument/2006/relationships/slideLayout" Target="../slideLayouts/slideLayout361.xml"/><Relationship Id="rId15" Type="http://schemas.openxmlformats.org/officeDocument/2006/relationships/slideLayout" Target="../slideLayouts/slideLayout362.xml"/><Relationship Id="rId16" Type="http://schemas.openxmlformats.org/officeDocument/2006/relationships/theme" Target="../theme/theme32.xml"/><Relationship Id="rId17" Type="http://schemas.openxmlformats.org/officeDocument/2006/relationships/tags" Target="../tags/tag486.xml"/><Relationship Id="rId18" Type="http://schemas.openxmlformats.org/officeDocument/2006/relationships/tags" Target="../tags/tag487.xml"/><Relationship Id="rId19" Type="http://schemas.openxmlformats.org/officeDocument/2006/relationships/tags" Target="../tags/tag488.xml"/><Relationship Id="rId1" Type="http://schemas.openxmlformats.org/officeDocument/2006/relationships/slideLayout" Target="../slideLayouts/slideLayout348.xml"/><Relationship Id="rId2" Type="http://schemas.openxmlformats.org/officeDocument/2006/relationships/slideLayout" Target="../slideLayouts/slideLayout349.xml"/><Relationship Id="rId3" Type="http://schemas.openxmlformats.org/officeDocument/2006/relationships/slideLayout" Target="../slideLayouts/slideLayout350.xml"/><Relationship Id="rId4" Type="http://schemas.openxmlformats.org/officeDocument/2006/relationships/slideLayout" Target="../slideLayouts/slideLayout351.xml"/><Relationship Id="rId5" Type="http://schemas.openxmlformats.org/officeDocument/2006/relationships/slideLayout" Target="../slideLayouts/slideLayout352.xml"/><Relationship Id="rId6" Type="http://schemas.openxmlformats.org/officeDocument/2006/relationships/slideLayout" Target="../slideLayouts/slideLayout353.xml"/><Relationship Id="rId7" Type="http://schemas.openxmlformats.org/officeDocument/2006/relationships/slideLayout" Target="../slideLayouts/slideLayout354.xml"/><Relationship Id="rId8" Type="http://schemas.openxmlformats.org/officeDocument/2006/relationships/slideLayout" Target="../slideLayouts/slideLayout355.xml"/><Relationship Id="rId9" Type="http://schemas.openxmlformats.org/officeDocument/2006/relationships/slideLayout" Target="../slideLayouts/slideLayout356.xml"/><Relationship Id="rId10" Type="http://schemas.openxmlformats.org/officeDocument/2006/relationships/slideLayout" Target="../slideLayouts/slideLayout357.xml"/></Relationships>
</file>

<file path=ppt/slideMasters/_rels/slideMaster33.xml.rels><?xml version="1.0" encoding="UTF-8" standalone="yes"?>
<Relationships xmlns="http://schemas.openxmlformats.org/package/2006/relationships"><Relationship Id="rId9" Type="http://schemas.openxmlformats.org/officeDocument/2006/relationships/slideLayout" Target="../slideLayouts/slideLayout371.xml"/><Relationship Id="rId20" Type="http://schemas.openxmlformats.org/officeDocument/2006/relationships/tags" Target="../tags/tag498.xml"/><Relationship Id="rId21" Type="http://schemas.openxmlformats.org/officeDocument/2006/relationships/tags" Target="../tags/tag499.xml"/><Relationship Id="rId10" Type="http://schemas.openxmlformats.org/officeDocument/2006/relationships/slideLayout" Target="../slideLayouts/slideLayout372.xml"/><Relationship Id="rId11" Type="http://schemas.openxmlformats.org/officeDocument/2006/relationships/slideLayout" Target="../slideLayouts/slideLayout373.xml"/><Relationship Id="rId12" Type="http://schemas.openxmlformats.org/officeDocument/2006/relationships/slideLayout" Target="../slideLayouts/slideLayout374.xml"/><Relationship Id="rId13" Type="http://schemas.openxmlformats.org/officeDocument/2006/relationships/slideLayout" Target="../slideLayouts/slideLayout375.xml"/><Relationship Id="rId14" Type="http://schemas.openxmlformats.org/officeDocument/2006/relationships/slideLayout" Target="../slideLayouts/slideLayout376.xml"/><Relationship Id="rId15" Type="http://schemas.openxmlformats.org/officeDocument/2006/relationships/slideLayout" Target="../slideLayouts/slideLayout377.xml"/><Relationship Id="rId16" Type="http://schemas.openxmlformats.org/officeDocument/2006/relationships/theme" Target="../theme/theme33.xml"/><Relationship Id="rId17" Type="http://schemas.openxmlformats.org/officeDocument/2006/relationships/tags" Target="../tags/tag495.xml"/><Relationship Id="rId18" Type="http://schemas.openxmlformats.org/officeDocument/2006/relationships/tags" Target="../tags/tag496.xml"/><Relationship Id="rId19" Type="http://schemas.openxmlformats.org/officeDocument/2006/relationships/tags" Target="../tags/tag497.xml"/><Relationship Id="rId1" Type="http://schemas.openxmlformats.org/officeDocument/2006/relationships/slideLayout" Target="../slideLayouts/slideLayout363.xml"/><Relationship Id="rId2" Type="http://schemas.openxmlformats.org/officeDocument/2006/relationships/slideLayout" Target="../slideLayouts/slideLayout364.xml"/><Relationship Id="rId3" Type="http://schemas.openxmlformats.org/officeDocument/2006/relationships/slideLayout" Target="../slideLayouts/slideLayout365.xml"/><Relationship Id="rId4" Type="http://schemas.openxmlformats.org/officeDocument/2006/relationships/slideLayout" Target="../slideLayouts/slideLayout366.xml"/><Relationship Id="rId5" Type="http://schemas.openxmlformats.org/officeDocument/2006/relationships/slideLayout" Target="../slideLayouts/slideLayout367.xml"/><Relationship Id="rId6" Type="http://schemas.openxmlformats.org/officeDocument/2006/relationships/slideLayout" Target="../slideLayouts/slideLayout368.xml"/><Relationship Id="rId7" Type="http://schemas.openxmlformats.org/officeDocument/2006/relationships/slideLayout" Target="../slideLayouts/slideLayout369.xml"/><Relationship Id="rId8" Type="http://schemas.openxmlformats.org/officeDocument/2006/relationships/slideLayout" Target="../slideLayouts/slideLayout370.xml"/></Relationships>
</file>

<file path=ppt/slideMasters/_rels/slideMaster34.xml.rels><?xml version="1.0" encoding="UTF-8" standalone="yes"?>
<Relationships xmlns="http://schemas.openxmlformats.org/package/2006/relationships"><Relationship Id="rId11" Type="http://schemas.openxmlformats.org/officeDocument/2006/relationships/slideLayout" Target="../slideLayouts/slideLayout388.xml"/><Relationship Id="rId12" Type="http://schemas.openxmlformats.org/officeDocument/2006/relationships/theme" Target="../theme/theme34.xml"/><Relationship Id="rId13" Type="http://schemas.openxmlformats.org/officeDocument/2006/relationships/tags" Target="../tags/tag523.xml"/><Relationship Id="rId14" Type="http://schemas.openxmlformats.org/officeDocument/2006/relationships/tags" Target="../tags/tag524.xml"/><Relationship Id="rId15" Type="http://schemas.openxmlformats.org/officeDocument/2006/relationships/tags" Target="../tags/tag525.xml"/><Relationship Id="rId1" Type="http://schemas.openxmlformats.org/officeDocument/2006/relationships/slideLayout" Target="../slideLayouts/slideLayout378.xml"/><Relationship Id="rId2" Type="http://schemas.openxmlformats.org/officeDocument/2006/relationships/slideLayout" Target="../slideLayouts/slideLayout379.xml"/><Relationship Id="rId3" Type="http://schemas.openxmlformats.org/officeDocument/2006/relationships/slideLayout" Target="../slideLayouts/slideLayout380.xml"/><Relationship Id="rId4" Type="http://schemas.openxmlformats.org/officeDocument/2006/relationships/slideLayout" Target="../slideLayouts/slideLayout381.xml"/><Relationship Id="rId5" Type="http://schemas.openxmlformats.org/officeDocument/2006/relationships/slideLayout" Target="../slideLayouts/slideLayout382.xml"/><Relationship Id="rId6" Type="http://schemas.openxmlformats.org/officeDocument/2006/relationships/slideLayout" Target="../slideLayouts/slideLayout383.xml"/><Relationship Id="rId7" Type="http://schemas.openxmlformats.org/officeDocument/2006/relationships/slideLayout" Target="../slideLayouts/slideLayout384.xml"/><Relationship Id="rId8" Type="http://schemas.openxmlformats.org/officeDocument/2006/relationships/slideLayout" Target="../slideLayouts/slideLayout385.xml"/><Relationship Id="rId9" Type="http://schemas.openxmlformats.org/officeDocument/2006/relationships/slideLayout" Target="../slideLayouts/slideLayout386.xml"/><Relationship Id="rId10" Type="http://schemas.openxmlformats.org/officeDocument/2006/relationships/slideLayout" Target="../slideLayouts/slideLayout387.xml"/></Relationships>
</file>

<file path=ppt/slideMasters/_rels/slideMaster35.xml.rels><?xml version="1.0" encoding="UTF-8" standalone="yes"?>
<Relationships xmlns="http://schemas.openxmlformats.org/package/2006/relationships"><Relationship Id="rId11" Type="http://schemas.openxmlformats.org/officeDocument/2006/relationships/slideLayout" Target="../slideLayouts/slideLayout399.xml"/><Relationship Id="rId12" Type="http://schemas.openxmlformats.org/officeDocument/2006/relationships/theme" Target="../theme/theme35.xml"/><Relationship Id="rId13" Type="http://schemas.openxmlformats.org/officeDocument/2006/relationships/tags" Target="../tags/tag559.xml"/><Relationship Id="rId14" Type="http://schemas.openxmlformats.org/officeDocument/2006/relationships/tags" Target="../tags/tag560.xml"/><Relationship Id="rId15" Type="http://schemas.openxmlformats.org/officeDocument/2006/relationships/tags" Target="../tags/tag561.xml"/><Relationship Id="rId16" Type="http://schemas.openxmlformats.org/officeDocument/2006/relationships/tags" Target="../tags/tag562.xml"/><Relationship Id="rId17" Type="http://schemas.openxmlformats.org/officeDocument/2006/relationships/tags" Target="../tags/tag563.xml"/><Relationship Id="rId1" Type="http://schemas.openxmlformats.org/officeDocument/2006/relationships/slideLayout" Target="../slideLayouts/slideLayout389.xml"/><Relationship Id="rId2" Type="http://schemas.openxmlformats.org/officeDocument/2006/relationships/slideLayout" Target="../slideLayouts/slideLayout390.xml"/><Relationship Id="rId3" Type="http://schemas.openxmlformats.org/officeDocument/2006/relationships/slideLayout" Target="../slideLayouts/slideLayout391.xml"/><Relationship Id="rId4" Type="http://schemas.openxmlformats.org/officeDocument/2006/relationships/slideLayout" Target="../slideLayouts/slideLayout392.xml"/><Relationship Id="rId5" Type="http://schemas.openxmlformats.org/officeDocument/2006/relationships/slideLayout" Target="../slideLayouts/slideLayout393.xml"/><Relationship Id="rId6" Type="http://schemas.openxmlformats.org/officeDocument/2006/relationships/slideLayout" Target="../slideLayouts/slideLayout394.xml"/><Relationship Id="rId7" Type="http://schemas.openxmlformats.org/officeDocument/2006/relationships/slideLayout" Target="../slideLayouts/slideLayout395.xml"/><Relationship Id="rId8" Type="http://schemas.openxmlformats.org/officeDocument/2006/relationships/slideLayout" Target="../slideLayouts/slideLayout396.xml"/><Relationship Id="rId9" Type="http://schemas.openxmlformats.org/officeDocument/2006/relationships/slideLayout" Target="../slideLayouts/slideLayout397.xml"/><Relationship Id="rId10" Type="http://schemas.openxmlformats.org/officeDocument/2006/relationships/slideLayout" Target="../slideLayouts/slideLayout398.xml"/></Relationships>
</file>

<file path=ppt/slideMasters/_rels/slideMaster36.xml.rels><?xml version="1.0" encoding="UTF-8" standalone="yes"?>
<Relationships xmlns="http://schemas.openxmlformats.org/package/2006/relationships"><Relationship Id="rId11" Type="http://schemas.openxmlformats.org/officeDocument/2006/relationships/slideLayout" Target="../slideLayouts/slideLayout410.xml"/><Relationship Id="rId12" Type="http://schemas.openxmlformats.org/officeDocument/2006/relationships/theme" Target="../theme/theme36.xml"/><Relationship Id="rId13" Type="http://schemas.openxmlformats.org/officeDocument/2006/relationships/tags" Target="../tags/tag597.xml"/><Relationship Id="rId14" Type="http://schemas.openxmlformats.org/officeDocument/2006/relationships/tags" Target="../tags/tag598.xml"/><Relationship Id="rId15" Type="http://schemas.openxmlformats.org/officeDocument/2006/relationships/tags" Target="../tags/tag599.xml"/><Relationship Id="rId16" Type="http://schemas.openxmlformats.org/officeDocument/2006/relationships/tags" Target="../tags/tag600.xml"/><Relationship Id="rId17" Type="http://schemas.openxmlformats.org/officeDocument/2006/relationships/tags" Target="../tags/tag601.xml"/><Relationship Id="rId1" Type="http://schemas.openxmlformats.org/officeDocument/2006/relationships/slideLayout" Target="../slideLayouts/slideLayout400.xml"/><Relationship Id="rId2" Type="http://schemas.openxmlformats.org/officeDocument/2006/relationships/slideLayout" Target="../slideLayouts/slideLayout401.xml"/><Relationship Id="rId3" Type="http://schemas.openxmlformats.org/officeDocument/2006/relationships/slideLayout" Target="../slideLayouts/slideLayout402.xml"/><Relationship Id="rId4" Type="http://schemas.openxmlformats.org/officeDocument/2006/relationships/slideLayout" Target="../slideLayouts/slideLayout403.xml"/><Relationship Id="rId5" Type="http://schemas.openxmlformats.org/officeDocument/2006/relationships/slideLayout" Target="../slideLayouts/slideLayout404.xml"/><Relationship Id="rId6" Type="http://schemas.openxmlformats.org/officeDocument/2006/relationships/slideLayout" Target="../slideLayouts/slideLayout405.xml"/><Relationship Id="rId7" Type="http://schemas.openxmlformats.org/officeDocument/2006/relationships/slideLayout" Target="../slideLayouts/slideLayout406.xml"/><Relationship Id="rId8" Type="http://schemas.openxmlformats.org/officeDocument/2006/relationships/slideLayout" Target="../slideLayouts/slideLayout407.xml"/><Relationship Id="rId9" Type="http://schemas.openxmlformats.org/officeDocument/2006/relationships/slideLayout" Target="../slideLayouts/slideLayout408.xml"/><Relationship Id="rId10" Type="http://schemas.openxmlformats.org/officeDocument/2006/relationships/slideLayout" Target="../slideLayouts/slideLayout409.xml"/></Relationships>
</file>

<file path=ppt/slideMasters/_rels/slideMaster37.xml.rels><?xml version="1.0" encoding="UTF-8" standalone="yes"?>
<Relationships xmlns="http://schemas.openxmlformats.org/package/2006/relationships"><Relationship Id="rId9" Type="http://schemas.openxmlformats.org/officeDocument/2006/relationships/slideLayout" Target="../slideLayouts/slideLayout419.xml"/><Relationship Id="rId20" Type="http://schemas.openxmlformats.org/officeDocument/2006/relationships/tags" Target="../tags/tag639.xml"/><Relationship Id="rId10" Type="http://schemas.openxmlformats.org/officeDocument/2006/relationships/slideLayout" Target="../slideLayouts/slideLayout420.xml"/><Relationship Id="rId11" Type="http://schemas.openxmlformats.org/officeDocument/2006/relationships/slideLayout" Target="../slideLayouts/slideLayout421.xml"/><Relationship Id="rId12" Type="http://schemas.openxmlformats.org/officeDocument/2006/relationships/slideLayout" Target="../slideLayouts/slideLayout422.xml"/><Relationship Id="rId13" Type="http://schemas.openxmlformats.org/officeDocument/2006/relationships/slideLayout" Target="../slideLayouts/slideLayout423.xml"/><Relationship Id="rId14" Type="http://schemas.openxmlformats.org/officeDocument/2006/relationships/slideLayout" Target="../slideLayouts/slideLayout424.xml"/><Relationship Id="rId15" Type="http://schemas.openxmlformats.org/officeDocument/2006/relationships/theme" Target="../theme/theme37.xml"/><Relationship Id="rId16" Type="http://schemas.openxmlformats.org/officeDocument/2006/relationships/tags" Target="../tags/tag635.xml"/><Relationship Id="rId17" Type="http://schemas.openxmlformats.org/officeDocument/2006/relationships/tags" Target="../tags/tag636.xml"/><Relationship Id="rId18" Type="http://schemas.openxmlformats.org/officeDocument/2006/relationships/tags" Target="../tags/tag637.xml"/><Relationship Id="rId19" Type="http://schemas.openxmlformats.org/officeDocument/2006/relationships/tags" Target="../tags/tag638.xml"/><Relationship Id="rId1" Type="http://schemas.openxmlformats.org/officeDocument/2006/relationships/slideLayout" Target="../slideLayouts/slideLayout411.xml"/><Relationship Id="rId2" Type="http://schemas.openxmlformats.org/officeDocument/2006/relationships/slideLayout" Target="../slideLayouts/slideLayout412.xml"/><Relationship Id="rId3" Type="http://schemas.openxmlformats.org/officeDocument/2006/relationships/slideLayout" Target="../slideLayouts/slideLayout413.xml"/><Relationship Id="rId4" Type="http://schemas.openxmlformats.org/officeDocument/2006/relationships/slideLayout" Target="../slideLayouts/slideLayout414.xml"/><Relationship Id="rId5" Type="http://schemas.openxmlformats.org/officeDocument/2006/relationships/slideLayout" Target="../slideLayouts/slideLayout415.xml"/><Relationship Id="rId6" Type="http://schemas.openxmlformats.org/officeDocument/2006/relationships/slideLayout" Target="../slideLayouts/slideLayout416.xml"/><Relationship Id="rId7" Type="http://schemas.openxmlformats.org/officeDocument/2006/relationships/slideLayout" Target="../slideLayouts/slideLayout417.xml"/><Relationship Id="rId8" Type="http://schemas.openxmlformats.org/officeDocument/2006/relationships/slideLayout" Target="../slideLayouts/slideLayout418.xml"/></Relationships>
</file>

<file path=ppt/slideMasters/_rels/slideMaster38.xml.rels><?xml version="1.0" encoding="UTF-8" standalone="yes"?>
<Relationships xmlns="http://schemas.openxmlformats.org/package/2006/relationships"><Relationship Id="rId11" Type="http://schemas.openxmlformats.org/officeDocument/2006/relationships/slideLayout" Target="../slideLayouts/slideLayout435.xml"/><Relationship Id="rId12" Type="http://schemas.openxmlformats.org/officeDocument/2006/relationships/theme" Target="../theme/theme38.xml"/><Relationship Id="rId13" Type="http://schemas.openxmlformats.org/officeDocument/2006/relationships/tags" Target="../tags/tag654.xml"/><Relationship Id="rId14" Type="http://schemas.openxmlformats.org/officeDocument/2006/relationships/tags" Target="../tags/tag655.xml"/><Relationship Id="rId15" Type="http://schemas.openxmlformats.org/officeDocument/2006/relationships/tags" Target="../tags/tag656.xml"/><Relationship Id="rId16" Type="http://schemas.openxmlformats.org/officeDocument/2006/relationships/tags" Target="../tags/tag657.xml"/><Relationship Id="rId17" Type="http://schemas.openxmlformats.org/officeDocument/2006/relationships/tags" Target="../tags/tag658.xml"/><Relationship Id="rId1" Type="http://schemas.openxmlformats.org/officeDocument/2006/relationships/slideLayout" Target="../slideLayouts/slideLayout425.xml"/><Relationship Id="rId2" Type="http://schemas.openxmlformats.org/officeDocument/2006/relationships/slideLayout" Target="../slideLayouts/slideLayout426.xml"/><Relationship Id="rId3" Type="http://schemas.openxmlformats.org/officeDocument/2006/relationships/slideLayout" Target="../slideLayouts/slideLayout427.xml"/><Relationship Id="rId4" Type="http://schemas.openxmlformats.org/officeDocument/2006/relationships/slideLayout" Target="../slideLayouts/slideLayout428.xml"/><Relationship Id="rId5" Type="http://schemas.openxmlformats.org/officeDocument/2006/relationships/slideLayout" Target="../slideLayouts/slideLayout429.xml"/><Relationship Id="rId6" Type="http://schemas.openxmlformats.org/officeDocument/2006/relationships/slideLayout" Target="../slideLayouts/slideLayout430.xml"/><Relationship Id="rId7" Type="http://schemas.openxmlformats.org/officeDocument/2006/relationships/slideLayout" Target="../slideLayouts/slideLayout431.xml"/><Relationship Id="rId8" Type="http://schemas.openxmlformats.org/officeDocument/2006/relationships/slideLayout" Target="../slideLayouts/slideLayout432.xml"/><Relationship Id="rId9" Type="http://schemas.openxmlformats.org/officeDocument/2006/relationships/slideLayout" Target="../slideLayouts/slideLayout433.xml"/><Relationship Id="rId10" Type="http://schemas.openxmlformats.org/officeDocument/2006/relationships/slideLayout" Target="../slideLayouts/slideLayout434.xml"/></Relationships>
</file>

<file path=ppt/slideMasters/_rels/slideMaster39.xml.rels><?xml version="1.0" encoding="UTF-8" standalone="yes"?>
<Relationships xmlns="http://schemas.openxmlformats.org/package/2006/relationships"><Relationship Id="rId11" Type="http://schemas.openxmlformats.org/officeDocument/2006/relationships/slideLayout" Target="../slideLayouts/slideLayout446.xml"/><Relationship Id="rId12" Type="http://schemas.openxmlformats.org/officeDocument/2006/relationships/slideLayout" Target="../slideLayouts/slideLayout447.xml"/><Relationship Id="rId13" Type="http://schemas.openxmlformats.org/officeDocument/2006/relationships/slideLayout" Target="../slideLayouts/slideLayout448.xml"/><Relationship Id="rId14" Type="http://schemas.openxmlformats.org/officeDocument/2006/relationships/theme" Target="../theme/theme39.xml"/><Relationship Id="rId15" Type="http://schemas.openxmlformats.org/officeDocument/2006/relationships/tags" Target="../tags/tag692.xml"/><Relationship Id="rId16" Type="http://schemas.openxmlformats.org/officeDocument/2006/relationships/tags" Target="../tags/tag693.xml"/><Relationship Id="rId17" Type="http://schemas.openxmlformats.org/officeDocument/2006/relationships/tags" Target="../tags/tag694.xml"/><Relationship Id="rId1" Type="http://schemas.openxmlformats.org/officeDocument/2006/relationships/slideLayout" Target="../slideLayouts/slideLayout436.xml"/><Relationship Id="rId2" Type="http://schemas.openxmlformats.org/officeDocument/2006/relationships/slideLayout" Target="../slideLayouts/slideLayout437.xml"/><Relationship Id="rId3" Type="http://schemas.openxmlformats.org/officeDocument/2006/relationships/slideLayout" Target="../slideLayouts/slideLayout438.xml"/><Relationship Id="rId4" Type="http://schemas.openxmlformats.org/officeDocument/2006/relationships/slideLayout" Target="../slideLayouts/slideLayout439.xml"/><Relationship Id="rId5" Type="http://schemas.openxmlformats.org/officeDocument/2006/relationships/slideLayout" Target="../slideLayouts/slideLayout440.xml"/><Relationship Id="rId6" Type="http://schemas.openxmlformats.org/officeDocument/2006/relationships/slideLayout" Target="../slideLayouts/slideLayout441.xml"/><Relationship Id="rId7" Type="http://schemas.openxmlformats.org/officeDocument/2006/relationships/slideLayout" Target="../slideLayouts/slideLayout442.xml"/><Relationship Id="rId8" Type="http://schemas.openxmlformats.org/officeDocument/2006/relationships/slideLayout" Target="../slideLayouts/slideLayout443.xml"/><Relationship Id="rId9" Type="http://schemas.openxmlformats.org/officeDocument/2006/relationships/slideLayout" Target="../slideLayouts/slideLayout444.xml"/><Relationship Id="rId10" Type="http://schemas.openxmlformats.org/officeDocument/2006/relationships/slideLayout" Target="../slideLayouts/slideLayout445.xml"/></Relationships>
</file>

<file path=ppt/slideMasters/_rels/slideMaster4.xml.rels><?xml version="1.0" encoding="UTF-8" standalone="yes"?>
<Relationships xmlns="http://schemas.openxmlformats.org/package/2006/relationships"><Relationship Id="rId9" Type="http://schemas.openxmlformats.org/officeDocument/2006/relationships/slideLayout" Target="../slideLayouts/slideLayout48.xml"/><Relationship Id="rId20" Type="http://schemas.openxmlformats.org/officeDocument/2006/relationships/tags" Target="../tags/tag52.xml"/><Relationship Id="rId21" Type="http://schemas.openxmlformats.org/officeDocument/2006/relationships/tags" Target="../tags/tag53.xml"/><Relationship Id="rId22" Type="http://schemas.openxmlformats.org/officeDocument/2006/relationships/tags" Target="../tags/tag54.xml"/><Relationship Id="rId23" Type="http://schemas.openxmlformats.org/officeDocument/2006/relationships/tags" Target="../tags/tag55.xml"/><Relationship Id="rId24" Type="http://schemas.openxmlformats.org/officeDocument/2006/relationships/tags" Target="../tags/tag56.xml"/><Relationship Id="rId10" Type="http://schemas.openxmlformats.org/officeDocument/2006/relationships/slideLayout" Target="../slideLayouts/slideLayout49.xml"/><Relationship Id="rId11" Type="http://schemas.openxmlformats.org/officeDocument/2006/relationships/slideLayout" Target="../slideLayouts/slideLayout50.xml"/><Relationship Id="rId12" Type="http://schemas.openxmlformats.org/officeDocument/2006/relationships/slideLayout" Target="../slideLayouts/slideLayout51.xml"/><Relationship Id="rId13" Type="http://schemas.openxmlformats.org/officeDocument/2006/relationships/slideLayout" Target="../slideLayouts/slideLayout52.xml"/><Relationship Id="rId14" Type="http://schemas.openxmlformats.org/officeDocument/2006/relationships/slideLayout" Target="../slideLayouts/slideLayout53.xml"/><Relationship Id="rId15" Type="http://schemas.openxmlformats.org/officeDocument/2006/relationships/slideLayout" Target="../slideLayouts/slideLayout54.xml"/><Relationship Id="rId16" Type="http://schemas.openxmlformats.org/officeDocument/2006/relationships/theme" Target="../theme/theme4.xml"/><Relationship Id="rId17" Type="http://schemas.openxmlformats.org/officeDocument/2006/relationships/tags" Target="../tags/tag49.xml"/><Relationship Id="rId18" Type="http://schemas.openxmlformats.org/officeDocument/2006/relationships/tags" Target="../tags/tag50.xml"/><Relationship Id="rId19" Type="http://schemas.openxmlformats.org/officeDocument/2006/relationships/tags" Target="../tags/tag51.xml"/><Relationship Id="rId1" Type="http://schemas.openxmlformats.org/officeDocument/2006/relationships/slideLayout" Target="../slideLayouts/slideLayout40.xml"/><Relationship Id="rId2" Type="http://schemas.openxmlformats.org/officeDocument/2006/relationships/slideLayout" Target="../slideLayouts/slideLayout41.xml"/><Relationship Id="rId3" Type="http://schemas.openxmlformats.org/officeDocument/2006/relationships/slideLayout" Target="../slideLayouts/slideLayout42.xml"/><Relationship Id="rId4" Type="http://schemas.openxmlformats.org/officeDocument/2006/relationships/slideLayout" Target="../slideLayouts/slideLayout43.xml"/><Relationship Id="rId5" Type="http://schemas.openxmlformats.org/officeDocument/2006/relationships/slideLayout" Target="../slideLayouts/slideLayout44.xml"/><Relationship Id="rId6" Type="http://schemas.openxmlformats.org/officeDocument/2006/relationships/slideLayout" Target="../slideLayouts/slideLayout45.xml"/><Relationship Id="rId7" Type="http://schemas.openxmlformats.org/officeDocument/2006/relationships/slideLayout" Target="../slideLayouts/slideLayout46.xml"/><Relationship Id="rId8" Type="http://schemas.openxmlformats.org/officeDocument/2006/relationships/slideLayout" Target="../slideLayouts/slideLayout47.xml"/></Relationships>
</file>

<file path=ppt/slideMasters/_rels/slideMaster40.xml.rels><?xml version="1.0" encoding="UTF-8" standalone="yes"?>
<Relationships xmlns="http://schemas.openxmlformats.org/package/2006/relationships"><Relationship Id="rId11" Type="http://schemas.openxmlformats.org/officeDocument/2006/relationships/slideLayout" Target="../slideLayouts/slideLayout459.xml"/><Relationship Id="rId12" Type="http://schemas.openxmlformats.org/officeDocument/2006/relationships/slideLayout" Target="../slideLayouts/slideLayout460.xml"/><Relationship Id="rId13" Type="http://schemas.openxmlformats.org/officeDocument/2006/relationships/slideLayout" Target="../slideLayouts/slideLayout461.xml"/><Relationship Id="rId14" Type="http://schemas.openxmlformats.org/officeDocument/2006/relationships/theme" Target="../theme/theme40.xml"/><Relationship Id="rId15" Type="http://schemas.openxmlformats.org/officeDocument/2006/relationships/tags" Target="../tags/tag695.xml"/><Relationship Id="rId16" Type="http://schemas.openxmlformats.org/officeDocument/2006/relationships/tags" Target="../tags/tag696.xml"/><Relationship Id="rId17" Type="http://schemas.openxmlformats.org/officeDocument/2006/relationships/tags" Target="../tags/tag697.xml"/><Relationship Id="rId1" Type="http://schemas.openxmlformats.org/officeDocument/2006/relationships/slideLayout" Target="../slideLayouts/slideLayout449.xml"/><Relationship Id="rId2" Type="http://schemas.openxmlformats.org/officeDocument/2006/relationships/slideLayout" Target="../slideLayouts/slideLayout450.xml"/><Relationship Id="rId3" Type="http://schemas.openxmlformats.org/officeDocument/2006/relationships/slideLayout" Target="../slideLayouts/slideLayout451.xml"/><Relationship Id="rId4" Type="http://schemas.openxmlformats.org/officeDocument/2006/relationships/slideLayout" Target="../slideLayouts/slideLayout452.xml"/><Relationship Id="rId5" Type="http://schemas.openxmlformats.org/officeDocument/2006/relationships/slideLayout" Target="../slideLayouts/slideLayout453.xml"/><Relationship Id="rId6" Type="http://schemas.openxmlformats.org/officeDocument/2006/relationships/slideLayout" Target="../slideLayouts/slideLayout454.xml"/><Relationship Id="rId7" Type="http://schemas.openxmlformats.org/officeDocument/2006/relationships/slideLayout" Target="../slideLayouts/slideLayout455.xml"/><Relationship Id="rId8" Type="http://schemas.openxmlformats.org/officeDocument/2006/relationships/slideLayout" Target="../slideLayouts/slideLayout456.xml"/><Relationship Id="rId9" Type="http://schemas.openxmlformats.org/officeDocument/2006/relationships/slideLayout" Target="../slideLayouts/slideLayout457.xml"/><Relationship Id="rId10" Type="http://schemas.openxmlformats.org/officeDocument/2006/relationships/slideLayout" Target="../slideLayouts/slideLayout458.xml"/></Relationships>
</file>

<file path=ppt/slideMasters/_rels/slideMaster41.xml.rels><?xml version="1.0" encoding="UTF-8" standalone="yes"?>
<Relationships xmlns="http://schemas.openxmlformats.org/package/2006/relationships"><Relationship Id="rId11" Type="http://schemas.openxmlformats.org/officeDocument/2006/relationships/slideLayout" Target="../slideLayouts/slideLayout472.xml"/><Relationship Id="rId12" Type="http://schemas.openxmlformats.org/officeDocument/2006/relationships/slideLayout" Target="../slideLayouts/slideLayout473.xml"/><Relationship Id="rId13" Type="http://schemas.openxmlformats.org/officeDocument/2006/relationships/slideLayout" Target="../slideLayouts/slideLayout474.xml"/><Relationship Id="rId14" Type="http://schemas.openxmlformats.org/officeDocument/2006/relationships/theme" Target="../theme/theme41.xml"/><Relationship Id="rId15" Type="http://schemas.openxmlformats.org/officeDocument/2006/relationships/tags" Target="../tags/tag698.xml"/><Relationship Id="rId16" Type="http://schemas.openxmlformats.org/officeDocument/2006/relationships/tags" Target="../tags/tag699.xml"/><Relationship Id="rId17" Type="http://schemas.openxmlformats.org/officeDocument/2006/relationships/tags" Target="../tags/tag700.xml"/><Relationship Id="rId1" Type="http://schemas.openxmlformats.org/officeDocument/2006/relationships/slideLayout" Target="../slideLayouts/slideLayout462.xml"/><Relationship Id="rId2" Type="http://schemas.openxmlformats.org/officeDocument/2006/relationships/slideLayout" Target="../slideLayouts/slideLayout463.xml"/><Relationship Id="rId3" Type="http://schemas.openxmlformats.org/officeDocument/2006/relationships/slideLayout" Target="../slideLayouts/slideLayout464.xml"/><Relationship Id="rId4" Type="http://schemas.openxmlformats.org/officeDocument/2006/relationships/slideLayout" Target="../slideLayouts/slideLayout465.xml"/><Relationship Id="rId5" Type="http://schemas.openxmlformats.org/officeDocument/2006/relationships/slideLayout" Target="../slideLayouts/slideLayout466.xml"/><Relationship Id="rId6" Type="http://schemas.openxmlformats.org/officeDocument/2006/relationships/slideLayout" Target="../slideLayouts/slideLayout467.xml"/><Relationship Id="rId7" Type="http://schemas.openxmlformats.org/officeDocument/2006/relationships/slideLayout" Target="../slideLayouts/slideLayout468.xml"/><Relationship Id="rId8" Type="http://schemas.openxmlformats.org/officeDocument/2006/relationships/slideLayout" Target="../slideLayouts/slideLayout469.xml"/><Relationship Id="rId9" Type="http://schemas.openxmlformats.org/officeDocument/2006/relationships/slideLayout" Target="../slideLayouts/slideLayout470.xml"/><Relationship Id="rId10" Type="http://schemas.openxmlformats.org/officeDocument/2006/relationships/slideLayout" Target="../slideLayouts/slideLayout471.xml"/></Relationships>
</file>

<file path=ppt/slideMasters/_rels/slideMaster42.xml.rels><?xml version="1.0" encoding="UTF-8" standalone="yes"?>
<Relationships xmlns="http://schemas.openxmlformats.org/package/2006/relationships"><Relationship Id="rId11" Type="http://schemas.openxmlformats.org/officeDocument/2006/relationships/slideLayout" Target="../slideLayouts/slideLayout485.xml"/><Relationship Id="rId12" Type="http://schemas.openxmlformats.org/officeDocument/2006/relationships/slideLayout" Target="../slideLayouts/slideLayout486.xml"/><Relationship Id="rId13" Type="http://schemas.openxmlformats.org/officeDocument/2006/relationships/slideLayout" Target="../slideLayouts/slideLayout487.xml"/><Relationship Id="rId14" Type="http://schemas.openxmlformats.org/officeDocument/2006/relationships/theme" Target="../theme/theme42.xml"/><Relationship Id="rId15" Type="http://schemas.openxmlformats.org/officeDocument/2006/relationships/tags" Target="../tags/tag701.xml"/><Relationship Id="rId16" Type="http://schemas.openxmlformats.org/officeDocument/2006/relationships/tags" Target="../tags/tag702.xml"/><Relationship Id="rId17" Type="http://schemas.openxmlformats.org/officeDocument/2006/relationships/tags" Target="../tags/tag703.xml"/><Relationship Id="rId1" Type="http://schemas.openxmlformats.org/officeDocument/2006/relationships/slideLayout" Target="../slideLayouts/slideLayout475.xml"/><Relationship Id="rId2" Type="http://schemas.openxmlformats.org/officeDocument/2006/relationships/slideLayout" Target="../slideLayouts/slideLayout476.xml"/><Relationship Id="rId3" Type="http://schemas.openxmlformats.org/officeDocument/2006/relationships/slideLayout" Target="../slideLayouts/slideLayout477.xml"/><Relationship Id="rId4" Type="http://schemas.openxmlformats.org/officeDocument/2006/relationships/slideLayout" Target="../slideLayouts/slideLayout478.xml"/><Relationship Id="rId5" Type="http://schemas.openxmlformats.org/officeDocument/2006/relationships/slideLayout" Target="../slideLayouts/slideLayout479.xml"/><Relationship Id="rId6" Type="http://schemas.openxmlformats.org/officeDocument/2006/relationships/slideLayout" Target="../slideLayouts/slideLayout480.xml"/><Relationship Id="rId7" Type="http://schemas.openxmlformats.org/officeDocument/2006/relationships/slideLayout" Target="../slideLayouts/slideLayout481.xml"/><Relationship Id="rId8" Type="http://schemas.openxmlformats.org/officeDocument/2006/relationships/slideLayout" Target="../slideLayouts/slideLayout482.xml"/><Relationship Id="rId9" Type="http://schemas.openxmlformats.org/officeDocument/2006/relationships/slideLayout" Target="../slideLayouts/slideLayout483.xml"/><Relationship Id="rId10" Type="http://schemas.openxmlformats.org/officeDocument/2006/relationships/slideLayout" Target="../slideLayouts/slideLayout484.xml"/></Relationships>
</file>

<file path=ppt/slideMasters/_rels/slideMaster43.xml.rels><?xml version="1.0" encoding="UTF-8" standalone="yes"?>
<Relationships xmlns="http://schemas.openxmlformats.org/package/2006/relationships"><Relationship Id="rId11" Type="http://schemas.openxmlformats.org/officeDocument/2006/relationships/slideLayout" Target="../slideLayouts/slideLayout498.xml"/><Relationship Id="rId12" Type="http://schemas.openxmlformats.org/officeDocument/2006/relationships/slideLayout" Target="../slideLayouts/slideLayout499.xml"/><Relationship Id="rId13" Type="http://schemas.openxmlformats.org/officeDocument/2006/relationships/slideLayout" Target="../slideLayouts/slideLayout500.xml"/><Relationship Id="rId14" Type="http://schemas.openxmlformats.org/officeDocument/2006/relationships/theme" Target="../theme/theme43.xml"/><Relationship Id="rId15" Type="http://schemas.openxmlformats.org/officeDocument/2006/relationships/tags" Target="../tags/tag704.xml"/><Relationship Id="rId16" Type="http://schemas.openxmlformats.org/officeDocument/2006/relationships/tags" Target="../tags/tag705.xml"/><Relationship Id="rId17" Type="http://schemas.openxmlformats.org/officeDocument/2006/relationships/tags" Target="../tags/tag706.xml"/><Relationship Id="rId1" Type="http://schemas.openxmlformats.org/officeDocument/2006/relationships/slideLayout" Target="../slideLayouts/slideLayout488.xml"/><Relationship Id="rId2" Type="http://schemas.openxmlformats.org/officeDocument/2006/relationships/slideLayout" Target="../slideLayouts/slideLayout489.xml"/><Relationship Id="rId3" Type="http://schemas.openxmlformats.org/officeDocument/2006/relationships/slideLayout" Target="../slideLayouts/slideLayout490.xml"/><Relationship Id="rId4" Type="http://schemas.openxmlformats.org/officeDocument/2006/relationships/slideLayout" Target="../slideLayouts/slideLayout491.xml"/><Relationship Id="rId5" Type="http://schemas.openxmlformats.org/officeDocument/2006/relationships/slideLayout" Target="../slideLayouts/slideLayout492.xml"/><Relationship Id="rId6" Type="http://schemas.openxmlformats.org/officeDocument/2006/relationships/slideLayout" Target="../slideLayouts/slideLayout493.xml"/><Relationship Id="rId7" Type="http://schemas.openxmlformats.org/officeDocument/2006/relationships/slideLayout" Target="../slideLayouts/slideLayout494.xml"/><Relationship Id="rId8" Type="http://schemas.openxmlformats.org/officeDocument/2006/relationships/slideLayout" Target="../slideLayouts/slideLayout495.xml"/><Relationship Id="rId9" Type="http://schemas.openxmlformats.org/officeDocument/2006/relationships/slideLayout" Target="../slideLayouts/slideLayout496.xml"/><Relationship Id="rId10" Type="http://schemas.openxmlformats.org/officeDocument/2006/relationships/slideLayout" Target="../slideLayouts/slideLayout497.xml"/></Relationships>
</file>

<file path=ppt/slideMasters/_rels/slideMaster44.xml.rels><?xml version="1.0" encoding="UTF-8" standalone="yes"?>
<Relationships xmlns="http://schemas.openxmlformats.org/package/2006/relationships"><Relationship Id="rId11" Type="http://schemas.openxmlformats.org/officeDocument/2006/relationships/slideLayout" Target="../slideLayouts/slideLayout511.xml"/><Relationship Id="rId12" Type="http://schemas.openxmlformats.org/officeDocument/2006/relationships/slideLayout" Target="../slideLayouts/slideLayout512.xml"/><Relationship Id="rId13" Type="http://schemas.openxmlformats.org/officeDocument/2006/relationships/slideLayout" Target="../slideLayouts/slideLayout513.xml"/><Relationship Id="rId14" Type="http://schemas.openxmlformats.org/officeDocument/2006/relationships/theme" Target="../theme/theme44.xml"/><Relationship Id="rId15" Type="http://schemas.openxmlformats.org/officeDocument/2006/relationships/tags" Target="../tags/tag707.xml"/><Relationship Id="rId16" Type="http://schemas.openxmlformats.org/officeDocument/2006/relationships/tags" Target="../tags/tag708.xml"/><Relationship Id="rId17" Type="http://schemas.openxmlformats.org/officeDocument/2006/relationships/tags" Target="../tags/tag709.xml"/><Relationship Id="rId1" Type="http://schemas.openxmlformats.org/officeDocument/2006/relationships/slideLayout" Target="../slideLayouts/slideLayout501.xml"/><Relationship Id="rId2" Type="http://schemas.openxmlformats.org/officeDocument/2006/relationships/slideLayout" Target="../slideLayouts/slideLayout502.xml"/><Relationship Id="rId3" Type="http://schemas.openxmlformats.org/officeDocument/2006/relationships/slideLayout" Target="../slideLayouts/slideLayout503.xml"/><Relationship Id="rId4" Type="http://schemas.openxmlformats.org/officeDocument/2006/relationships/slideLayout" Target="../slideLayouts/slideLayout504.xml"/><Relationship Id="rId5" Type="http://schemas.openxmlformats.org/officeDocument/2006/relationships/slideLayout" Target="../slideLayouts/slideLayout505.xml"/><Relationship Id="rId6" Type="http://schemas.openxmlformats.org/officeDocument/2006/relationships/slideLayout" Target="../slideLayouts/slideLayout506.xml"/><Relationship Id="rId7" Type="http://schemas.openxmlformats.org/officeDocument/2006/relationships/slideLayout" Target="../slideLayouts/slideLayout507.xml"/><Relationship Id="rId8" Type="http://schemas.openxmlformats.org/officeDocument/2006/relationships/slideLayout" Target="../slideLayouts/slideLayout508.xml"/><Relationship Id="rId9" Type="http://schemas.openxmlformats.org/officeDocument/2006/relationships/slideLayout" Target="../slideLayouts/slideLayout509.xml"/><Relationship Id="rId10" Type="http://schemas.openxmlformats.org/officeDocument/2006/relationships/slideLayout" Target="../slideLayouts/slideLayout510.xml"/></Relationships>
</file>

<file path=ppt/slideMasters/_rels/slideMaster45.xml.rels><?xml version="1.0" encoding="UTF-8" standalone="yes"?>
<Relationships xmlns="http://schemas.openxmlformats.org/package/2006/relationships"><Relationship Id="rId11" Type="http://schemas.openxmlformats.org/officeDocument/2006/relationships/slideLayout" Target="../slideLayouts/slideLayout524.xml"/><Relationship Id="rId12" Type="http://schemas.openxmlformats.org/officeDocument/2006/relationships/slideLayout" Target="../slideLayouts/slideLayout525.xml"/><Relationship Id="rId13" Type="http://schemas.openxmlformats.org/officeDocument/2006/relationships/slideLayout" Target="../slideLayouts/slideLayout526.xml"/><Relationship Id="rId14" Type="http://schemas.openxmlformats.org/officeDocument/2006/relationships/slideLayout" Target="../slideLayouts/slideLayout527.xml"/><Relationship Id="rId15" Type="http://schemas.openxmlformats.org/officeDocument/2006/relationships/theme" Target="../theme/theme45.xml"/><Relationship Id="rId16" Type="http://schemas.openxmlformats.org/officeDocument/2006/relationships/tags" Target="../tags/tag710.xml"/><Relationship Id="rId17" Type="http://schemas.openxmlformats.org/officeDocument/2006/relationships/tags" Target="../tags/tag711.xml"/><Relationship Id="rId18" Type="http://schemas.openxmlformats.org/officeDocument/2006/relationships/tags" Target="../tags/tag712.xml"/><Relationship Id="rId1" Type="http://schemas.openxmlformats.org/officeDocument/2006/relationships/slideLayout" Target="../slideLayouts/slideLayout514.xml"/><Relationship Id="rId2" Type="http://schemas.openxmlformats.org/officeDocument/2006/relationships/slideLayout" Target="../slideLayouts/slideLayout515.xml"/><Relationship Id="rId3" Type="http://schemas.openxmlformats.org/officeDocument/2006/relationships/slideLayout" Target="../slideLayouts/slideLayout516.xml"/><Relationship Id="rId4" Type="http://schemas.openxmlformats.org/officeDocument/2006/relationships/slideLayout" Target="../slideLayouts/slideLayout517.xml"/><Relationship Id="rId5" Type="http://schemas.openxmlformats.org/officeDocument/2006/relationships/slideLayout" Target="../slideLayouts/slideLayout518.xml"/><Relationship Id="rId6" Type="http://schemas.openxmlformats.org/officeDocument/2006/relationships/slideLayout" Target="../slideLayouts/slideLayout519.xml"/><Relationship Id="rId7" Type="http://schemas.openxmlformats.org/officeDocument/2006/relationships/slideLayout" Target="../slideLayouts/slideLayout520.xml"/><Relationship Id="rId8" Type="http://schemas.openxmlformats.org/officeDocument/2006/relationships/slideLayout" Target="../slideLayouts/slideLayout521.xml"/><Relationship Id="rId9" Type="http://schemas.openxmlformats.org/officeDocument/2006/relationships/slideLayout" Target="../slideLayouts/slideLayout522.xml"/><Relationship Id="rId10" Type="http://schemas.openxmlformats.org/officeDocument/2006/relationships/slideLayout" Target="../slideLayouts/slideLayout523.xml"/></Relationships>
</file>

<file path=ppt/slideMasters/_rels/slideMaster46.xml.rels><?xml version="1.0" encoding="UTF-8" standalone="yes"?>
<Relationships xmlns="http://schemas.openxmlformats.org/package/2006/relationships"><Relationship Id="rId11" Type="http://schemas.openxmlformats.org/officeDocument/2006/relationships/slideLayout" Target="../slideLayouts/slideLayout538.xml"/><Relationship Id="rId12" Type="http://schemas.openxmlformats.org/officeDocument/2006/relationships/slideLayout" Target="../slideLayouts/slideLayout539.xml"/><Relationship Id="rId13" Type="http://schemas.openxmlformats.org/officeDocument/2006/relationships/slideLayout" Target="../slideLayouts/slideLayout540.xml"/><Relationship Id="rId14" Type="http://schemas.openxmlformats.org/officeDocument/2006/relationships/theme" Target="../theme/theme46.xml"/><Relationship Id="rId15" Type="http://schemas.openxmlformats.org/officeDocument/2006/relationships/tags" Target="../tags/tag716.xml"/><Relationship Id="rId16" Type="http://schemas.openxmlformats.org/officeDocument/2006/relationships/tags" Target="../tags/tag717.xml"/><Relationship Id="rId17" Type="http://schemas.openxmlformats.org/officeDocument/2006/relationships/tags" Target="../tags/tag718.xml"/><Relationship Id="rId1" Type="http://schemas.openxmlformats.org/officeDocument/2006/relationships/slideLayout" Target="../slideLayouts/slideLayout528.xml"/><Relationship Id="rId2" Type="http://schemas.openxmlformats.org/officeDocument/2006/relationships/slideLayout" Target="../slideLayouts/slideLayout529.xml"/><Relationship Id="rId3" Type="http://schemas.openxmlformats.org/officeDocument/2006/relationships/slideLayout" Target="../slideLayouts/slideLayout530.xml"/><Relationship Id="rId4" Type="http://schemas.openxmlformats.org/officeDocument/2006/relationships/slideLayout" Target="../slideLayouts/slideLayout531.xml"/><Relationship Id="rId5" Type="http://schemas.openxmlformats.org/officeDocument/2006/relationships/slideLayout" Target="../slideLayouts/slideLayout532.xml"/><Relationship Id="rId6" Type="http://schemas.openxmlformats.org/officeDocument/2006/relationships/slideLayout" Target="../slideLayouts/slideLayout533.xml"/><Relationship Id="rId7" Type="http://schemas.openxmlformats.org/officeDocument/2006/relationships/slideLayout" Target="../slideLayouts/slideLayout534.xml"/><Relationship Id="rId8" Type="http://schemas.openxmlformats.org/officeDocument/2006/relationships/slideLayout" Target="../slideLayouts/slideLayout535.xml"/><Relationship Id="rId9" Type="http://schemas.openxmlformats.org/officeDocument/2006/relationships/slideLayout" Target="../slideLayouts/slideLayout536.xml"/><Relationship Id="rId10" Type="http://schemas.openxmlformats.org/officeDocument/2006/relationships/slideLayout" Target="../slideLayouts/slideLayout537.xml"/></Relationships>
</file>

<file path=ppt/slideMasters/_rels/slideMaster47.xml.rels><?xml version="1.0" encoding="UTF-8" standalone="yes"?>
<Relationships xmlns="http://schemas.openxmlformats.org/package/2006/relationships"><Relationship Id="rId11" Type="http://schemas.openxmlformats.org/officeDocument/2006/relationships/slideLayout" Target="../slideLayouts/slideLayout551.xml"/><Relationship Id="rId12" Type="http://schemas.openxmlformats.org/officeDocument/2006/relationships/slideLayout" Target="../slideLayouts/slideLayout552.xml"/><Relationship Id="rId13" Type="http://schemas.openxmlformats.org/officeDocument/2006/relationships/slideLayout" Target="../slideLayouts/slideLayout553.xml"/><Relationship Id="rId14" Type="http://schemas.openxmlformats.org/officeDocument/2006/relationships/slideLayout" Target="../slideLayouts/slideLayout554.xml"/><Relationship Id="rId15" Type="http://schemas.openxmlformats.org/officeDocument/2006/relationships/theme" Target="../theme/theme47.xml"/><Relationship Id="rId16" Type="http://schemas.openxmlformats.org/officeDocument/2006/relationships/tags" Target="../tags/tag719.xml"/><Relationship Id="rId17" Type="http://schemas.openxmlformats.org/officeDocument/2006/relationships/tags" Target="../tags/tag720.xml"/><Relationship Id="rId18" Type="http://schemas.openxmlformats.org/officeDocument/2006/relationships/tags" Target="../tags/tag721.xml"/><Relationship Id="rId1" Type="http://schemas.openxmlformats.org/officeDocument/2006/relationships/slideLayout" Target="../slideLayouts/slideLayout541.xml"/><Relationship Id="rId2" Type="http://schemas.openxmlformats.org/officeDocument/2006/relationships/slideLayout" Target="../slideLayouts/slideLayout542.xml"/><Relationship Id="rId3" Type="http://schemas.openxmlformats.org/officeDocument/2006/relationships/slideLayout" Target="../slideLayouts/slideLayout543.xml"/><Relationship Id="rId4" Type="http://schemas.openxmlformats.org/officeDocument/2006/relationships/slideLayout" Target="../slideLayouts/slideLayout544.xml"/><Relationship Id="rId5" Type="http://schemas.openxmlformats.org/officeDocument/2006/relationships/slideLayout" Target="../slideLayouts/slideLayout545.xml"/><Relationship Id="rId6" Type="http://schemas.openxmlformats.org/officeDocument/2006/relationships/slideLayout" Target="../slideLayouts/slideLayout546.xml"/><Relationship Id="rId7" Type="http://schemas.openxmlformats.org/officeDocument/2006/relationships/slideLayout" Target="../slideLayouts/slideLayout547.xml"/><Relationship Id="rId8" Type="http://schemas.openxmlformats.org/officeDocument/2006/relationships/slideLayout" Target="../slideLayouts/slideLayout548.xml"/><Relationship Id="rId9" Type="http://schemas.openxmlformats.org/officeDocument/2006/relationships/slideLayout" Target="../slideLayouts/slideLayout549.xml"/><Relationship Id="rId10" Type="http://schemas.openxmlformats.org/officeDocument/2006/relationships/slideLayout" Target="../slideLayouts/slideLayout550.xml"/></Relationships>
</file>

<file path=ppt/slideMasters/_rels/slideMaster48.xml.rels><?xml version="1.0" encoding="UTF-8" standalone="yes"?>
<Relationships xmlns="http://schemas.openxmlformats.org/package/2006/relationships"><Relationship Id="rId11" Type="http://schemas.openxmlformats.org/officeDocument/2006/relationships/slideLayout" Target="../slideLayouts/slideLayout565.xml"/><Relationship Id="rId12" Type="http://schemas.openxmlformats.org/officeDocument/2006/relationships/slideLayout" Target="../slideLayouts/slideLayout566.xml"/><Relationship Id="rId13" Type="http://schemas.openxmlformats.org/officeDocument/2006/relationships/slideLayout" Target="../slideLayouts/slideLayout567.xml"/><Relationship Id="rId14" Type="http://schemas.openxmlformats.org/officeDocument/2006/relationships/theme" Target="../theme/theme48.xml"/><Relationship Id="rId1" Type="http://schemas.openxmlformats.org/officeDocument/2006/relationships/slideLayout" Target="../slideLayouts/slideLayout555.xml"/><Relationship Id="rId2" Type="http://schemas.openxmlformats.org/officeDocument/2006/relationships/slideLayout" Target="../slideLayouts/slideLayout556.xml"/><Relationship Id="rId3" Type="http://schemas.openxmlformats.org/officeDocument/2006/relationships/slideLayout" Target="../slideLayouts/slideLayout557.xml"/><Relationship Id="rId4" Type="http://schemas.openxmlformats.org/officeDocument/2006/relationships/slideLayout" Target="../slideLayouts/slideLayout558.xml"/><Relationship Id="rId5" Type="http://schemas.openxmlformats.org/officeDocument/2006/relationships/slideLayout" Target="../slideLayouts/slideLayout559.xml"/><Relationship Id="rId6" Type="http://schemas.openxmlformats.org/officeDocument/2006/relationships/slideLayout" Target="../slideLayouts/slideLayout560.xml"/><Relationship Id="rId7" Type="http://schemas.openxmlformats.org/officeDocument/2006/relationships/slideLayout" Target="../slideLayouts/slideLayout561.xml"/><Relationship Id="rId8" Type="http://schemas.openxmlformats.org/officeDocument/2006/relationships/slideLayout" Target="../slideLayouts/slideLayout562.xml"/><Relationship Id="rId9" Type="http://schemas.openxmlformats.org/officeDocument/2006/relationships/slideLayout" Target="../slideLayouts/slideLayout563.xml"/><Relationship Id="rId10" Type="http://schemas.openxmlformats.org/officeDocument/2006/relationships/slideLayout" Target="../slideLayouts/slideLayout564.xml"/></Relationships>
</file>

<file path=ppt/slideMasters/_rels/slideMaster49.xml.rels><?xml version="1.0" encoding="UTF-8" standalone="yes"?>
<Relationships xmlns="http://schemas.openxmlformats.org/package/2006/relationships"><Relationship Id="rId11" Type="http://schemas.openxmlformats.org/officeDocument/2006/relationships/slideLayout" Target="../slideLayouts/slideLayout578.xml"/><Relationship Id="rId12" Type="http://schemas.openxmlformats.org/officeDocument/2006/relationships/slideLayout" Target="../slideLayouts/slideLayout579.xml"/><Relationship Id="rId13" Type="http://schemas.openxmlformats.org/officeDocument/2006/relationships/slideLayout" Target="../slideLayouts/slideLayout580.xml"/><Relationship Id="rId14" Type="http://schemas.openxmlformats.org/officeDocument/2006/relationships/theme" Target="../theme/theme49.xml"/><Relationship Id="rId1" Type="http://schemas.openxmlformats.org/officeDocument/2006/relationships/slideLayout" Target="../slideLayouts/slideLayout568.xml"/><Relationship Id="rId2" Type="http://schemas.openxmlformats.org/officeDocument/2006/relationships/slideLayout" Target="../slideLayouts/slideLayout569.xml"/><Relationship Id="rId3" Type="http://schemas.openxmlformats.org/officeDocument/2006/relationships/slideLayout" Target="../slideLayouts/slideLayout570.xml"/><Relationship Id="rId4" Type="http://schemas.openxmlformats.org/officeDocument/2006/relationships/slideLayout" Target="../slideLayouts/slideLayout571.xml"/><Relationship Id="rId5" Type="http://schemas.openxmlformats.org/officeDocument/2006/relationships/slideLayout" Target="../slideLayouts/slideLayout572.xml"/><Relationship Id="rId6" Type="http://schemas.openxmlformats.org/officeDocument/2006/relationships/slideLayout" Target="../slideLayouts/slideLayout573.xml"/><Relationship Id="rId7" Type="http://schemas.openxmlformats.org/officeDocument/2006/relationships/slideLayout" Target="../slideLayouts/slideLayout574.xml"/><Relationship Id="rId8" Type="http://schemas.openxmlformats.org/officeDocument/2006/relationships/slideLayout" Target="../slideLayouts/slideLayout575.xml"/><Relationship Id="rId9" Type="http://schemas.openxmlformats.org/officeDocument/2006/relationships/slideLayout" Target="../slideLayouts/slideLayout576.xml"/><Relationship Id="rId10" Type="http://schemas.openxmlformats.org/officeDocument/2006/relationships/slideLayout" Target="../slideLayouts/slideLayout577.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65.xml"/><Relationship Id="rId12" Type="http://schemas.openxmlformats.org/officeDocument/2006/relationships/slideLayout" Target="../slideLayouts/slideLayout66.xml"/><Relationship Id="rId13" Type="http://schemas.openxmlformats.org/officeDocument/2006/relationships/slideLayout" Target="../slideLayouts/slideLayout67.xml"/><Relationship Id="rId14" Type="http://schemas.openxmlformats.org/officeDocument/2006/relationships/slideLayout" Target="../slideLayouts/slideLayout68.xml"/><Relationship Id="rId15" Type="http://schemas.openxmlformats.org/officeDocument/2006/relationships/theme" Target="../theme/theme5.xml"/><Relationship Id="rId16" Type="http://schemas.openxmlformats.org/officeDocument/2006/relationships/tags" Target="../tags/tag61.xml"/><Relationship Id="rId17" Type="http://schemas.openxmlformats.org/officeDocument/2006/relationships/tags" Target="../tags/tag62.xml"/><Relationship Id="rId18" Type="http://schemas.openxmlformats.org/officeDocument/2006/relationships/tags" Target="../tags/tag63.xml"/><Relationship Id="rId1" Type="http://schemas.openxmlformats.org/officeDocument/2006/relationships/slideLayout" Target="../slideLayouts/slideLayout55.xml"/><Relationship Id="rId2" Type="http://schemas.openxmlformats.org/officeDocument/2006/relationships/slideLayout" Target="../slideLayouts/slideLayout56.xml"/><Relationship Id="rId3" Type="http://schemas.openxmlformats.org/officeDocument/2006/relationships/slideLayout" Target="../slideLayouts/slideLayout57.xml"/><Relationship Id="rId4" Type="http://schemas.openxmlformats.org/officeDocument/2006/relationships/slideLayout" Target="../slideLayouts/slideLayout58.xml"/><Relationship Id="rId5" Type="http://schemas.openxmlformats.org/officeDocument/2006/relationships/slideLayout" Target="../slideLayouts/slideLayout59.xml"/><Relationship Id="rId6" Type="http://schemas.openxmlformats.org/officeDocument/2006/relationships/slideLayout" Target="../slideLayouts/slideLayout60.xml"/><Relationship Id="rId7" Type="http://schemas.openxmlformats.org/officeDocument/2006/relationships/slideLayout" Target="../slideLayouts/slideLayout61.xml"/><Relationship Id="rId8" Type="http://schemas.openxmlformats.org/officeDocument/2006/relationships/slideLayout" Target="../slideLayouts/slideLayout62.xml"/><Relationship Id="rId9" Type="http://schemas.openxmlformats.org/officeDocument/2006/relationships/slideLayout" Target="../slideLayouts/slideLayout63.xml"/><Relationship Id="rId10" Type="http://schemas.openxmlformats.org/officeDocument/2006/relationships/slideLayout" Target="../slideLayouts/slideLayout64.xml"/></Relationships>
</file>

<file path=ppt/slideMasters/_rels/slideMaster50.xml.rels><?xml version="1.0" encoding="UTF-8" standalone="yes"?>
<Relationships xmlns="http://schemas.openxmlformats.org/package/2006/relationships"><Relationship Id="rId11" Type="http://schemas.openxmlformats.org/officeDocument/2006/relationships/slideLayout" Target="../slideLayouts/slideLayout591.xml"/><Relationship Id="rId12" Type="http://schemas.openxmlformats.org/officeDocument/2006/relationships/slideLayout" Target="../slideLayouts/slideLayout592.xml"/><Relationship Id="rId13" Type="http://schemas.openxmlformats.org/officeDocument/2006/relationships/slideLayout" Target="../slideLayouts/slideLayout593.xml"/><Relationship Id="rId14" Type="http://schemas.openxmlformats.org/officeDocument/2006/relationships/theme" Target="../theme/theme50.xml"/><Relationship Id="rId1" Type="http://schemas.openxmlformats.org/officeDocument/2006/relationships/slideLayout" Target="../slideLayouts/slideLayout581.xml"/><Relationship Id="rId2" Type="http://schemas.openxmlformats.org/officeDocument/2006/relationships/slideLayout" Target="../slideLayouts/slideLayout582.xml"/><Relationship Id="rId3" Type="http://schemas.openxmlformats.org/officeDocument/2006/relationships/slideLayout" Target="../slideLayouts/slideLayout583.xml"/><Relationship Id="rId4" Type="http://schemas.openxmlformats.org/officeDocument/2006/relationships/slideLayout" Target="../slideLayouts/slideLayout584.xml"/><Relationship Id="rId5" Type="http://schemas.openxmlformats.org/officeDocument/2006/relationships/slideLayout" Target="../slideLayouts/slideLayout585.xml"/><Relationship Id="rId6" Type="http://schemas.openxmlformats.org/officeDocument/2006/relationships/slideLayout" Target="../slideLayouts/slideLayout586.xml"/><Relationship Id="rId7" Type="http://schemas.openxmlformats.org/officeDocument/2006/relationships/slideLayout" Target="../slideLayouts/slideLayout587.xml"/><Relationship Id="rId8" Type="http://schemas.openxmlformats.org/officeDocument/2006/relationships/slideLayout" Target="../slideLayouts/slideLayout588.xml"/><Relationship Id="rId9" Type="http://schemas.openxmlformats.org/officeDocument/2006/relationships/slideLayout" Target="../slideLayouts/slideLayout589.xml"/><Relationship Id="rId10" Type="http://schemas.openxmlformats.org/officeDocument/2006/relationships/slideLayout" Target="../slideLayouts/slideLayout590.xml"/></Relationships>
</file>

<file path=ppt/slideMasters/_rels/slideMaster51.xml.rels><?xml version="1.0" encoding="UTF-8" standalone="yes"?>
<Relationships xmlns="http://schemas.openxmlformats.org/package/2006/relationships"><Relationship Id="rId11" Type="http://schemas.openxmlformats.org/officeDocument/2006/relationships/slideLayout" Target="../slideLayouts/slideLayout604.xml"/><Relationship Id="rId12" Type="http://schemas.openxmlformats.org/officeDocument/2006/relationships/slideLayout" Target="../slideLayouts/slideLayout605.xml"/><Relationship Id="rId13" Type="http://schemas.openxmlformats.org/officeDocument/2006/relationships/slideLayout" Target="../slideLayouts/slideLayout606.xml"/><Relationship Id="rId14" Type="http://schemas.openxmlformats.org/officeDocument/2006/relationships/theme" Target="../theme/theme51.xml"/><Relationship Id="rId1" Type="http://schemas.openxmlformats.org/officeDocument/2006/relationships/slideLayout" Target="../slideLayouts/slideLayout594.xml"/><Relationship Id="rId2" Type="http://schemas.openxmlformats.org/officeDocument/2006/relationships/slideLayout" Target="../slideLayouts/slideLayout595.xml"/><Relationship Id="rId3" Type="http://schemas.openxmlformats.org/officeDocument/2006/relationships/slideLayout" Target="../slideLayouts/slideLayout596.xml"/><Relationship Id="rId4" Type="http://schemas.openxmlformats.org/officeDocument/2006/relationships/slideLayout" Target="../slideLayouts/slideLayout597.xml"/><Relationship Id="rId5" Type="http://schemas.openxmlformats.org/officeDocument/2006/relationships/slideLayout" Target="../slideLayouts/slideLayout598.xml"/><Relationship Id="rId6" Type="http://schemas.openxmlformats.org/officeDocument/2006/relationships/slideLayout" Target="../slideLayouts/slideLayout599.xml"/><Relationship Id="rId7" Type="http://schemas.openxmlformats.org/officeDocument/2006/relationships/slideLayout" Target="../slideLayouts/slideLayout600.xml"/><Relationship Id="rId8" Type="http://schemas.openxmlformats.org/officeDocument/2006/relationships/slideLayout" Target="../slideLayouts/slideLayout601.xml"/><Relationship Id="rId9" Type="http://schemas.openxmlformats.org/officeDocument/2006/relationships/slideLayout" Target="../slideLayouts/slideLayout602.xml"/><Relationship Id="rId10" Type="http://schemas.openxmlformats.org/officeDocument/2006/relationships/slideLayout" Target="../slideLayouts/slideLayout603.xml"/></Relationships>
</file>

<file path=ppt/slideMasters/_rels/slideMaster52.xml.rels><?xml version="1.0" encoding="UTF-8" standalone="yes"?>
<Relationships xmlns="http://schemas.openxmlformats.org/package/2006/relationships"><Relationship Id="rId11" Type="http://schemas.openxmlformats.org/officeDocument/2006/relationships/slideLayout" Target="../slideLayouts/slideLayout617.xml"/><Relationship Id="rId12" Type="http://schemas.openxmlformats.org/officeDocument/2006/relationships/slideLayout" Target="../slideLayouts/slideLayout618.xml"/><Relationship Id="rId13" Type="http://schemas.openxmlformats.org/officeDocument/2006/relationships/slideLayout" Target="../slideLayouts/slideLayout619.xml"/><Relationship Id="rId14" Type="http://schemas.openxmlformats.org/officeDocument/2006/relationships/slideLayout" Target="../slideLayouts/slideLayout620.xml"/><Relationship Id="rId15" Type="http://schemas.openxmlformats.org/officeDocument/2006/relationships/theme" Target="../theme/theme52.xml"/><Relationship Id="rId1" Type="http://schemas.openxmlformats.org/officeDocument/2006/relationships/slideLayout" Target="../slideLayouts/slideLayout607.xml"/><Relationship Id="rId2" Type="http://schemas.openxmlformats.org/officeDocument/2006/relationships/slideLayout" Target="../slideLayouts/slideLayout608.xml"/><Relationship Id="rId3" Type="http://schemas.openxmlformats.org/officeDocument/2006/relationships/slideLayout" Target="../slideLayouts/slideLayout609.xml"/><Relationship Id="rId4" Type="http://schemas.openxmlformats.org/officeDocument/2006/relationships/slideLayout" Target="../slideLayouts/slideLayout610.xml"/><Relationship Id="rId5" Type="http://schemas.openxmlformats.org/officeDocument/2006/relationships/slideLayout" Target="../slideLayouts/slideLayout611.xml"/><Relationship Id="rId6" Type="http://schemas.openxmlformats.org/officeDocument/2006/relationships/slideLayout" Target="../slideLayouts/slideLayout612.xml"/><Relationship Id="rId7" Type="http://schemas.openxmlformats.org/officeDocument/2006/relationships/slideLayout" Target="../slideLayouts/slideLayout613.xml"/><Relationship Id="rId8" Type="http://schemas.openxmlformats.org/officeDocument/2006/relationships/slideLayout" Target="../slideLayouts/slideLayout614.xml"/><Relationship Id="rId9" Type="http://schemas.openxmlformats.org/officeDocument/2006/relationships/slideLayout" Target="../slideLayouts/slideLayout615.xml"/><Relationship Id="rId10" Type="http://schemas.openxmlformats.org/officeDocument/2006/relationships/slideLayout" Target="../slideLayouts/slideLayout616.xml"/></Relationships>
</file>

<file path=ppt/slideMasters/_rels/slideMaster53.xml.rels><?xml version="1.0" encoding="UTF-8" standalone="yes"?>
<Relationships xmlns="http://schemas.openxmlformats.org/package/2006/relationships"><Relationship Id="rId11" Type="http://schemas.openxmlformats.org/officeDocument/2006/relationships/slideLayout" Target="../slideLayouts/slideLayout631.xml"/><Relationship Id="rId12" Type="http://schemas.openxmlformats.org/officeDocument/2006/relationships/slideLayout" Target="../slideLayouts/slideLayout632.xml"/><Relationship Id="rId13" Type="http://schemas.openxmlformats.org/officeDocument/2006/relationships/slideLayout" Target="../slideLayouts/slideLayout633.xml"/><Relationship Id="rId14" Type="http://schemas.openxmlformats.org/officeDocument/2006/relationships/theme" Target="../theme/theme53.xml"/><Relationship Id="rId1" Type="http://schemas.openxmlformats.org/officeDocument/2006/relationships/slideLayout" Target="../slideLayouts/slideLayout621.xml"/><Relationship Id="rId2" Type="http://schemas.openxmlformats.org/officeDocument/2006/relationships/slideLayout" Target="../slideLayouts/slideLayout622.xml"/><Relationship Id="rId3" Type="http://schemas.openxmlformats.org/officeDocument/2006/relationships/slideLayout" Target="../slideLayouts/slideLayout623.xml"/><Relationship Id="rId4" Type="http://schemas.openxmlformats.org/officeDocument/2006/relationships/slideLayout" Target="../slideLayouts/slideLayout624.xml"/><Relationship Id="rId5" Type="http://schemas.openxmlformats.org/officeDocument/2006/relationships/slideLayout" Target="../slideLayouts/slideLayout625.xml"/><Relationship Id="rId6" Type="http://schemas.openxmlformats.org/officeDocument/2006/relationships/slideLayout" Target="../slideLayouts/slideLayout626.xml"/><Relationship Id="rId7" Type="http://schemas.openxmlformats.org/officeDocument/2006/relationships/slideLayout" Target="../slideLayouts/slideLayout627.xml"/><Relationship Id="rId8" Type="http://schemas.openxmlformats.org/officeDocument/2006/relationships/slideLayout" Target="../slideLayouts/slideLayout628.xml"/><Relationship Id="rId9" Type="http://schemas.openxmlformats.org/officeDocument/2006/relationships/slideLayout" Target="../slideLayouts/slideLayout629.xml"/><Relationship Id="rId10" Type="http://schemas.openxmlformats.org/officeDocument/2006/relationships/slideLayout" Target="../slideLayouts/slideLayout630.xml"/></Relationships>
</file>

<file path=ppt/slideMasters/_rels/slideMaster54.xml.rels><?xml version="1.0" encoding="UTF-8" standalone="yes"?>
<Relationships xmlns="http://schemas.openxmlformats.org/package/2006/relationships"><Relationship Id="rId11" Type="http://schemas.openxmlformats.org/officeDocument/2006/relationships/slideLayout" Target="../slideLayouts/slideLayout644.xml"/><Relationship Id="rId12" Type="http://schemas.openxmlformats.org/officeDocument/2006/relationships/slideLayout" Target="../slideLayouts/slideLayout645.xml"/><Relationship Id="rId13" Type="http://schemas.openxmlformats.org/officeDocument/2006/relationships/slideLayout" Target="../slideLayouts/slideLayout646.xml"/><Relationship Id="rId14" Type="http://schemas.openxmlformats.org/officeDocument/2006/relationships/theme" Target="../theme/theme54.xml"/><Relationship Id="rId15" Type="http://schemas.openxmlformats.org/officeDocument/2006/relationships/tags" Target="../tags/tag725.xml"/><Relationship Id="rId16" Type="http://schemas.openxmlformats.org/officeDocument/2006/relationships/tags" Target="../tags/tag726.xml"/><Relationship Id="rId17" Type="http://schemas.openxmlformats.org/officeDocument/2006/relationships/tags" Target="../tags/tag727.xml"/><Relationship Id="rId1" Type="http://schemas.openxmlformats.org/officeDocument/2006/relationships/slideLayout" Target="../slideLayouts/slideLayout634.xml"/><Relationship Id="rId2" Type="http://schemas.openxmlformats.org/officeDocument/2006/relationships/slideLayout" Target="../slideLayouts/slideLayout635.xml"/><Relationship Id="rId3" Type="http://schemas.openxmlformats.org/officeDocument/2006/relationships/slideLayout" Target="../slideLayouts/slideLayout636.xml"/><Relationship Id="rId4" Type="http://schemas.openxmlformats.org/officeDocument/2006/relationships/slideLayout" Target="../slideLayouts/slideLayout637.xml"/><Relationship Id="rId5" Type="http://schemas.openxmlformats.org/officeDocument/2006/relationships/slideLayout" Target="../slideLayouts/slideLayout638.xml"/><Relationship Id="rId6" Type="http://schemas.openxmlformats.org/officeDocument/2006/relationships/slideLayout" Target="../slideLayouts/slideLayout639.xml"/><Relationship Id="rId7" Type="http://schemas.openxmlformats.org/officeDocument/2006/relationships/slideLayout" Target="../slideLayouts/slideLayout640.xml"/><Relationship Id="rId8" Type="http://schemas.openxmlformats.org/officeDocument/2006/relationships/slideLayout" Target="../slideLayouts/slideLayout641.xml"/><Relationship Id="rId9" Type="http://schemas.openxmlformats.org/officeDocument/2006/relationships/slideLayout" Target="../slideLayouts/slideLayout642.xml"/><Relationship Id="rId10" Type="http://schemas.openxmlformats.org/officeDocument/2006/relationships/slideLayout" Target="../slideLayouts/slideLayout643.xml"/></Relationships>
</file>

<file path=ppt/slideMasters/_rels/slideMaster55.xml.rels><?xml version="1.0" encoding="UTF-8" standalone="yes"?>
<Relationships xmlns="http://schemas.openxmlformats.org/package/2006/relationships"><Relationship Id="rId11" Type="http://schemas.openxmlformats.org/officeDocument/2006/relationships/slideLayout" Target="../slideLayouts/slideLayout657.xml"/><Relationship Id="rId12" Type="http://schemas.openxmlformats.org/officeDocument/2006/relationships/slideLayout" Target="../slideLayouts/slideLayout658.xml"/><Relationship Id="rId13" Type="http://schemas.openxmlformats.org/officeDocument/2006/relationships/slideLayout" Target="../slideLayouts/slideLayout659.xml"/><Relationship Id="rId14" Type="http://schemas.openxmlformats.org/officeDocument/2006/relationships/theme" Target="../theme/theme55.xml"/><Relationship Id="rId15" Type="http://schemas.openxmlformats.org/officeDocument/2006/relationships/tags" Target="../tags/tag728.xml"/><Relationship Id="rId16" Type="http://schemas.openxmlformats.org/officeDocument/2006/relationships/tags" Target="../tags/tag729.xml"/><Relationship Id="rId17" Type="http://schemas.openxmlformats.org/officeDocument/2006/relationships/tags" Target="../tags/tag730.xml"/><Relationship Id="rId1" Type="http://schemas.openxmlformats.org/officeDocument/2006/relationships/slideLayout" Target="../slideLayouts/slideLayout647.xml"/><Relationship Id="rId2" Type="http://schemas.openxmlformats.org/officeDocument/2006/relationships/slideLayout" Target="../slideLayouts/slideLayout648.xml"/><Relationship Id="rId3" Type="http://schemas.openxmlformats.org/officeDocument/2006/relationships/slideLayout" Target="../slideLayouts/slideLayout649.xml"/><Relationship Id="rId4" Type="http://schemas.openxmlformats.org/officeDocument/2006/relationships/slideLayout" Target="../slideLayouts/slideLayout650.xml"/><Relationship Id="rId5" Type="http://schemas.openxmlformats.org/officeDocument/2006/relationships/slideLayout" Target="../slideLayouts/slideLayout651.xml"/><Relationship Id="rId6" Type="http://schemas.openxmlformats.org/officeDocument/2006/relationships/slideLayout" Target="../slideLayouts/slideLayout652.xml"/><Relationship Id="rId7" Type="http://schemas.openxmlformats.org/officeDocument/2006/relationships/slideLayout" Target="../slideLayouts/slideLayout653.xml"/><Relationship Id="rId8" Type="http://schemas.openxmlformats.org/officeDocument/2006/relationships/slideLayout" Target="../slideLayouts/slideLayout654.xml"/><Relationship Id="rId9" Type="http://schemas.openxmlformats.org/officeDocument/2006/relationships/slideLayout" Target="../slideLayouts/slideLayout655.xml"/><Relationship Id="rId10" Type="http://schemas.openxmlformats.org/officeDocument/2006/relationships/slideLayout" Target="../slideLayouts/slideLayout656.xml"/></Relationships>
</file>

<file path=ppt/slideMasters/_rels/slideMaster56.xml.rels><?xml version="1.0" encoding="UTF-8" standalone="yes"?>
<Relationships xmlns="http://schemas.openxmlformats.org/package/2006/relationships"><Relationship Id="rId11" Type="http://schemas.openxmlformats.org/officeDocument/2006/relationships/slideLayout" Target="../slideLayouts/slideLayout670.xml"/><Relationship Id="rId12" Type="http://schemas.openxmlformats.org/officeDocument/2006/relationships/slideLayout" Target="../slideLayouts/slideLayout671.xml"/><Relationship Id="rId13" Type="http://schemas.openxmlformats.org/officeDocument/2006/relationships/slideLayout" Target="../slideLayouts/slideLayout672.xml"/><Relationship Id="rId14" Type="http://schemas.openxmlformats.org/officeDocument/2006/relationships/theme" Target="../theme/theme56.xml"/><Relationship Id="rId15" Type="http://schemas.openxmlformats.org/officeDocument/2006/relationships/tags" Target="../tags/tag731.xml"/><Relationship Id="rId16" Type="http://schemas.openxmlformats.org/officeDocument/2006/relationships/tags" Target="../tags/tag732.xml"/><Relationship Id="rId17" Type="http://schemas.openxmlformats.org/officeDocument/2006/relationships/tags" Target="../tags/tag733.xml"/><Relationship Id="rId1" Type="http://schemas.openxmlformats.org/officeDocument/2006/relationships/slideLayout" Target="../slideLayouts/slideLayout660.xml"/><Relationship Id="rId2" Type="http://schemas.openxmlformats.org/officeDocument/2006/relationships/slideLayout" Target="../slideLayouts/slideLayout661.xml"/><Relationship Id="rId3" Type="http://schemas.openxmlformats.org/officeDocument/2006/relationships/slideLayout" Target="../slideLayouts/slideLayout662.xml"/><Relationship Id="rId4" Type="http://schemas.openxmlformats.org/officeDocument/2006/relationships/slideLayout" Target="../slideLayouts/slideLayout663.xml"/><Relationship Id="rId5" Type="http://schemas.openxmlformats.org/officeDocument/2006/relationships/slideLayout" Target="../slideLayouts/slideLayout664.xml"/><Relationship Id="rId6" Type="http://schemas.openxmlformats.org/officeDocument/2006/relationships/slideLayout" Target="../slideLayouts/slideLayout665.xml"/><Relationship Id="rId7" Type="http://schemas.openxmlformats.org/officeDocument/2006/relationships/slideLayout" Target="../slideLayouts/slideLayout666.xml"/><Relationship Id="rId8" Type="http://schemas.openxmlformats.org/officeDocument/2006/relationships/slideLayout" Target="../slideLayouts/slideLayout667.xml"/><Relationship Id="rId9" Type="http://schemas.openxmlformats.org/officeDocument/2006/relationships/slideLayout" Target="../slideLayouts/slideLayout668.xml"/><Relationship Id="rId10" Type="http://schemas.openxmlformats.org/officeDocument/2006/relationships/slideLayout" Target="../slideLayouts/slideLayout669.xml"/></Relationships>
</file>

<file path=ppt/slideMasters/_rels/slideMaster57.xml.rels><?xml version="1.0" encoding="UTF-8" standalone="yes"?>
<Relationships xmlns="http://schemas.openxmlformats.org/package/2006/relationships"><Relationship Id="rId11" Type="http://schemas.openxmlformats.org/officeDocument/2006/relationships/slideLayout" Target="../slideLayouts/slideLayout683.xml"/><Relationship Id="rId12" Type="http://schemas.openxmlformats.org/officeDocument/2006/relationships/slideLayout" Target="../slideLayouts/slideLayout684.xml"/><Relationship Id="rId13" Type="http://schemas.openxmlformats.org/officeDocument/2006/relationships/slideLayout" Target="../slideLayouts/slideLayout685.xml"/><Relationship Id="rId14" Type="http://schemas.openxmlformats.org/officeDocument/2006/relationships/theme" Target="../theme/theme57.xml"/><Relationship Id="rId1" Type="http://schemas.openxmlformats.org/officeDocument/2006/relationships/slideLayout" Target="../slideLayouts/slideLayout673.xml"/><Relationship Id="rId2" Type="http://schemas.openxmlformats.org/officeDocument/2006/relationships/slideLayout" Target="../slideLayouts/slideLayout674.xml"/><Relationship Id="rId3" Type="http://schemas.openxmlformats.org/officeDocument/2006/relationships/slideLayout" Target="../slideLayouts/slideLayout675.xml"/><Relationship Id="rId4" Type="http://schemas.openxmlformats.org/officeDocument/2006/relationships/slideLayout" Target="../slideLayouts/slideLayout676.xml"/><Relationship Id="rId5" Type="http://schemas.openxmlformats.org/officeDocument/2006/relationships/slideLayout" Target="../slideLayouts/slideLayout677.xml"/><Relationship Id="rId6" Type="http://schemas.openxmlformats.org/officeDocument/2006/relationships/slideLayout" Target="../slideLayouts/slideLayout678.xml"/><Relationship Id="rId7" Type="http://schemas.openxmlformats.org/officeDocument/2006/relationships/slideLayout" Target="../slideLayouts/slideLayout679.xml"/><Relationship Id="rId8" Type="http://schemas.openxmlformats.org/officeDocument/2006/relationships/slideLayout" Target="../slideLayouts/slideLayout680.xml"/><Relationship Id="rId9" Type="http://schemas.openxmlformats.org/officeDocument/2006/relationships/slideLayout" Target="../slideLayouts/slideLayout681.xml"/><Relationship Id="rId10" Type="http://schemas.openxmlformats.org/officeDocument/2006/relationships/slideLayout" Target="../slideLayouts/slideLayout682.xml"/></Relationships>
</file>

<file path=ppt/slideMasters/_rels/slideMaster58.xml.rels><?xml version="1.0" encoding="UTF-8" standalone="yes"?>
<Relationships xmlns="http://schemas.openxmlformats.org/package/2006/relationships"><Relationship Id="rId11" Type="http://schemas.openxmlformats.org/officeDocument/2006/relationships/slideLayout" Target="../slideLayouts/slideLayout696.xml"/><Relationship Id="rId12" Type="http://schemas.openxmlformats.org/officeDocument/2006/relationships/slideLayout" Target="../slideLayouts/slideLayout697.xml"/><Relationship Id="rId13" Type="http://schemas.openxmlformats.org/officeDocument/2006/relationships/slideLayout" Target="../slideLayouts/slideLayout698.xml"/><Relationship Id="rId14" Type="http://schemas.openxmlformats.org/officeDocument/2006/relationships/theme" Target="../theme/theme58.xml"/><Relationship Id="rId1" Type="http://schemas.openxmlformats.org/officeDocument/2006/relationships/slideLayout" Target="../slideLayouts/slideLayout686.xml"/><Relationship Id="rId2" Type="http://schemas.openxmlformats.org/officeDocument/2006/relationships/slideLayout" Target="../slideLayouts/slideLayout687.xml"/><Relationship Id="rId3" Type="http://schemas.openxmlformats.org/officeDocument/2006/relationships/slideLayout" Target="../slideLayouts/slideLayout688.xml"/><Relationship Id="rId4" Type="http://schemas.openxmlformats.org/officeDocument/2006/relationships/slideLayout" Target="../slideLayouts/slideLayout689.xml"/><Relationship Id="rId5" Type="http://schemas.openxmlformats.org/officeDocument/2006/relationships/slideLayout" Target="../slideLayouts/slideLayout690.xml"/><Relationship Id="rId6" Type="http://schemas.openxmlformats.org/officeDocument/2006/relationships/slideLayout" Target="../slideLayouts/slideLayout691.xml"/><Relationship Id="rId7" Type="http://schemas.openxmlformats.org/officeDocument/2006/relationships/slideLayout" Target="../slideLayouts/slideLayout692.xml"/><Relationship Id="rId8" Type="http://schemas.openxmlformats.org/officeDocument/2006/relationships/slideLayout" Target="../slideLayouts/slideLayout693.xml"/><Relationship Id="rId9" Type="http://schemas.openxmlformats.org/officeDocument/2006/relationships/slideLayout" Target="../slideLayouts/slideLayout694.xml"/><Relationship Id="rId10" Type="http://schemas.openxmlformats.org/officeDocument/2006/relationships/slideLayout" Target="../slideLayouts/slideLayout695.xml"/></Relationships>
</file>

<file path=ppt/slideMasters/_rels/slideMaster59.xml.rels><?xml version="1.0" encoding="UTF-8" standalone="yes"?>
<Relationships xmlns="http://schemas.openxmlformats.org/package/2006/relationships"><Relationship Id="rId11" Type="http://schemas.openxmlformats.org/officeDocument/2006/relationships/slideLayout" Target="../slideLayouts/slideLayout709.xml"/><Relationship Id="rId12" Type="http://schemas.openxmlformats.org/officeDocument/2006/relationships/theme" Target="../theme/theme59.xml"/><Relationship Id="rId1" Type="http://schemas.openxmlformats.org/officeDocument/2006/relationships/slideLayout" Target="../slideLayouts/slideLayout699.xml"/><Relationship Id="rId2" Type="http://schemas.openxmlformats.org/officeDocument/2006/relationships/slideLayout" Target="../slideLayouts/slideLayout700.xml"/><Relationship Id="rId3" Type="http://schemas.openxmlformats.org/officeDocument/2006/relationships/slideLayout" Target="../slideLayouts/slideLayout701.xml"/><Relationship Id="rId4" Type="http://schemas.openxmlformats.org/officeDocument/2006/relationships/slideLayout" Target="../slideLayouts/slideLayout702.xml"/><Relationship Id="rId5" Type="http://schemas.openxmlformats.org/officeDocument/2006/relationships/slideLayout" Target="../slideLayouts/slideLayout703.xml"/><Relationship Id="rId6" Type="http://schemas.openxmlformats.org/officeDocument/2006/relationships/slideLayout" Target="../slideLayouts/slideLayout704.xml"/><Relationship Id="rId7" Type="http://schemas.openxmlformats.org/officeDocument/2006/relationships/slideLayout" Target="../slideLayouts/slideLayout705.xml"/><Relationship Id="rId8" Type="http://schemas.openxmlformats.org/officeDocument/2006/relationships/slideLayout" Target="../slideLayouts/slideLayout706.xml"/><Relationship Id="rId9" Type="http://schemas.openxmlformats.org/officeDocument/2006/relationships/slideLayout" Target="../slideLayouts/slideLayout707.xml"/><Relationship Id="rId10" Type="http://schemas.openxmlformats.org/officeDocument/2006/relationships/slideLayout" Target="../slideLayouts/slideLayout708.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79.xml"/><Relationship Id="rId12" Type="http://schemas.openxmlformats.org/officeDocument/2006/relationships/slideLayout" Target="../slideLayouts/slideLayout80.xml"/><Relationship Id="rId13" Type="http://schemas.openxmlformats.org/officeDocument/2006/relationships/slideLayout" Target="../slideLayouts/slideLayout81.xml"/><Relationship Id="rId14" Type="http://schemas.openxmlformats.org/officeDocument/2006/relationships/slideLayout" Target="../slideLayouts/slideLayout82.xml"/><Relationship Id="rId15" Type="http://schemas.openxmlformats.org/officeDocument/2006/relationships/slideLayout" Target="../slideLayouts/slideLayout83.xml"/><Relationship Id="rId16" Type="http://schemas.openxmlformats.org/officeDocument/2006/relationships/theme" Target="../theme/theme6.xml"/><Relationship Id="rId17" Type="http://schemas.openxmlformats.org/officeDocument/2006/relationships/tags" Target="../tags/tag67.xml"/><Relationship Id="rId18" Type="http://schemas.openxmlformats.org/officeDocument/2006/relationships/tags" Target="../tags/tag68.xml"/><Relationship Id="rId19" Type="http://schemas.openxmlformats.org/officeDocument/2006/relationships/tags" Target="../tags/tag69.xml"/><Relationship Id="rId1" Type="http://schemas.openxmlformats.org/officeDocument/2006/relationships/slideLayout" Target="../slideLayouts/slideLayout69.xml"/><Relationship Id="rId2" Type="http://schemas.openxmlformats.org/officeDocument/2006/relationships/slideLayout" Target="../slideLayouts/slideLayout70.xml"/><Relationship Id="rId3" Type="http://schemas.openxmlformats.org/officeDocument/2006/relationships/slideLayout" Target="../slideLayouts/slideLayout71.xml"/><Relationship Id="rId4" Type="http://schemas.openxmlformats.org/officeDocument/2006/relationships/slideLayout" Target="../slideLayouts/slideLayout72.xml"/><Relationship Id="rId5" Type="http://schemas.openxmlformats.org/officeDocument/2006/relationships/slideLayout" Target="../slideLayouts/slideLayout73.xml"/><Relationship Id="rId6" Type="http://schemas.openxmlformats.org/officeDocument/2006/relationships/slideLayout" Target="../slideLayouts/slideLayout74.xml"/><Relationship Id="rId7" Type="http://schemas.openxmlformats.org/officeDocument/2006/relationships/slideLayout" Target="../slideLayouts/slideLayout75.xml"/><Relationship Id="rId8" Type="http://schemas.openxmlformats.org/officeDocument/2006/relationships/slideLayout" Target="../slideLayouts/slideLayout76.xml"/><Relationship Id="rId9" Type="http://schemas.openxmlformats.org/officeDocument/2006/relationships/slideLayout" Target="../slideLayouts/slideLayout77.xml"/><Relationship Id="rId10" Type="http://schemas.openxmlformats.org/officeDocument/2006/relationships/slideLayout" Target="../slideLayouts/slideLayout78.xml"/></Relationships>
</file>

<file path=ppt/slideMasters/_rels/slideMaster60.xml.rels><?xml version="1.0" encoding="UTF-8" standalone="yes"?>
<Relationships xmlns="http://schemas.openxmlformats.org/package/2006/relationships"><Relationship Id="rId11" Type="http://schemas.openxmlformats.org/officeDocument/2006/relationships/slideLayout" Target="../slideLayouts/slideLayout720.xml"/><Relationship Id="rId12" Type="http://schemas.openxmlformats.org/officeDocument/2006/relationships/theme" Target="../theme/theme60.xml"/><Relationship Id="rId1" Type="http://schemas.openxmlformats.org/officeDocument/2006/relationships/slideLayout" Target="../slideLayouts/slideLayout710.xml"/><Relationship Id="rId2" Type="http://schemas.openxmlformats.org/officeDocument/2006/relationships/slideLayout" Target="../slideLayouts/slideLayout711.xml"/><Relationship Id="rId3" Type="http://schemas.openxmlformats.org/officeDocument/2006/relationships/slideLayout" Target="../slideLayouts/slideLayout712.xml"/><Relationship Id="rId4" Type="http://schemas.openxmlformats.org/officeDocument/2006/relationships/slideLayout" Target="../slideLayouts/slideLayout713.xml"/><Relationship Id="rId5" Type="http://schemas.openxmlformats.org/officeDocument/2006/relationships/slideLayout" Target="../slideLayouts/slideLayout714.xml"/><Relationship Id="rId6" Type="http://schemas.openxmlformats.org/officeDocument/2006/relationships/slideLayout" Target="../slideLayouts/slideLayout715.xml"/><Relationship Id="rId7" Type="http://schemas.openxmlformats.org/officeDocument/2006/relationships/slideLayout" Target="../slideLayouts/slideLayout716.xml"/><Relationship Id="rId8" Type="http://schemas.openxmlformats.org/officeDocument/2006/relationships/slideLayout" Target="../slideLayouts/slideLayout717.xml"/><Relationship Id="rId9" Type="http://schemas.openxmlformats.org/officeDocument/2006/relationships/slideLayout" Target="../slideLayouts/slideLayout718.xml"/><Relationship Id="rId10" Type="http://schemas.openxmlformats.org/officeDocument/2006/relationships/slideLayout" Target="../slideLayouts/slideLayout719.xml"/></Relationships>
</file>

<file path=ppt/slideMasters/_rels/slideMaster61.xml.rels><?xml version="1.0" encoding="UTF-8" standalone="yes"?>
<Relationships xmlns="http://schemas.openxmlformats.org/package/2006/relationships"><Relationship Id="rId11" Type="http://schemas.openxmlformats.org/officeDocument/2006/relationships/slideLayout" Target="../slideLayouts/slideLayout731.xml"/><Relationship Id="rId12" Type="http://schemas.openxmlformats.org/officeDocument/2006/relationships/theme" Target="../theme/theme61.xml"/><Relationship Id="rId1" Type="http://schemas.openxmlformats.org/officeDocument/2006/relationships/slideLayout" Target="../slideLayouts/slideLayout721.xml"/><Relationship Id="rId2" Type="http://schemas.openxmlformats.org/officeDocument/2006/relationships/slideLayout" Target="../slideLayouts/slideLayout722.xml"/><Relationship Id="rId3" Type="http://schemas.openxmlformats.org/officeDocument/2006/relationships/slideLayout" Target="../slideLayouts/slideLayout723.xml"/><Relationship Id="rId4" Type="http://schemas.openxmlformats.org/officeDocument/2006/relationships/slideLayout" Target="../slideLayouts/slideLayout724.xml"/><Relationship Id="rId5" Type="http://schemas.openxmlformats.org/officeDocument/2006/relationships/slideLayout" Target="../slideLayouts/slideLayout725.xml"/><Relationship Id="rId6" Type="http://schemas.openxmlformats.org/officeDocument/2006/relationships/slideLayout" Target="../slideLayouts/slideLayout726.xml"/><Relationship Id="rId7" Type="http://schemas.openxmlformats.org/officeDocument/2006/relationships/slideLayout" Target="../slideLayouts/slideLayout727.xml"/><Relationship Id="rId8" Type="http://schemas.openxmlformats.org/officeDocument/2006/relationships/slideLayout" Target="../slideLayouts/slideLayout728.xml"/><Relationship Id="rId9" Type="http://schemas.openxmlformats.org/officeDocument/2006/relationships/slideLayout" Target="../slideLayouts/slideLayout729.xml"/><Relationship Id="rId10" Type="http://schemas.openxmlformats.org/officeDocument/2006/relationships/slideLayout" Target="../slideLayouts/slideLayout730.xml"/></Relationships>
</file>

<file path=ppt/slideMasters/_rels/slideMaster62.xml.rels><?xml version="1.0" encoding="UTF-8" standalone="yes"?>
<Relationships xmlns="http://schemas.openxmlformats.org/package/2006/relationships"><Relationship Id="rId11" Type="http://schemas.openxmlformats.org/officeDocument/2006/relationships/slideLayout" Target="../slideLayouts/slideLayout742.xml"/><Relationship Id="rId12" Type="http://schemas.openxmlformats.org/officeDocument/2006/relationships/theme" Target="../theme/theme62.xml"/><Relationship Id="rId1" Type="http://schemas.openxmlformats.org/officeDocument/2006/relationships/slideLayout" Target="../slideLayouts/slideLayout732.xml"/><Relationship Id="rId2" Type="http://schemas.openxmlformats.org/officeDocument/2006/relationships/slideLayout" Target="../slideLayouts/slideLayout733.xml"/><Relationship Id="rId3" Type="http://schemas.openxmlformats.org/officeDocument/2006/relationships/slideLayout" Target="../slideLayouts/slideLayout734.xml"/><Relationship Id="rId4" Type="http://schemas.openxmlformats.org/officeDocument/2006/relationships/slideLayout" Target="../slideLayouts/slideLayout735.xml"/><Relationship Id="rId5" Type="http://schemas.openxmlformats.org/officeDocument/2006/relationships/slideLayout" Target="../slideLayouts/slideLayout736.xml"/><Relationship Id="rId6" Type="http://schemas.openxmlformats.org/officeDocument/2006/relationships/slideLayout" Target="../slideLayouts/slideLayout737.xml"/><Relationship Id="rId7" Type="http://schemas.openxmlformats.org/officeDocument/2006/relationships/slideLayout" Target="../slideLayouts/slideLayout738.xml"/><Relationship Id="rId8" Type="http://schemas.openxmlformats.org/officeDocument/2006/relationships/slideLayout" Target="../slideLayouts/slideLayout739.xml"/><Relationship Id="rId9" Type="http://schemas.openxmlformats.org/officeDocument/2006/relationships/slideLayout" Target="../slideLayouts/slideLayout740.xml"/><Relationship Id="rId10" Type="http://schemas.openxmlformats.org/officeDocument/2006/relationships/slideLayout" Target="../slideLayouts/slideLayout741.xml"/></Relationships>
</file>

<file path=ppt/slideMasters/_rels/slideMaster63.xml.rels><?xml version="1.0" encoding="UTF-8" standalone="yes"?>
<Relationships xmlns="http://schemas.openxmlformats.org/package/2006/relationships"><Relationship Id="rId11" Type="http://schemas.openxmlformats.org/officeDocument/2006/relationships/slideLayout" Target="../slideLayouts/slideLayout753.xml"/><Relationship Id="rId12" Type="http://schemas.openxmlformats.org/officeDocument/2006/relationships/theme" Target="../theme/theme63.xml"/><Relationship Id="rId1" Type="http://schemas.openxmlformats.org/officeDocument/2006/relationships/slideLayout" Target="../slideLayouts/slideLayout743.xml"/><Relationship Id="rId2" Type="http://schemas.openxmlformats.org/officeDocument/2006/relationships/slideLayout" Target="../slideLayouts/slideLayout744.xml"/><Relationship Id="rId3" Type="http://schemas.openxmlformats.org/officeDocument/2006/relationships/slideLayout" Target="../slideLayouts/slideLayout745.xml"/><Relationship Id="rId4" Type="http://schemas.openxmlformats.org/officeDocument/2006/relationships/slideLayout" Target="../slideLayouts/slideLayout746.xml"/><Relationship Id="rId5" Type="http://schemas.openxmlformats.org/officeDocument/2006/relationships/slideLayout" Target="../slideLayouts/slideLayout747.xml"/><Relationship Id="rId6" Type="http://schemas.openxmlformats.org/officeDocument/2006/relationships/slideLayout" Target="../slideLayouts/slideLayout748.xml"/><Relationship Id="rId7" Type="http://schemas.openxmlformats.org/officeDocument/2006/relationships/slideLayout" Target="../slideLayouts/slideLayout749.xml"/><Relationship Id="rId8" Type="http://schemas.openxmlformats.org/officeDocument/2006/relationships/slideLayout" Target="../slideLayouts/slideLayout750.xml"/><Relationship Id="rId9" Type="http://schemas.openxmlformats.org/officeDocument/2006/relationships/slideLayout" Target="../slideLayouts/slideLayout751.xml"/><Relationship Id="rId10" Type="http://schemas.openxmlformats.org/officeDocument/2006/relationships/slideLayout" Target="../slideLayouts/slideLayout752.xml"/></Relationships>
</file>

<file path=ppt/slideMasters/_rels/slideMaster64.xml.rels><?xml version="1.0" encoding="UTF-8" standalone="yes"?>
<Relationships xmlns="http://schemas.openxmlformats.org/package/2006/relationships"><Relationship Id="rId11" Type="http://schemas.openxmlformats.org/officeDocument/2006/relationships/slideLayout" Target="../slideLayouts/slideLayout764.xml"/><Relationship Id="rId12" Type="http://schemas.openxmlformats.org/officeDocument/2006/relationships/slideLayout" Target="../slideLayouts/slideLayout765.xml"/><Relationship Id="rId13" Type="http://schemas.openxmlformats.org/officeDocument/2006/relationships/slideLayout" Target="../slideLayouts/slideLayout766.xml"/><Relationship Id="rId14" Type="http://schemas.openxmlformats.org/officeDocument/2006/relationships/theme" Target="../theme/theme64.xml"/><Relationship Id="rId15" Type="http://schemas.openxmlformats.org/officeDocument/2006/relationships/tags" Target="../tags/tag734.xml"/><Relationship Id="rId16" Type="http://schemas.openxmlformats.org/officeDocument/2006/relationships/tags" Target="../tags/tag735.xml"/><Relationship Id="rId17" Type="http://schemas.openxmlformats.org/officeDocument/2006/relationships/tags" Target="../tags/tag736.xml"/><Relationship Id="rId1" Type="http://schemas.openxmlformats.org/officeDocument/2006/relationships/slideLayout" Target="../slideLayouts/slideLayout754.xml"/><Relationship Id="rId2" Type="http://schemas.openxmlformats.org/officeDocument/2006/relationships/slideLayout" Target="../slideLayouts/slideLayout755.xml"/><Relationship Id="rId3" Type="http://schemas.openxmlformats.org/officeDocument/2006/relationships/slideLayout" Target="../slideLayouts/slideLayout756.xml"/><Relationship Id="rId4" Type="http://schemas.openxmlformats.org/officeDocument/2006/relationships/slideLayout" Target="../slideLayouts/slideLayout757.xml"/><Relationship Id="rId5" Type="http://schemas.openxmlformats.org/officeDocument/2006/relationships/slideLayout" Target="../slideLayouts/slideLayout758.xml"/><Relationship Id="rId6" Type="http://schemas.openxmlformats.org/officeDocument/2006/relationships/slideLayout" Target="../slideLayouts/slideLayout759.xml"/><Relationship Id="rId7" Type="http://schemas.openxmlformats.org/officeDocument/2006/relationships/slideLayout" Target="../slideLayouts/slideLayout760.xml"/><Relationship Id="rId8" Type="http://schemas.openxmlformats.org/officeDocument/2006/relationships/slideLayout" Target="../slideLayouts/slideLayout761.xml"/><Relationship Id="rId9" Type="http://schemas.openxmlformats.org/officeDocument/2006/relationships/slideLayout" Target="../slideLayouts/slideLayout762.xml"/><Relationship Id="rId10" Type="http://schemas.openxmlformats.org/officeDocument/2006/relationships/slideLayout" Target="../slideLayouts/slideLayout763.xml"/></Relationships>
</file>

<file path=ppt/slideMasters/_rels/slideMaster65.xml.rels><?xml version="1.0" encoding="UTF-8" standalone="yes"?>
<Relationships xmlns="http://schemas.openxmlformats.org/package/2006/relationships"><Relationship Id="rId11" Type="http://schemas.openxmlformats.org/officeDocument/2006/relationships/slideLayout" Target="../slideLayouts/slideLayout777.xml"/><Relationship Id="rId12" Type="http://schemas.openxmlformats.org/officeDocument/2006/relationships/theme" Target="../theme/theme65.xml"/><Relationship Id="rId1" Type="http://schemas.openxmlformats.org/officeDocument/2006/relationships/slideLayout" Target="../slideLayouts/slideLayout767.xml"/><Relationship Id="rId2" Type="http://schemas.openxmlformats.org/officeDocument/2006/relationships/slideLayout" Target="../slideLayouts/slideLayout768.xml"/><Relationship Id="rId3" Type="http://schemas.openxmlformats.org/officeDocument/2006/relationships/slideLayout" Target="../slideLayouts/slideLayout769.xml"/><Relationship Id="rId4" Type="http://schemas.openxmlformats.org/officeDocument/2006/relationships/slideLayout" Target="../slideLayouts/slideLayout770.xml"/><Relationship Id="rId5" Type="http://schemas.openxmlformats.org/officeDocument/2006/relationships/slideLayout" Target="../slideLayouts/slideLayout771.xml"/><Relationship Id="rId6" Type="http://schemas.openxmlformats.org/officeDocument/2006/relationships/slideLayout" Target="../slideLayouts/slideLayout772.xml"/><Relationship Id="rId7" Type="http://schemas.openxmlformats.org/officeDocument/2006/relationships/slideLayout" Target="../slideLayouts/slideLayout773.xml"/><Relationship Id="rId8" Type="http://schemas.openxmlformats.org/officeDocument/2006/relationships/slideLayout" Target="../slideLayouts/slideLayout774.xml"/><Relationship Id="rId9" Type="http://schemas.openxmlformats.org/officeDocument/2006/relationships/slideLayout" Target="../slideLayouts/slideLayout775.xml"/><Relationship Id="rId10" Type="http://schemas.openxmlformats.org/officeDocument/2006/relationships/slideLayout" Target="../slideLayouts/slideLayout776.xml"/></Relationships>
</file>

<file path=ppt/slideMasters/_rels/slideMaster66.xml.rels><?xml version="1.0" encoding="UTF-8" standalone="yes"?>
<Relationships xmlns="http://schemas.openxmlformats.org/package/2006/relationships"><Relationship Id="rId11" Type="http://schemas.openxmlformats.org/officeDocument/2006/relationships/slideLayout" Target="../slideLayouts/slideLayout788.xml"/><Relationship Id="rId12" Type="http://schemas.openxmlformats.org/officeDocument/2006/relationships/slideLayout" Target="../slideLayouts/slideLayout789.xml"/><Relationship Id="rId13" Type="http://schemas.openxmlformats.org/officeDocument/2006/relationships/slideLayout" Target="../slideLayouts/slideLayout790.xml"/><Relationship Id="rId14" Type="http://schemas.openxmlformats.org/officeDocument/2006/relationships/theme" Target="../theme/theme66.xml"/><Relationship Id="rId15" Type="http://schemas.openxmlformats.org/officeDocument/2006/relationships/tags" Target="../tags/tag737.xml"/><Relationship Id="rId16" Type="http://schemas.openxmlformats.org/officeDocument/2006/relationships/tags" Target="../tags/tag738.xml"/><Relationship Id="rId17" Type="http://schemas.openxmlformats.org/officeDocument/2006/relationships/tags" Target="../tags/tag739.xml"/><Relationship Id="rId1" Type="http://schemas.openxmlformats.org/officeDocument/2006/relationships/slideLayout" Target="../slideLayouts/slideLayout778.xml"/><Relationship Id="rId2" Type="http://schemas.openxmlformats.org/officeDocument/2006/relationships/slideLayout" Target="../slideLayouts/slideLayout779.xml"/><Relationship Id="rId3" Type="http://schemas.openxmlformats.org/officeDocument/2006/relationships/slideLayout" Target="../slideLayouts/slideLayout780.xml"/><Relationship Id="rId4" Type="http://schemas.openxmlformats.org/officeDocument/2006/relationships/slideLayout" Target="../slideLayouts/slideLayout781.xml"/><Relationship Id="rId5" Type="http://schemas.openxmlformats.org/officeDocument/2006/relationships/slideLayout" Target="../slideLayouts/slideLayout782.xml"/><Relationship Id="rId6" Type="http://schemas.openxmlformats.org/officeDocument/2006/relationships/slideLayout" Target="../slideLayouts/slideLayout783.xml"/><Relationship Id="rId7" Type="http://schemas.openxmlformats.org/officeDocument/2006/relationships/slideLayout" Target="../slideLayouts/slideLayout784.xml"/><Relationship Id="rId8" Type="http://schemas.openxmlformats.org/officeDocument/2006/relationships/slideLayout" Target="../slideLayouts/slideLayout785.xml"/><Relationship Id="rId9" Type="http://schemas.openxmlformats.org/officeDocument/2006/relationships/slideLayout" Target="../slideLayouts/slideLayout786.xml"/><Relationship Id="rId10" Type="http://schemas.openxmlformats.org/officeDocument/2006/relationships/slideLayout" Target="../slideLayouts/slideLayout787.xml"/></Relationships>
</file>

<file path=ppt/slideMasters/_rels/slideMaster67.xml.rels><?xml version="1.0" encoding="UTF-8" standalone="yes"?>
<Relationships xmlns="http://schemas.openxmlformats.org/package/2006/relationships"><Relationship Id="rId11" Type="http://schemas.openxmlformats.org/officeDocument/2006/relationships/slideLayout" Target="../slideLayouts/slideLayout801.xml"/><Relationship Id="rId12" Type="http://schemas.openxmlformats.org/officeDocument/2006/relationships/theme" Target="../theme/theme67.xml"/><Relationship Id="rId1" Type="http://schemas.openxmlformats.org/officeDocument/2006/relationships/slideLayout" Target="../slideLayouts/slideLayout791.xml"/><Relationship Id="rId2" Type="http://schemas.openxmlformats.org/officeDocument/2006/relationships/slideLayout" Target="../slideLayouts/slideLayout792.xml"/><Relationship Id="rId3" Type="http://schemas.openxmlformats.org/officeDocument/2006/relationships/slideLayout" Target="../slideLayouts/slideLayout793.xml"/><Relationship Id="rId4" Type="http://schemas.openxmlformats.org/officeDocument/2006/relationships/slideLayout" Target="../slideLayouts/slideLayout794.xml"/><Relationship Id="rId5" Type="http://schemas.openxmlformats.org/officeDocument/2006/relationships/slideLayout" Target="../slideLayouts/slideLayout795.xml"/><Relationship Id="rId6" Type="http://schemas.openxmlformats.org/officeDocument/2006/relationships/slideLayout" Target="../slideLayouts/slideLayout796.xml"/><Relationship Id="rId7" Type="http://schemas.openxmlformats.org/officeDocument/2006/relationships/slideLayout" Target="../slideLayouts/slideLayout797.xml"/><Relationship Id="rId8" Type="http://schemas.openxmlformats.org/officeDocument/2006/relationships/slideLayout" Target="../slideLayouts/slideLayout798.xml"/><Relationship Id="rId9" Type="http://schemas.openxmlformats.org/officeDocument/2006/relationships/slideLayout" Target="../slideLayouts/slideLayout799.xml"/><Relationship Id="rId10" Type="http://schemas.openxmlformats.org/officeDocument/2006/relationships/slideLayout" Target="../slideLayouts/slideLayout800.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94.xml"/><Relationship Id="rId12" Type="http://schemas.openxmlformats.org/officeDocument/2006/relationships/slideLayout" Target="../slideLayouts/slideLayout95.xml"/><Relationship Id="rId13" Type="http://schemas.openxmlformats.org/officeDocument/2006/relationships/slideLayout" Target="../slideLayouts/slideLayout96.xml"/><Relationship Id="rId14" Type="http://schemas.openxmlformats.org/officeDocument/2006/relationships/theme" Target="../theme/theme7.xml"/><Relationship Id="rId15" Type="http://schemas.openxmlformats.org/officeDocument/2006/relationships/tags" Target="../tags/tag76.xml"/><Relationship Id="rId16" Type="http://schemas.openxmlformats.org/officeDocument/2006/relationships/tags" Target="../tags/tag77.xml"/><Relationship Id="rId17" Type="http://schemas.openxmlformats.org/officeDocument/2006/relationships/tags" Target="../tags/tag78.xml"/><Relationship Id="rId1" Type="http://schemas.openxmlformats.org/officeDocument/2006/relationships/slideLayout" Target="../slideLayouts/slideLayout84.xml"/><Relationship Id="rId2" Type="http://schemas.openxmlformats.org/officeDocument/2006/relationships/slideLayout" Target="../slideLayouts/slideLayout85.xml"/><Relationship Id="rId3" Type="http://schemas.openxmlformats.org/officeDocument/2006/relationships/slideLayout" Target="../slideLayouts/slideLayout86.xml"/><Relationship Id="rId4" Type="http://schemas.openxmlformats.org/officeDocument/2006/relationships/slideLayout" Target="../slideLayouts/slideLayout87.xml"/><Relationship Id="rId5" Type="http://schemas.openxmlformats.org/officeDocument/2006/relationships/slideLayout" Target="../slideLayouts/slideLayout88.xml"/><Relationship Id="rId6" Type="http://schemas.openxmlformats.org/officeDocument/2006/relationships/slideLayout" Target="../slideLayouts/slideLayout89.xml"/><Relationship Id="rId7" Type="http://schemas.openxmlformats.org/officeDocument/2006/relationships/slideLayout" Target="../slideLayouts/slideLayout90.xml"/><Relationship Id="rId8" Type="http://schemas.openxmlformats.org/officeDocument/2006/relationships/slideLayout" Target="../slideLayouts/slideLayout91.xml"/><Relationship Id="rId9" Type="http://schemas.openxmlformats.org/officeDocument/2006/relationships/slideLayout" Target="../slideLayouts/slideLayout92.xml"/><Relationship Id="rId10" Type="http://schemas.openxmlformats.org/officeDocument/2006/relationships/slideLayout" Target="../slideLayouts/slideLayout93.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107.xml"/><Relationship Id="rId12" Type="http://schemas.openxmlformats.org/officeDocument/2006/relationships/slideLayout" Target="../slideLayouts/slideLayout108.xml"/><Relationship Id="rId13" Type="http://schemas.openxmlformats.org/officeDocument/2006/relationships/slideLayout" Target="../slideLayouts/slideLayout109.xml"/><Relationship Id="rId14" Type="http://schemas.openxmlformats.org/officeDocument/2006/relationships/theme" Target="../theme/theme8.xml"/><Relationship Id="rId15" Type="http://schemas.openxmlformats.org/officeDocument/2006/relationships/tags" Target="../tags/tag79.xml"/><Relationship Id="rId16" Type="http://schemas.openxmlformats.org/officeDocument/2006/relationships/tags" Target="../tags/tag80.xml"/><Relationship Id="rId17" Type="http://schemas.openxmlformats.org/officeDocument/2006/relationships/tags" Target="../tags/tag81.xml"/><Relationship Id="rId1" Type="http://schemas.openxmlformats.org/officeDocument/2006/relationships/slideLayout" Target="../slideLayouts/slideLayout97.xml"/><Relationship Id="rId2" Type="http://schemas.openxmlformats.org/officeDocument/2006/relationships/slideLayout" Target="../slideLayouts/slideLayout98.xml"/><Relationship Id="rId3" Type="http://schemas.openxmlformats.org/officeDocument/2006/relationships/slideLayout" Target="../slideLayouts/slideLayout99.xml"/><Relationship Id="rId4" Type="http://schemas.openxmlformats.org/officeDocument/2006/relationships/slideLayout" Target="../slideLayouts/slideLayout100.xml"/><Relationship Id="rId5" Type="http://schemas.openxmlformats.org/officeDocument/2006/relationships/slideLayout" Target="../slideLayouts/slideLayout101.xml"/><Relationship Id="rId6" Type="http://schemas.openxmlformats.org/officeDocument/2006/relationships/slideLayout" Target="../slideLayouts/slideLayout102.xml"/><Relationship Id="rId7" Type="http://schemas.openxmlformats.org/officeDocument/2006/relationships/slideLayout" Target="../slideLayouts/slideLayout103.xml"/><Relationship Id="rId8" Type="http://schemas.openxmlformats.org/officeDocument/2006/relationships/slideLayout" Target="../slideLayouts/slideLayout104.xml"/><Relationship Id="rId9" Type="http://schemas.openxmlformats.org/officeDocument/2006/relationships/slideLayout" Target="../slideLayouts/slideLayout105.xml"/><Relationship Id="rId10" Type="http://schemas.openxmlformats.org/officeDocument/2006/relationships/slideLayout" Target="../slideLayouts/slideLayout106.xml"/></Relationships>
</file>

<file path=ppt/slideMasters/_rels/slideMaster9.xml.rels><?xml version="1.0" encoding="UTF-8" standalone="yes"?>
<Relationships xmlns="http://schemas.openxmlformats.org/package/2006/relationships"><Relationship Id="rId11" Type="http://schemas.openxmlformats.org/officeDocument/2006/relationships/slideLayout" Target="../slideLayouts/slideLayout120.xml"/><Relationship Id="rId12" Type="http://schemas.openxmlformats.org/officeDocument/2006/relationships/slideLayout" Target="../slideLayouts/slideLayout121.xml"/><Relationship Id="rId13" Type="http://schemas.openxmlformats.org/officeDocument/2006/relationships/slideLayout" Target="../slideLayouts/slideLayout122.xml"/><Relationship Id="rId14" Type="http://schemas.openxmlformats.org/officeDocument/2006/relationships/theme" Target="../theme/theme9.xml"/><Relationship Id="rId15" Type="http://schemas.openxmlformats.org/officeDocument/2006/relationships/tags" Target="../tags/tag82.xml"/><Relationship Id="rId16" Type="http://schemas.openxmlformats.org/officeDocument/2006/relationships/tags" Target="../tags/tag83.xml"/><Relationship Id="rId17" Type="http://schemas.openxmlformats.org/officeDocument/2006/relationships/tags" Target="../tags/tag84.xml"/><Relationship Id="rId1" Type="http://schemas.openxmlformats.org/officeDocument/2006/relationships/slideLayout" Target="../slideLayouts/slideLayout110.xml"/><Relationship Id="rId2" Type="http://schemas.openxmlformats.org/officeDocument/2006/relationships/slideLayout" Target="../slideLayouts/slideLayout111.xml"/><Relationship Id="rId3" Type="http://schemas.openxmlformats.org/officeDocument/2006/relationships/slideLayout" Target="../slideLayouts/slideLayout112.xml"/><Relationship Id="rId4" Type="http://schemas.openxmlformats.org/officeDocument/2006/relationships/slideLayout" Target="../slideLayouts/slideLayout113.xml"/><Relationship Id="rId5" Type="http://schemas.openxmlformats.org/officeDocument/2006/relationships/slideLayout" Target="../slideLayouts/slideLayout114.xml"/><Relationship Id="rId6" Type="http://schemas.openxmlformats.org/officeDocument/2006/relationships/slideLayout" Target="../slideLayouts/slideLayout115.xml"/><Relationship Id="rId7" Type="http://schemas.openxmlformats.org/officeDocument/2006/relationships/slideLayout" Target="../slideLayouts/slideLayout116.xml"/><Relationship Id="rId8" Type="http://schemas.openxmlformats.org/officeDocument/2006/relationships/slideLayout" Target="../slideLayouts/slideLayout117.xml"/><Relationship Id="rId9" Type="http://schemas.openxmlformats.org/officeDocument/2006/relationships/slideLayout" Target="../slideLayouts/slideLayout118.xml"/><Relationship Id="rId10" Type="http://schemas.openxmlformats.org/officeDocument/2006/relationships/slideLayout" Target="../slideLayouts/slideLayout11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61" tIns="46031" rIns="92061" bIns="46031"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custDataLst>
              <p:tags r:id="rId16"/>
            </p:custDataLst>
          </p:nvPr>
        </p:nvSpPr>
        <p:spPr bwMode="auto">
          <a:xfrm>
            <a:off x="685800" y="1981252"/>
            <a:ext cx="7772400" cy="4638675"/>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61" tIns="46031" rIns="92061" bIns="46031" numCol="1" anchor="t" anchorCtr="0" compatLnSpc="1">
            <a:prstTxWarp prst="textNoShape">
              <a:avLst/>
            </a:prstTxWarp>
          </a:bodyPr>
          <a:lstStyle/>
          <a:p>
            <a:pPr lvl="0"/>
            <a:r>
              <a:rPr lang="en-US"/>
              <a:t>Click to edit Master text styles</a:t>
            </a:r>
          </a:p>
          <a:p>
            <a:pPr lvl="1"/>
            <a:r>
              <a:rPr lang="en-US"/>
              <a:t>Se2_default_3_cbb752_11apr10con2_default_3_cbb752_11apr10d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userDrawn="1">
            <p:custDataLst>
              <p:tags r:id="rId17"/>
            </p:custDataLst>
          </p:nvPr>
        </p:nvSpPr>
        <p:spPr bwMode="auto">
          <a:xfrm rot="16200000">
            <a:off x="7411245" y="5253883"/>
            <a:ext cx="3078162" cy="263525"/>
          </a:xfrm>
          <a:prstGeom prst="rect">
            <a:avLst/>
          </a:prstGeom>
          <a:noFill/>
          <a:ln w="9525">
            <a:noFill/>
            <a:miter lim="800000"/>
            <a:headEnd/>
            <a:tailEnd/>
          </a:ln>
          <a:effectLst/>
        </p:spPr>
        <p:txBody>
          <a:bodyPr lIns="92061" tIns="46031" rIns="92061" bIns="46031"/>
          <a:lstStyle/>
          <a:p>
            <a:pPr defTabSz="912762" eaLnBrk="0" hangingPunct="0">
              <a:defRPr/>
            </a:pPr>
            <a:fld id="{84497E07-2E74-754E-BCEF-901B718A9F90}" type="slidenum">
              <a:rPr lang="en-US" sz="1600" i="1">
                <a:effectLst>
                  <a:outerShdw blurRad="38100" dist="38100" dir="2700000" algn="tl">
                    <a:srgbClr val="DDDDDD"/>
                  </a:outerShdw>
                </a:effectLst>
                <a:latin typeface="Courier New" charset="0"/>
                <a:ea typeface="ＭＳ Ｐゴシック" charset="-128"/>
                <a:cs typeface="ＭＳ Ｐゴシック" charset="-128"/>
              </a:rPr>
              <a:pPr defTabSz="912762" eaLnBrk="0" hangingPunct="0">
                <a:defRPr/>
              </a:pPr>
              <a:t>‹#›</a:t>
            </a:fld>
            <a:r>
              <a:rPr lang="en-US" sz="1800" dirty="0">
                <a:solidFill>
                  <a:srgbClr val="808080"/>
                </a:solidFill>
                <a:ea typeface="ＭＳ Ｐゴシック" charset="-128"/>
                <a:cs typeface="ＭＳ Ｐゴシック" charset="-128"/>
              </a:rPr>
              <a:t> - </a:t>
            </a:r>
            <a:r>
              <a:rPr lang="en-US" sz="1000" dirty="0" err="1">
                <a:solidFill>
                  <a:srgbClr val="969696"/>
                </a:solidFill>
                <a:ea typeface="ＭＳ Ｐゴシック" charset="-128"/>
                <a:cs typeface="ＭＳ Ｐゴシック" charset="-128"/>
              </a:rPr>
              <a:t>Lectures.GersteinLab.org</a:t>
            </a:r>
            <a:endParaRPr lang="en-US" sz="300" b="0" dirty="0">
              <a:ea typeface="ＭＳ Ｐゴシック" charset="-128"/>
              <a:cs typeface="ＭＳ Ｐゴシック" charset="-128"/>
            </a:endParaRPr>
          </a:p>
        </p:txBody>
      </p:sp>
    </p:spTree>
  </p:cSld>
  <p:clrMap bg1="lt1" tx1="dk1" bg2="lt2" tx2="dk2" accent1="accent1" accent2="accent2" accent3="accent3" accent4="accent4" accent5="accent5" accent6="accent6" hlink="hlink" folHlink="folHlink"/>
  <p:sldLayoutIdLst>
    <p:sldLayoutId id="2147533099" r:id="rId1"/>
    <p:sldLayoutId id="2147533100" r:id="rId2"/>
    <p:sldLayoutId id="2147533101" r:id="rId3"/>
    <p:sldLayoutId id="2147533102" r:id="rId4"/>
    <p:sldLayoutId id="2147533103" r:id="rId5"/>
    <p:sldLayoutId id="2147533104" r:id="rId6"/>
    <p:sldLayoutId id="2147533105" r:id="rId7"/>
    <p:sldLayoutId id="2147533106" r:id="rId8"/>
    <p:sldLayoutId id="2147533107" r:id="rId9"/>
    <p:sldLayoutId id="2147533108" r:id="rId10"/>
    <p:sldLayoutId id="2147533109" r:id="rId11"/>
    <p:sldLayoutId id="2147533110" r:id="rId12"/>
    <p:sldLayoutId id="2147533111" r:id="rId13"/>
  </p:sldLayoutIdLst>
  <p:transition/>
  <p:timing>
    <p:tnLst>
      <p:par>
        <p:cTn id="1" dur="indefinite" restart="never" nodeType="tmRoot"/>
      </p:par>
    </p:tnLst>
  </p:timing>
  <p:hf hdr="0" ftr="0" dt="0"/>
  <p:txStyles>
    <p:titleStyle>
      <a:lvl1pPr algn="ctr" defTabSz="912762"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174" algn="ctr" defTabSz="912762" rtl="0" eaLnBrk="1" fontAlgn="base" hangingPunct="1">
        <a:spcBef>
          <a:spcPct val="0"/>
        </a:spcBef>
        <a:spcAft>
          <a:spcPct val="0"/>
        </a:spcAft>
        <a:defRPr sz="3600" b="1" u="sng">
          <a:solidFill>
            <a:srgbClr val="000099"/>
          </a:solidFill>
          <a:latin typeface="Arial" pitchFamily="-65" charset="0"/>
        </a:defRPr>
      </a:lvl6pPr>
      <a:lvl7pPr marL="914349" algn="ctr" defTabSz="912762" rtl="0" eaLnBrk="1" fontAlgn="base" hangingPunct="1">
        <a:spcBef>
          <a:spcPct val="0"/>
        </a:spcBef>
        <a:spcAft>
          <a:spcPct val="0"/>
        </a:spcAft>
        <a:defRPr sz="3600" b="1" u="sng">
          <a:solidFill>
            <a:srgbClr val="000099"/>
          </a:solidFill>
          <a:latin typeface="Arial" pitchFamily="-65" charset="0"/>
        </a:defRPr>
      </a:lvl7pPr>
      <a:lvl8pPr marL="1371523" algn="ctr" defTabSz="912762" rtl="0" eaLnBrk="1" fontAlgn="base" hangingPunct="1">
        <a:spcBef>
          <a:spcPct val="0"/>
        </a:spcBef>
        <a:spcAft>
          <a:spcPct val="0"/>
        </a:spcAft>
        <a:defRPr sz="3600" b="1" u="sng">
          <a:solidFill>
            <a:srgbClr val="000099"/>
          </a:solidFill>
          <a:latin typeface="Arial" pitchFamily="-65" charset="0"/>
        </a:defRPr>
      </a:lvl8pPr>
      <a:lvl9pPr marL="1828698" algn="ctr" defTabSz="912762" rtl="0" eaLnBrk="1" fontAlgn="base" hangingPunct="1">
        <a:spcBef>
          <a:spcPct val="0"/>
        </a:spcBef>
        <a:spcAft>
          <a:spcPct val="0"/>
        </a:spcAft>
        <a:defRPr sz="3600" b="1" u="sng">
          <a:solidFill>
            <a:srgbClr val="000099"/>
          </a:solidFill>
          <a:latin typeface="Arial" pitchFamily="-65" charset="0"/>
        </a:defRPr>
      </a:lvl9pPr>
    </p:titleStyle>
    <p:bodyStyle>
      <a:lvl1pPr marL="228588" indent="-228588" algn="l" defTabSz="912762"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71468" indent="-228588" algn="l" defTabSz="912762"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2762" indent="-227001" algn="l" defTabSz="912762"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6286" indent="-228588" algn="l" defTabSz="912762"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7111" indent="-228588" algn="l" defTabSz="912762"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459"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634"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808"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5982"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74" rtl="0" eaLnBrk="1" latinLnBrk="0" hangingPunct="1">
        <a:defRPr sz="1800" kern="1200">
          <a:solidFill>
            <a:schemeClr val="tx1"/>
          </a:solidFill>
          <a:latin typeface="+mn-lt"/>
          <a:ea typeface="+mn-ea"/>
          <a:cs typeface="+mn-cs"/>
        </a:defRPr>
      </a:lvl1pPr>
      <a:lvl2pPr marL="457174" algn="l" defTabSz="457174" rtl="0" eaLnBrk="1" latinLnBrk="0" hangingPunct="1">
        <a:defRPr sz="1800" kern="1200">
          <a:solidFill>
            <a:schemeClr val="tx1"/>
          </a:solidFill>
          <a:latin typeface="+mn-lt"/>
          <a:ea typeface="+mn-ea"/>
          <a:cs typeface="+mn-cs"/>
        </a:defRPr>
      </a:lvl2pPr>
      <a:lvl3pPr marL="914349" algn="l" defTabSz="457174" rtl="0" eaLnBrk="1" latinLnBrk="0" hangingPunct="1">
        <a:defRPr sz="1800" kern="1200">
          <a:solidFill>
            <a:schemeClr val="tx1"/>
          </a:solidFill>
          <a:latin typeface="+mn-lt"/>
          <a:ea typeface="+mn-ea"/>
          <a:cs typeface="+mn-cs"/>
        </a:defRPr>
      </a:lvl3pPr>
      <a:lvl4pPr marL="1371523" algn="l" defTabSz="457174" rtl="0" eaLnBrk="1" latinLnBrk="0" hangingPunct="1">
        <a:defRPr sz="1800" kern="1200">
          <a:solidFill>
            <a:schemeClr val="tx1"/>
          </a:solidFill>
          <a:latin typeface="+mn-lt"/>
          <a:ea typeface="+mn-ea"/>
          <a:cs typeface="+mn-cs"/>
        </a:defRPr>
      </a:lvl4pPr>
      <a:lvl5pPr marL="1828698" algn="l" defTabSz="457174" rtl="0" eaLnBrk="1" latinLnBrk="0" hangingPunct="1">
        <a:defRPr sz="1800" kern="1200">
          <a:solidFill>
            <a:schemeClr val="tx1"/>
          </a:solidFill>
          <a:latin typeface="+mn-lt"/>
          <a:ea typeface="+mn-ea"/>
          <a:cs typeface="+mn-cs"/>
        </a:defRPr>
      </a:lvl5pPr>
      <a:lvl6pPr marL="2285872" algn="l" defTabSz="457174" rtl="0" eaLnBrk="1" latinLnBrk="0" hangingPunct="1">
        <a:defRPr sz="1800" kern="1200">
          <a:solidFill>
            <a:schemeClr val="tx1"/>
          </a:solidFill>
          <a:latin typeface="+mn-lt"/>
          <a:ea typeface="+mn-ea"/>
          <a:cs typeface="+mn-cs"/>
        </a:defRPr>
      </a:lvl6pPr>
      <a:lvl7pPr marL="2743046" algn="l" defTabSz="457174" rtl="0" eaLnBrk="1" latinLnBrk="0" hangingPunct="1">
        <a:defRPr sz="1800" kern="1200">
          <a:solidFill>
            <a:schemeClr val="tx1"/>
          </a:solidFill>
          <a:latin typeface="+mn-lt"/>
          <a:ea typeface="+mn-ea"/>
          <a:cs typeface="+mn-cs"/>
        </a:defRPr>
      </a:lvl7pPr>
      <a:lvl8pPr marL="3200220" algn="l" defTabSz="457174" rtl="0" eaLnBrk="1" latinLnBrk="0" hangingPunct="1">
        <a:defRPr sz="1800" kern="1200">
          <a:solidFill>
            <a:schemeClr val="tx1"/>
          </a:solidFill>
          <a:latin typeface="+mn-lt"/>
          <a:ea typeface="+mn-ea"/>
          <a:cs typeface="+mn-cs"/>
        </a:defRPr>
      </a:lvl8pPr>
      <a:lvl9pPr marL="3657396" algn="l" defTabSz="457174"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8674"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61" tIns="46030" rIns="92061" bIns="46030" numCol="1" anchor="ctr" anchorCtr="0" compatLnSpc="1">
            <a:prstTxWarp prst="textNoShape">
              <a:avLst/>
            </a:prstTxWarp>
          </a:bodyPr>
          <a:lstStyle/>
          <a:p>
            <a:pPr lvl="0"/>
            <a:r>
              <a:rPr lang="en-US"/>
              <a:t>Click to edit Master title style</a:t>
            </a:r>
          </a:p>
        </p:txBody>
      </p:sp>
      <p:sp>
        <p:nvSpPr>
          <p:cNvPr id="28675" name="Rectangle 3"/>
          <p:cNvSpPr>
            <a:spLocks noGrp="1" noChangeArrowheads="1"/>
          </p:cNvSpPr>
          <p:nvPr>
            <p:ph type="body" idx="1"/>
            <p:custDataLst>
              <p:tags r:id="rId16"/>
            </p:custDataLst>
          </p:nvPr>
        </p:nvSpPr>
        <p:spPr bwMode="auto">
          <a:xfrm>
            <a:off x="685800" y="1981252"/>
            <a:ext cx="7772400" cy="4638675"/>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61" tIns="46030" rIns="92061" bIns="4603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83"/>
            <a:ext cx="3078162" cy="263525"/>
          </a:xfrm>
          <a:prstGeom prst="rect">
            <a:avLst/>
          </a:prstGeom>
          <a:noFill/>
          <a:ln w="9525">
            <a:noFill/>
            <a:miter lim="800000"/>
            <a:headEnd/>
            <a:tailEnd/>
          </a:ln>
          <a:effectLst/>
        </p:spPr>
        <p:txBody>
          <a:bodyPr lIns="92061" tIns="46030" rIns="92061" bIns="46030"/>
          <a:lstStyle/>
          <a:p>
            <a:pPr defTabSz="911174" eaLnBrk="0" hangingPunct="0">
              <a:defRPr/>
            </a:pPr>
            <a:fld id="{B12D2714-75B1-EC41-B4D1-8607EC6E0BB5}" type="slidenum">
              <a:rPr lang="en-US" sz="1600" i="1">
                <a:solidFill>
                  <a:srgbClr val="000000"/>
                </a:solidFill>
                <a:effectLst>
                  <a:outerShdw blurRad="38100" dist="38100" dir="2700000" algn="tl">
                    <a:srgbClr val="DDDDDD"/>
                  </a:outerShdw>
                </a:effectLst>
                <a:latin typeface="Courier New" charset="0"/>
              </a:rPr>
              <a:pPr defTabSz="911174" eaLnBrk="0" hangingPunct="0">
                <a:defRPr/>
              </a:pPr>
              <a:t>‹#›</a:t>
            </a:fld>
            <a:r>
              <a:rPr lang="en-US" sz="1800">
                <a:solidFill>
                  <a:srgbClr val="808080"/>
                </a:solidFill>
              </a:rPr>
              <a:t> - </a:t>
            </a:r>
            <a:r>
              <a:rPr lang="en-US" sz="1000">
                <a:solidFill>
                  <a:srgbClr val="969696"/>
                </a:solidFill>
              </a:rPr>
              <a:t>Lectures.GersteinLab.org</a:t>
            </a:r>
            <a:endParaRPr lang="en-US" sz="300" b="0">
              <a:solidFill>
                <a:srgbClr val="000000"/>
              </a:solidFill>
            </a:endParaRPr>
          </a:p>
        </p:txBody>
      </p:sp>
    </p:spTree>
  </p:cSld>
  <p:clrMap bg1="lt1" tx1="dk1" bg2="lt2" tx2="dk2" accent1="accent1" accent2="accent2" accent3="accent3" accent4="accent4" accent5="accent5" accent6="accent6" hlink="hlink" folHlink="folHlink"/>
  <p:sldLayoutIdLst>
    <p:sldLayoutId id="2147533214" r:id="rId1"/>
    <p:sldLayoutId id="2147533215" r:id="rId2"/>
    <p:sldLayoutId id="2147533216" r:id="rId3"/>
    <p:sldLayoutId id="2147533217" r:id="rId4"/>
    <p:sldLayoutId id="2147533218" r:id="rId5"/>
    <p:sldLayoutId id="2147533219" r:id="rId6"/>
    <p:sldLayoutId id="2147533220" r:id="rId7"/>
    <p:sldLayoutId id="2147533221" r:id="rId8"/>
    <p:sldLayoutId id="2147533222" r:id="rId9"/>
    <p:sldLayoutId id="2147533223" r:id="rId10"/>
    <p:sldLayoutId id="2147533224" r:id="rId11"/>
    <p:sldLayoutId id="2147533225" r:id="rId12"/>
    <p:sldLayoutId id="2147533226" r:id="rId13"/>
  </p:sldLayoutIdLst>
  <p:transition/>
  <p:timing>
    <p:tnLst>
      <p:par>
        <p:cTn id="1" dur="indefinite" restart="never" nodeType="tmRoot"/>
      </p:par>
    </p:tnLst>
  </p:timing>
  <p:hf hdr="0" ftr="0" dt="0"/>
  <p:txStyles>
    <p:titleStyle>
      <a:lvl1pPr algn="ctr" defTabSz="911174"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11174"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11174"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11174"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11174"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7170" algn="ctr" defTabSz="912753" rtl="0" eaLnBrk="1" fontAlgn="base" hangingPunct="1">
        <a:spcBef>
          <a:spcPct val="0"/>
        </a:spcBef>
        <a:spcAft>
          <a:spcPct val="0"/>
        </a:spcAft>
        <a:defRPr sz="3600" b="1" u="sng">
          <a:solidFill>
            <a:srgbClr val="000099"/>
          </a:solidFill>
          <a:latin typeface="Arial" pitchFamily="-65" charset="0"/>
        </a:defRPr>
      </a:lvl6pPr>
      <a:lvl7pPr marL="914340" algn="ctr" defTabSz="912753" rtl="0" eaLnBrk="1" fontAlgn="base" hangingPunct="1">
        <a:spcBef>
          <a:spcPct val="0"/>
        </a:spcBef>
        <a:spcAft>
          <a:spcPct val="0"/>
        </a:spcAft>
        <a:defRPr sz="3600" b="1" u="sng">
          <a:solidFill>
            <a:srgbClr val="000099"/>
          </a:solidFill>
          <a:latin typeface="Arial" pitchFamily="-65" charset="0"/>
        </a:defRPr>
      </a:lvl7pPr>
      <a:lvl8pPr marL="1371511" algn="ctr" defTabSz="912753" rtl="0" eaLnBrk="1" fontAlgn="base" hangingPunct="1">
        <a:spcBef>
          <a:spcPct val="0"/>
        </a:spcBef>
        <a:spcAft>
          <a:spcPct val="0"/>
        </a:spcAft>
        <a:defRPr sz="3600" b="1" u="sng">
          <a:solidFill>
            <a:srgbClr val="000099"/>
          </a:solidFill>
          <a:latin typeface="Arial" pitchFamily="-65" charset="0"/>
        </a:defRPr>
      </a:lvl8pPr>
      <a:lvl9pPr marL="1828680" algn="ctr" defTabSz="912753" rtl="0" eaLnBrk="1" fontAlgn="base" hangingPunct="1">
        <a:spcBef>
          <a:spcPct val="0"/>
        </a:spcBef>
        <a:spcAft>
          <a:spcPct val="0"/>
        </a:spcAft>
        <a:defRPr sz="3600" b="1" u="sng">
          <a:solidFill>
            <a:srgbClr val="000099"/>
          </a:solidFill>
          <a:latin typeface="Arial" pitchFamily="-65" charset="0"/>
        </a:defRPr>
      </a:lvl9pPr>
    </p:titleStyle>
    <p:bodyStyle>
      <a:lvl1pPr marL="227001" indent="-227001" algn="l" defTabSz="911174"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881" indent="-227001" algn="l" defTabSz="911174"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174" indent="-225413" algn="l" defTabSz="911174"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4699" indent="-227001" algn="l" defTabSz="911174"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5523" indent="-227001" algn="l" defTabSz="911174"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435" indent="-228585" algn="l" defTabSz="912753"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604" indent="-228585" algn="l" defTabSz="912753"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774" indent="-228585" algn="l" defTabSz="912753"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5943" indent="-228585" algn="l" defTabSz="912753"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70" rtl="0" eaLnBrk="1" latinLnBrk="0" hangingPunct="1">
        <a:defRPr sz="1800" kern="1200">
          <a:solidFill>
            <a:schemeClr val="tx1"/>
          </a:solidFill>
          <a:latin typeface="+mn-lt"/>
          <a:ea typeface="+mn-ea"/>
          <a:cs typeface="+mn-cs"/>
        </a:defRPr>
      </a:lvl1pPr>
      <a:lvl2pPr marL="457170" algn="l" defTabSz="457170" rtl="0" eaLnBrk="1" latinLnBrk="0" hangingPunct="1">
        <a:defRPr sz="1800" kern="1200">
          <a:solidFill>
            <a:schemeClr val="tx1"/>
          </a:solidFill>
          <a:latin typeface="+mn-lt"/>
          <a:ea typeface="+mn-ea"/>
          <a:cs typeface="+mn-cs"/>
        </a:defRPr>
      </a:lvl2pPr>
      <a:lvl3pPr marL="914340" algn="l" defTabSz="457170" rtl="0" eaLnBrk="1" latinLnBrk="0" hangingPunct="1">
        <a:defRPr sz="1800" kern="1200">
          <a:solidFill>
            <a:schemeClr val="tx1"/>
          </a:solidFill>
          <a:latin typeface="+mn-lt"/>
          <a:ea typeface="+mn-ea"/>
          <a:cs typeface="+mn-cs"/>
        </a:defRPr>
      </a:lvl3pPr>
      <a:lvl4pPr marL="1371511" algn="l" defTabSz="457170" rtl="0" eaLnBrk="1" latinLnBrk="0" hangingPunct="1">
        <a:defRPr sz="1800" kern="1200">
          <a:solidFill>
            <a:schemeClr val="tx1"/>
          </a:solidFill>
          <a:latin typeface="+mn-lt"/>
          <a:ea typeface="+mn-ea"/>
          <a:cs typeface="+mn-cs"/>
        </a:defRPr>
      </a:lvl4pPr>
      <a:lvl5pPr marL="1828680" algn="l" defTabSz="457170" rtl="0" eaLnBrk="1" latinLnBrk="0" hangingPunct="1">
        <a:defRPr sz="1800" kern="1200">
          <a:solidFill>
            <a:schemeClr val="tx1"/>
          </a:solidFill>
          <a:latin typeface="+mn-lt"/>
          <a:ea typeface="+mn-ea"/>
          <a:cs typeface="+mn-cs"/>
        </a:defRPr>
      </a:lvl5pPr>
      <a:lvl6pPr marL="2285850" algn="l" defTabSz="457170" rtl="0" eaLnBrk="1" latinLnBrk="0" hangingPunct="1">
        <a:defRPr sz="1800" kern="1200">
          <a:solidFill>
            <a:schemeClr val="tx1"/>
          </a:solidFill>
          <a:latin typeface="+mn-lt"/>
          <a:ea typeface="+mn-ea"/>
          <a:cs typeface="+mn-cs"/>
        </a:defRPr>
      </a:lvl6pPr>
      <a:lvl7pPr marL="2743019" algn="l" defTabSz="457170" rtl="0" eaLnBrk="1" latinLnBrk="0" hangingPunct="1">
        <a:defRPr sz="1800" kern="1200">
          <a:solidFill>
            <a:schemeClr val="tx1"/>
          </a:solidFill>
          <a:latin typeface="+mn-lt"/>
          <a:ea typeface="+mn-ea"/>
          <a:cs typeface="+mn-cs"/>
        </a:defRPr>
      </a:lvl7pPr>
      <a:lvl8pPr marL="3200188" algn="l" defTabSz="457170" rtl="0" eaLnBrk="1" latinLnBrk="0" hangingPunct="1">
        <a:defRPr sz="1800" kern="1200">
          <a:solidFill>
            <a:schemeClr val="tx1"/>
          </a:solidFill>
          <a:latin typeface="+mn-lt"/>
          <a:ea typeface="+mn-ea"/>
          <a:cs typeface="+mn-cs"/>
        </a:defRPr>
      </a:lvl8pPr>
      <a:lvl9pPr marL="3657358" algn="l" defTabSz="45717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9698"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61" tIns="46030" rIns="92061" bIns="46030" numCol="1" anchor="ctr" anchorCtr="0" compatLnSpc="1">
            <a:prstTxWarp prst="textNoShape">
              <a:avLst/>
            </a:prstTxWarp>
          </a:bodyPr>
          <a:lstStyle/>
          <a:p>
            <a:pPr lvl="0"/>
            <a:r>
              <a:rPr lang="en-US"/>
              <a:t>Click to edit Master title style</a:t>
            </a:r>
          </a:p>
        </p:txBody>
      </p:sp>
      <p:sp>
        <p:nvSpPr>
          <p:cNvPr id="29699" name="Rectangle 3"/>
          <p:cNvSpPr>
            <a:spLocks noGrp="1" noChangeArrowheads="1"/>
          </p:cNvSpPr>
          <p:nvPr>
            <p:ph type="body" idx="1"/>
            <p:custDataLst>
              <p:tags r:id="rId16"/>
            </p:custDataLst>
          </p:nvPr>
        </p:nvSpPr>
        <p:spPr bwMode="auto">
          <a:xfrm>
            <a:off x="685800" y="1981252"/>
            <a:ext cx="7772400" cy="4638675"/>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61" tIns="46030" rIns="92061" bIns="4603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83"/>
            <a:ext cx="3078162" cy="263525"/>
          </a:xfrm>
          <a:prstGeom prst="rect">
            <a:avLst/>
          </a:prstGeom>
          <a:noFill/>
          <a:ln w="9525">
            <a:noFill/>
            <a:miter lim="800000"/>
            <a:headEnd/>
            <a:tailEnd/>
          </a:ln>
          <a:effectLst/>
        </p:spPr>
        <p:txBody>
          <a:bodyPr lIns="92061" tIns="46030" rIns="92061" bIns="46030"/>
          <a:lstStyle/>
          <a:p>
            <a:pPr defTabSz="912753" eaLnBrk="0" hangingPunct="0">
              <a:defRPr/>
            </a:pPr>
            <a:fld id="{B46EEEBB-EF8B-5D44-911E-E265F14611F2}"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753" eaLnBrk="0" hangingPunct="0">
                <a:defRPr/>
              </a:pPr>
              <a:t>‹#›</a:t>
            </a:fld>
            <a:r>
              <a:rPr lang="en-US" sz="1800" dirty="0">
                <a:solidFill>
                  <a:srgbClr val="808080"/>
                </a:solidFill>
                <a:ea typeface="ＭＳ Ｐゴシック" charset="-128"/>
                <a:cs typeface="ＭＳ Ｐゴシック" charset="-128"/>
              </a:rPr>
              <a:t> - </a:t>
            </a:r>
            <a:r>
              <a:rPr lang="en-US" sz="1000" dirty="0" err="1">
                <a:solidFill>
                  <a:srgbClr val="969696"/>
                </a:solidFill>
                <a:ea typeface="ＭＳ Ｐゴシック" charset="-128"/>
                <a:cs typeface="ＭＳ Ｐゴシック" charset="-128"/>
              </a:rPr>
              <a:t>Lectures.GersteinLab.org</a:t>
            </a:r>
            <a:endParaRPr lang="en-US" sz="300" b="0" dirty="0">
              <a:solidFill>
                <a:srgbClr val="000000"/>
              </a:solidFill>
              <a:ea typeface="ＭＳ Ｐゴシック" charset="-128"/>
              <a:cs typeface="ＭＳ Ｐゴシック" charset="-128"/>
            </a:endParaRPr>
          </a:p>
        </p:txBody>
      </p:sp>
    </p:spTree>
  </p:cSld>
  <p:clrMap bg1="lt1" tx1="dk1" bg2="lt2" tx2="dk2" accent1="accent1" accent2="accent2" accent3="accent3" accent4="accent4" accent5="accent5" accent6="accent6" hlink="hlink" folHlink="folHlink"/>
  <p:sldLayoutIdLst>
    <p:sldLayoutId id="2147533227" r:id="rId1"/>
    <p:sldLayoutId id="2147533228" r:id="rId2"/>
    <p:sldLayoutId id="2147533229" r:id="rId3"/>
    <p:sldLayoutId id="2147533230" r:id="rId4"/>
    <p:sldLayoutId id="2147533231" r:id="rId5"/>
    <p:sldLayoutId id="2147533232" r:id="rId6"/>
    <p:sldLayoutId id="2147533233" r:id="rId7"/>
    <p:sldLayoutId id="2147533234" r:id="rId8"/>
    <p:sldLayoutId id="2147533235" r:id="rId9"/>
    <p:sldLayoutId id="2147533236" r:id="rId10"/>
    <p:sldLayoutId id="2147533237" r:id="rId11"/>
    <p:sldLayoutId id="2147533238" r:id="rId12"/>
    <p:sldLayoutId id="2147533239" r:id="rId13"/>
  </p:sldLayoutIdLst>
  <p:transition/>
  <p:timing>
    <p:tnLst>
      <p:par>
        <p:cTn id="1" dur="indefinite" restart="never" nodeType="tmRoot"/>
      </p:par>
    </p:tnLst>
  </p:timing>
  <p:hf hdr="0" ftr="0" dt="0"/>
  <p:txStyles>
    <p:titleStyle>
      <a:lvl1pPr algn="ctr" defTabSz="911174"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11174"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11174"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11174"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11174"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7170" algn="ctr" defTabSz="912753" rtl="0" eaLnBrk="1" fontAlgn="base" hangingPunct="1">
        <a:spcBef>
          <a:spcPct val="0"/>
        </a:spcBef>
        <a:spcAft>
          <a:spcPct val="0"/>
        </a:spcAft>
        <a:defRPr sz="3600" b="1" u="sng">
          <a:solidFill>
            <a:srgbClr val="000099"/>
          </a:solidFill>
          <a:latin typeface="Arial" pitchFamily="-65" charset="0"/>
        </a:defRPr>
      </a:lvl6pPr>
      <a:lvl7pPr marL="914340" algn="ctr" defTabSz="912753" rtl="0" eaLnBrk="1" fontAlgn="base" hangingPunct="1">
        <a:spcBef>
          <a:spcPct val="0"/>
        </a:spcBef>
        <a:spcAft>
          <a:spcPct val="0"/>
        </a:spcAft>
        <a:defRPr sz="3600" b="1" u="sng">
          <a:solidFill>
            <a:srgbClr val="000099"/>
          </a:solidFill>
          <a:latin typeface="Arial" pitchFamily="-65" charset="0"/>
        </a:defRPr>
      </a:lvl7pPr>
      <a:lvl8pPr marL="1371511" algn="ctr" defTabSz="912753" rtl="0" eaLnBrk="1" fontAlgn="base" hangingPunct="1">
        <a:spcBef>
          <a:spcPct val="0"/>
        </a:spcBef>
        <a:spcAft>
          <a:spcPct val="0"/>
        </a:spcAft>
        <a:defRPr sz="3600" b="1" u="sng">
          <a:solidFill>
            <a:srgbClr val="000099"/>
          </a:solidFill>
          <a:latin typeface="Arial" pitchFamily="-65" charset="0"/>
        </a:defRPr>
      </a:lvl8pPr>
      <a:lvl9pPr marL="1828680" algn="ctr" defTabSz="912753" rtl="0" eaLnBrk="1" fontAlgn="base" hangingPunct="1">
        <a:spcBef>
          <a:spcPct val="0"/>
        </a:spcBef>
        <a:spcAft>
          <a:spcPct val="0"/>
        </a:spcAft>
        <a:defRPr sz="3600" b="1" u="sng">
          <a:solidFill>
            <a:srgbClr val="000099"/>
          </a:solidFill>
          <a:latin typeface="Arial" pitchFamily="-65" charset="0"/>
        </a:defRPr>
      </a:lvl9pPr>
    </p:titleStyle>
    <p:bodyStyle>
      <a:lvl1pPr marL="227001" indent="-227001" algn="l" defTabSz="911174"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881" indent="-227001" algn="l" defTabSz="911174"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174" indent="-225413" algn="l" defTabSz="911174"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4699" indent="-227001" algn="l" defTabSz="911174"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5523" indent="-227001" algn="l" defTabSz="911174"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435" indent="-228585" algn="l" defTabSz="912753"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604" indent="-228585" algn="l" defTabSz="912753"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774" indent="-228585" algn="l" defTabSz="912753"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5943" indent="-228585" algn="l" defTabSz="912753"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70" rtl="0" eaLnBrk="1" latinLnBrk="0" hangingPunct="1">
        <a:defRPr sz="1800" kern="1200">
          <a:solidFill>
            <a:schemeClr val="tx1"/>
          </a:solidFill>
          <a:latin typeface="+mn-lt"/>
          <a:ea typeface="+mn-ea"/>
          <a:cs typeface="+mn-cs"/>
        </a:defRPr>
      </a:lvl1pPr>
      <a:lvl2pPr marL="457170" algn="l" defTabSz="457170" rtl="0" eaLnBrk="1" latinLnBrk="0" hangingPunct="1">
        <a:defRPr sz="1800" kern="1200">
          <a:solidFill>
            <a:schemeClr val="tx1"/>
          </a:solidFill>
          <a:latin typeface="+mn-lt"/>
          <a:ea typeface="+mn-ea"/>
          <a:cs typeface="+mn-cs"/>
        </a:defRPr>
      </a:lvl2pPr>
      <a:lvl3pPr marL="914340" algn="l" defTabSz="457170" rtl="0" eaLnBrk="1" latinLnBrk="0" hangingPunct="1">
        <a:defRPr sz="1800" kern="1200">
          <a:solidFill>
            <a:schemeClr val="tx1"/>
          </a:solidFill>
          <a:latin typeface="+mn-lt"/>
          <a:ea typeface="+mn-ea"/>
          <a:cs typeface="+mn-cs"/>
        </a:defRPr>
      </a:lvl3pPr>
      <a:lvl4pPr marL="1371511" algn="l" defTabSz="457170" rtl="0" eaLnBrk="1" latinLnBrk="0" hangingPunct="1">
        <a:defRPr sz="1800" kern="1200">
          <a:solidFill>
            <a:schemeClr val="tx1"/>
          </a:solidFill>
          <a:latin typeface="+mn-lt"/>
          <a:ea typeface="+mn-ea"/>
          <a:cs typeface="+mn-cs"/>
        </a:defRPr>
      </a:lvl4pPr>
      <a:lvl5pPr marL="1828680" algn="l" defTabSz="457170" rtl="0" eaLnBrk="1" latinLnBrk="0" hangingPunct="1">
        <a:defRPr sz="1800" kern="1200">
          <a:solidFill>
            <a:schemeClr val="tx1"/>
          </a:solidFill>
          <a:latin typeface="+mn-lt"/>
          <a:ea typeface="+mn-ea"/>
          <a:cs typeface="+mn-cs"/>
        </a:defRPr>
      </a:lvl5pPr>
      <a:lvl6pPr marL="2285850" algn="l" defTabSz="457170" rtl="0" eaLnBrk="1" latinLnBrk="0" hangingPunct="1">
        <a:defRPr sz="1800" kern="1200">
          <a:solidFill>
            <a:schemeClr val="tx1"/>
          </a:solidFill>
          <a:latin typeface="+mn-lt"/>
          <a:ea typeface="+mn-ea"/>
          <a:cs typeface="+mn-cs"/>
        </a:defRPr>
      </a:lvl6pPr>
      <a:lvl7pPr marL="2743019" algn="l" defTabSz="457170" rtl="0" eaLnBrk="1" latinLnBrk="0" hangingPunct="1">
        <a:defRPr sz="1800" kern="1200">
          <a:solidFill>
            <a:schemeClr val="tx1"/>
          </a:solidFill>
          <a:latin typeface="+mn-lt"/>
          <a:ea typeface="+mn-ea"/>
          <a:cs typeface="+mn-cs"/>
        </a:defRPr>
      </a:lvl7pPr>
      <a:lvl8pPr marL="3200188" algn="l" defTabSz="457170" rtl="0" eaLnBrk="1" latinLnBrk="0" hangingPunct="1">
        <a:defRPr sz="1800" kern="1200">
          <a:solidFill>
            <a:schemeClr val="tx1"/>
          </a:solidFill>
          <a:latin typeface="+mn-lt"/>
          <a:ea typeface="+mn-ea"/>
          <a:cs typeface="+mn-cs"/>
        </a:defRPr>
      </a:lvl8pPr>
      <a:lvl9pPr marL="3657358" algn="l" defTabSz="45717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22" name="Rectangle 2"/>
          <p:cNvSpPr>
            <a:spLocks noGrp="1" noChangeArrowheads="1"/>
          </p:cNvSpPr>
          <p:nvPr>
            <p:ph type="body" idx="1"/>
            <p:custDataLst>
              <p:tags r:id="rId13"/>
            </p:custDataLst>
          </p:nvPr>
        </p:nvSpPr>
        <p:spPr bwMode="auto">
          <a:xfrm>
            <a:off x="457200" y="1143006"/>
            <a:ext cx="8229600" cy="4983163"/>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00" tIns="45701" rIns="91400" bIns="4570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925443" name="Rectangle 3"/>
          <p:cNvSpPr>
            <a:spLocks noGrp="1" noChangeArrowheads="1"/>
          </p:cNvSpPr>
          <p:nvPr>
            <p:ph type="dt" sz="half" idx="2"/>
            <p:custDataLst>
              <p:tags r:id="rId14"/>
            </p:custDataLst>
          </p:nvPr>
        </p:nvSpPr>
        <p:spPr bwMode="auto">
          <a:xfrm>
            <a:off x="457200" y="6245225"/>
            <a:ext cx="2133600" cy="476250"/>
          </a:xfrm>
          <a:prstGeom prst="rect">
            <a:avLst/>
          </a:prstGeom>
          <a:noFill/>
          <a:ln w="9525">
            <a:noFill/>
            <a:miter lim="800000"/>
            <a:headEnd/>
            <a:tailEnd/>
          </a:ln>
          <a:effectLst/>
        </p:spPr>
        <p:txBody>
          <a:bodyPr vert="horz" wrap="square" lIns="91400" tIns="45701" rIns="91400" bIns="45701" numCol="1" anchor="t" anchorCtr="0" compatLnSpc="1">
            <a:prstTxWarp prst="textNoShape">
              <a:avLst/>
            </a:prstTxWarp>
          </a:bodyPr>
          <a:lstStyle>
            <a:lvl1pPr>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4925444" name="Rectangle 4"/>
          <p:cNvSpPr>
            <a:spLocks noGrp="1" noChangeArrowheads="1"/>
          </p:cNvSpPr>
          <p:nvPr>
            <p:ph type="ftr" sz="quarter" idx="3"/>
            <p:custDataLst>
              <p:tags r:id="rId15"/>
            </p:custDataLst>
          </p:nvPr>
        </p:nvSpPr>
        <p:spPr bwMode="auto">
          <a:xfrm>
            <a:off x="3124200" y="6245225"/>
            <a:ext cx="2895600" cy="476250"/>
          </a:xfrm>
          <a:prstGeom prst="rect">
            <a:avLst/>
          </a:prstGeom>
          <a:noFill/>
          <a:ln w="9525">
            <a:noFill/>
            <a:miter lim="800000"/>
            <a:headEnd/>
            <a:tailEnd/>
          </a:ln>
          <a:effectLst/>
        </p:spPr>
        <p:txBody>
          <a:bodyPr vert="horz" wrap="square" lIns="91400" tIns="45701" rIns="91400" bIns="45701" numCol="1" anchor="t" anchorCtr="0" compatLnSpc="1">
            <a:prstTxWarp prst="textNoShape">
              <a:avLst/>
            </a:prstTxWarp>
          </a:bodyPr>
          <a:lstStyle>
            <a:lvl1pPr algn="ctr">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4925445" name="Rectangle 5"/>
          <p:cNvSpPr>
            <a:spLocks noGrp="1" noChangeArrowheads="1"/>
          </p:cNvSpPr>
          <p:nvPr>
            <p:ph type="sldNum" sz="quarter" idx="4"/>
            <p:custDataLst>
              <p:tags r:id="rId16"/>
            </p:custDataLst>
          </p:nvPr>
        </p:nvSpPr>
        <p:spPr bwMode="auto">
          <a:xfrm>
            <a:off x="6553200" y="6245225"/>
            <a:ext cx="2133600" cy="476250"/>
          </a:xfrm>
          <a:prstGeom prst="rect">
            <a:avLst/>
          </a:prstGeom>
          <a:noFill/>
          <a:ln w="9525">
            <a:noFill/>
            <a:miter lim="800000"/>
            <a:headEnd/>
            <a:tailEnd/>
          </a:ln>
          <a:effectLst/>
        </p:spPr>
        <p:txBody>
          <a:bodyPr vert="horz" wrap="square" lIns="91400" tIns="45701" rIns="91400" bIns="45701" numCol="1" anchor="t" anchorCtr="0" compatLnSpc="1">
            <a:prstTxWarp prst="textNoShape">
              <a:avLst/>
            </a:prstTxWarp>
          </a:bodyPr>
          <a:lstStyle>
            <a:lvl1pPr algn="r">
              <a:defRPr sz="1400" b="0"/>
            </a:lvl1pPr>
          </a:lstStyle>
          <a:p>
            <a:pPr>
              <a:defRPr/>
            </a:pPr>
            <a:fld id="{68B0796B-9E62-3946-AD3B-2FD32AF86A53}" type="slidenum">
              <a:rPr lang="en-US"/>
              <a:pPr>
                <a:defRPr/>
              </a:pPr>
              <a:t>‹#›</a:t>
            </a:fld>
            <a:endParaRPr lang="en-US"/>
          </a:p>
        </p:txBody>
      </p:sp>
      <p:sp>
        <p:nvSpPr>
          <p:cNvPr id="4925446" name="Text Box 6"/>
          <p:cNvSpPr txBox="1">
            <a:spLocks noChangeArrowheads="1"/>
          </p:cNvSpPr>
          <p:nvPr>
            <p:custDataLst>
              <p:tags r:id="rId17"/>
            </p:custDataLst>
          </p:nvPr>
        </p:nvSpPr>
        <p:spPr bwMode="auto">
          <a:xfrm>
            <a:off x="8382001" y="6248400"/>
            <a:ext cx="604838" cy="492404"/>
          </a:xfrm>
          <a:prstGeom prst="rect">
            <a:avLst/>
          </a:prstGeom>
          <a:noFill/>
          <a:ln w="9525">
            <a:noFill/>
            <a:miter lim="800000"/>
            <a:headEnd/>
            <a:tailEnd/>
          </a:ln>
          <a:effectLst/>
        </p:spPr>
        <p:txBody>
          <a:bodyPr lIns="91400" tIns="45701" rIns="91400" bIns="45701">
            <a:spAutoFit/>
          </a:bodyPr>
          <a:lstStyle>
            <a:lvl1pPr defTabSz="912813" eaLnBrk="0" hangingPunct="0">
              <a:defRPr sz="1200" b="1">
                <a:solidFill>
                  <a:schemeClr val="tx1"/>
                </a:solidFill>
                <a:latin typeface="Arial" charset="0"/>
                <a:ea typeface="ＭＳ Ｐゴシック" charset="0"/>
                <a:cs typeface="ＭＳ Ｐゴシック" charset="0"/>
              </a:defRPr>
            </a:lvl1pPr>
            <a:lvl2pPr marL="37931725" indent="-37474525" defTabSz="912813" eaLnBrk="0" hangingPunct="0">
              <a:defRPr sz="1200" b="1">
                <a:solidFill>
                  <a:schemeClr val="tx1"/>
                </a:solidFill>
                <a:latin typeface="Arial" charset="0"/>
                <a:ea typeface="ＭＳ Ｐゴシック" charset="0"/>
              </a:defRPr>
            </a:lvl2pPr>
            <a:lvl3pPr eaLnBrk="0" hangingPunct="0">
              <a:defRPr sz="1200" b="1">
                <a:solidFill>
                  <a:schemeClr val="tx1"/>
                </a:solidFill>
                <a:latin typeface="Arial" charset="0"/>
                <a:ea typeface="ＭＳ Ｐゴシック" charset="0"/>
              </a:defRPr>
            </a:lvl3pPr>
            <a:lvl4pPr eaLnBrk="0" hangingPunct="0">
              <a:defRPr sz="1200" b="1">
                <a:solidFill>
                  <a:schemeClr val="tx1"/>
                </a:solidFill>
                <a:latin typeface="Arial" charset="0"/>
                <a:ea typeface="ＭＳ Ｐゴシック" charset="0"/>
              </a:defRPr>
            </a:lvl4pPr>
            <a:lvl5pPr eaLnBrk="0" hangingPunct="0">
              <a:defRPr sz="1200" b="1">
                <a:solidFill>
                  <a:schemeClr val="tx1"/>
                </a:solidFill>
                <a:latin typeface="Arial" charset="0"/>
                <a:ea typeface="ＭＳ Ｐゴシック" charset="0"/>
              </a:defRPr>
            </a:lvl5pPr>
            <a:lvl6pPr marL="457200" eaLnBrk="0" fontAlgn="base" hangingPunct="0">
              <a:spcBef>
                <a:spcPct val="0"/>
              </a:spcBef>
              <a:spcAft>
                <a:spcPct val="0"/>
              </a:spcAft>
              <a:defRPr sz="1200" b="1">
                <a:solidFill>
                  <a:schemeClr val="tx1"/>
                </a:solidFill>
                <a:latin typeface="Arial" charset="0"/>
                <a:ea typeface="ＭＳ Ｐゴシック" charset="0"/>
              </a:defRPr>
            </a:lvl6pPr>
            <a:lvl7pPr marL="914400" eaLnBrk="0" fontAlgn="base" hangingPunct="0">
              <a:spcBef>
                <a:spcPct val="0"/>
              </a:spcBef>
              <a:spcAft>
                <a:spcPct val="0"/>
              </a:spcAft>
              <a:defRPr sz="1200" b="1">
                <a:solidFill>
                  <a:schemeClr val="tx1"/>
                </a:solidFill>
                <a:latin typeface="Arial" charset="0"/>
                <a:ea typeface="ＭＳ Ｐゴシック" charset="0"/>
              </a:defRPr>
            </a:lvl7pPr>
            <a:lvl8pPr marL="1371600" eaLnBrk="0" fontAlgn="base" hangingPunct="0">
              <a:spcBef>
                <a:spcPct val="0"/>
              </a:spcBef>
              <a:spcAft>
                <a:spcPct val="0"/>
              </a:spcAft>
              <a:defRPr sz="1200" b="1">
                <a:solidFill>
                  <a:schemeClr val="tx1"/>
                </a:solidFill>
                <a:latin typeface="Arial" charset="0"/>
                <a:ea typeface="ＭＳ Ｐゴシック" charset="0"/>
              </a:defRPr>
            </a:lvl8pPr>
            <a:lvl9pPr marL="1828800" eaLnBrk="0" fontAlgn="base" hangingPunct="0">
              <a:spcBef>
                <a:spcPct val="0"/>
              </a:spcBef>
              <a:spcAft>
                <a:spcPct val="0"/>
              </a:spcAft>
              <a:defRPr sz="1200" b="1">
                <a:solidFill>
                  <a:schemeClr val="tx1"/>
                </a:solidFill>
                <a:latin typeface="Arial" charset="0"/>
                <a:ea typeface="ＭＳ Ｐゴシック" charset="0"/>
              </a:defRPr>
            </a:lvl9pPr>
          </a:lstStyle>
          <a:p>
            <a:pPr algn="r" eaLnBrk="1" hangingPunct="1">
              <a:spcBef>
                <a:spcPct val="50000"/>
              </a:spcBef>
              <a:defRPr/>
            </a:pPr>
            <a:fld id="{E35802AE-6C72-1741-9ADF-8A4412CB119C}" type="slidenum">
              <a:rPr lang="en-US" sz="2600" b="0" smtClean="0">
                <a:solidFill>
                  <a:srgbClr val="5F5F5F"/>
                </a:solidFill>
                <a:latin typeface="High Tower Text" charset="0"/>
              </a:rPr>
              <a:pPr algn="r" eaLnBrk="1" hangingPunct="1">
                <a:spcBef>
                  <a:spcPct val="50000"/>
                </a:spcBef>
                <a:defRPr/>
              </a:pPr>
              <a:t>‹#›</a:t>
            </a:fld>
            <a:endParaRPr lang="en-US" sz="2600" b="0" smtClean="0">
              <a:solidFill>
                <a:srgbClr val="5F5F5F"/>
              </a:solidFill>
              <a:latin typeface="High Tower Text" charset="0"/>
            </a:endParaRPr>
          </a:p>
        </p:txBody>
      </p:sp>
      <p:sp>
        <p:nvSpPr>
          <p:cNvPr id="30727" name="Rectangle 7"/>
          <p:cNvSpPr>
            <a:spLocks noChangeAspect="1" noChangeArrowheads="1"/>
          </p:cNvSpPr>
          <p:nvPr>
            <p:custDataLst>
              <p:tags r:id="rId18"/>
            </p:custDataLst>
          </p:nvPr>
        </p:nvSpPr>
        <p:spPr bwMode="auto">
          <a:xfrm>
            <a:off x="666750" y="381000"/>
            <a:ext cx="495300" cy="457200"/>
          </a:xfrm>
          <a:prstGeom prst="rect">
            <a:avLst/>
          </a:prstGeom>
          <a:solidFill>
            <a:srgbClr val="C0C0C0">
              <a:alpha val="39999"/>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419" tIns="45711" rIns="91419" bIns="45711" anchor="ctr"/>
          <a:lstStyle/>
          <a:p>
            <a:pPr algn="ctr"/>
            <a:endParaRPr lang="en-US"/>
          </a:p>
        </p:txBody>
      </p:sp>
      <p:sp>
        <p:nvSpPr>
          <p:cNvPr id="30728" name="Rectangle 8"/>
          <p:cNvSpPr>
            <a:spLocks noChangeAspect="1" noChangeArrowheads="1"/>
          </p:cNvSpPr>
          <p:nvPr>
            <p:custDataLst>
              <p:tags r:id="rId19"/>
            </p:custDataLst>
          </p:nvPr>
        </p:nvSpPr>
        <p:spPr bwMode="auto">
          <a:xfrm>
            <a:off x="742950" y="685800"/>
            <a:ext cx="628650" cy="381000"/>
          </a:xfrm>
          <a:prstGeom prst="rect">
            <a:avLst/>
          </a:prstGeom>
          <a:solidFill>
            <a:srgbClr val="DDDDDD">
              <a:alpha val="39999"/>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419" tIns="45711" rIns="91419" bIns="45711" anchor="ctr"/>
          <a:lstStyle/>
          <a:p>
            <a:pPr algn="ctr"/>
            <a:endParaRPr lang="en-US"/>
          </a:p>
        </p:txBody>
      </p:sp>
      <p:sp>
        <p:nvSpPr>
          <p:cNvPr id="30729" name="Rectangle 9"/>
          <p:cNvSpPr>
            <a:spLocks noChangeAspect="1" noChangeArrowheads="1"/>
          </p:cNvSpPr>
          <p:nvPr>
            <p:custDataLst>
              <p:tags r:id="rId20"/>
            </p:custDataLst>
          </p:nvPr>
        </p:nvSpPr>
        <p:spPr bwMode="auto">
          <a:xfrm>
            <a:off x="285750" y="609600"/>
            <a:ext cx="571500" cy="361950"/>
          </a:xfrm>
          <a:prstGeom prst="rect">
            <a:avLst/>
          </a:prstGeom>
          <a:solidFill>
            <a:srgbClr val="B2B2B2">
              <a:alpha val="39999"/>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419" tIns="45711" rIns="91419" bIns="45711" anchor="ctr"/>
          <a:lstStyle/>
          <a:p>
            <a:pPr algn="ctr"/>
            <a:endParaRPr lang="en-US"/>
          </a:p>
        </p:txBody>
      </p:sp>
      <p:sp>
        <p:nvSpPr>
          <p:cNvPr id="4925450" name="Text Box 10"/>
          <p:cNvSpPr txBox="1">
            <a:spLocks noChangeArrowheads="1"/>
          </p:cNvSpPr>
          <p:nvPr>
            <p:custDataLst>
              <p:tags r:id="rId21"/>
            </p:custDataLst>
          </p:nvPr>
        </p:nvSpPr>
        <p:spPr bwMode="auto">
          <a:xfrm rot="16200000">
            <a:off x="8262169" y="5664171"/>
            <a:ext cx="1214437" cy="246183"/>
          </a:xfrm>
          <a:prstGeom prst="rect">
            <a:avLst/>
          </a:prstGeom>
          <a:noFill/>
          <a:ln w="9525">
            <a:noFill/>
            <a:miter lim="800000"/>
            <a:headEnd/>
            <a:tailEnd/>
          </a:ln>
          <a:effectLst/>
        </p:spPr>
        <p:txBody>
          <a:bodyPr lIns="91400" tIns="45701" rIns="91400" bIns="45701">
            <a:spAutoFit/>
          </a:bodyPr>
          <a:lstStyle>
            <a:lvl1pPr defTabSz="912813" eaLnBrk="0" hangingPunct="0">
              <a:defRPr sz="1200" b="1">
                <a:solidFill>
                  <a:schemeClr val="tx1"/>
                </a:solidFill>
                <a:latin typeface="Arial" charset="0"/>
                <a:ea typeface="ＭＳ Ｐゴシック" charset="0"/>
                <a:cs typeface="ＭＳ Ｐゴシック" charset="0"/>
              </a:defRPr>
            </a:lvl1pPr>
            <a:lvl2pPr marL="37931725" indent="-37474525" defTabSz="912813" eaLnBrk="0" hangingPunct="0">
              <a:defRPr sz="1200" b="1">
                <a:solidFill>
                  <a:schemeClr val="tx1"/>
                </a:solidFill>
                <a:latin typeface="Arial" charset="0"/>
                <a:ea typeface="ＭＳ Ｐゴシック" charset="0"/>
              </a:defRPr>
            </a:lvl2pPr>
            <a:lvl3pPr eaLnBrk="0" hangingPunct="0">
              <a:defRPr sz="1200" b="1">
                <a:solidFill>
                  <a:schemeClr val="tx1"/>
                </a:solidFill>
                <a:latin typeface="Arial" charset="0"/>
                <a:ea typeface="ＭＳ Ｐゴシック" charset="0"/>
              </a:defRPr>
            </a:lvl3pPr>
            <a:lvl4pPr eaLnBrk="0" hangingPunct="0">
              <a:defRPr sz="1200" b="1">
                <a:solidFill>
                  <a:schemeClr val="tx1"/>
                </a:solidFill>
                <a:latin typeface="Arial" charset="0"/>
                <a:ea typeface="ＭＳ Ｐゴシック" charset="0"/>
              </a:defRPr>
            </a:lvl4pPr>
            <a:lvl5pPr eaLnBrk="0" hangingPunct="0">
              <a:defRPr sz="1200" b="1">
                <a:solidFill>
                  <a:schemeClr val="tx1"/>
                </a:solidFill>
                <a:latin typeface="Arial" charset="0"/>
                <a:ea typeface="ＭＳ Ｐゴシック" charset="0"/>
              </a:defRPr>
            </a:lvl5pPr>
            <a:lvl6pPr marL="457200" eaLnBrk="0" fontAlgn="base" hangingPunct="0">
              <a:spcBef>
                <a:spcPct val="0"/>
              </a:spcBef>
              <a:spcAft>
                <a:spcPct val="0"/>
              </a:spcAft>
              <a:defRPr sz="1200" b="1">
                <a:solidFill>
                  <a:schemeClr val="tx1"/>
                </a:solidFill>
                <a:latin typeface="Arial" charset="0"/>
                <a:ea typeface="ＭＳ Ｐゴシック" charset="0"/>
              </a:defRPr>
            </a:lvl6pPr>
            <a:lvl7pPr marL="914400" eaLnBrk="0" fontAlgn="base" hangingPunct="0">
              <a:spcBef>
                <a:spcPct val="0"/>
              </a:spcBef>
              <a:spcAft>
                <a:spcPct val="0"/>
              </a:spcAft>
              <a:defRPr sz="1200" b="1">
                <a:solidFill>
                  <a:schemeClr val="tx1"/>
                </a:solidFill>
                <a:latin typeface="Arial" charset="0"/>
                <a:ea typeface="ＭＳ Ｐゴシック" charset="0"/>
              </a:defRPr>
            </a:lvl7pPr>
            <a:lvl8pPr marL="1371600" eaLnBrk="0" fontAlgn="base" hangingPunct="0">
              <a:spcBef>
                <a:spcPct val="0"/>
              </a:spcBef>
              <a:spcAft>
                <a:spcPct val="0"/>
              </a:spcAft>
              <a:defRPr sz="1200" b="1">
                <a:solidFill>
                  <a:schemeClr val="tx1"/>
                </a:solidFill>
                <a:latin typeface="Arial" charset="0"/>
                <a:ea typeface="ＭＳ Ｐゴシック" charset="0"/>
              </a:defRPr>
            </a:lvl8pPr>
            <a:lvl9pPr marL="18288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defRPr/>
            </a:pPr>
            <a:r>
              <a:rPr lang="en-US" sz="1000" b="0" smtClean="0">
                <a:solidFill>
                  <a:srgbClr val="C0C0C0"/>
                </a:solidFill>
                <a:latin typeface="High Tower Text" charset="0"/>
              </a:rPr>
              <a:t>zdz </a:t>
            </a:r>
            <a:r>
              <a:rPr lang="en-US" sz="1000" b="0" smtClean="0">
                <a:solidFill>
                  <a:srgbClr val="C0C0C0"/>
                </a:solidFill>
                <a:latin typeface="High Tower Text" charset="0"/>
                <a:cs typeface="Arial" charset="0"/>
              </a:rPr>
              <a:t>© mmvii</a:t>
            </a:r>
            <a:endParaRPr lang="en-US" sz="2600" b="0" smtClean="0">
              <a:solidFill>
                <a:srgbClr val="C0C0C0"/>
              </a:solidFill>
              <a:latin typeface="High Tower Text" charset="0"/>
            </a:endParaRPr>
          </a:p>
        </p:txBody>
      </p:sp>
      <p:sp>
        <p:nvSpPr>
          <p:cNvPr id="30731" name="Rectangle 11"/>
          <p:cNvSpPr>
            <a:spLocks noGrp="1" noChangeArrowheads="1"/>
          </p:cNvSpPr>
          <p:nvPr>
            <p:ph type="title"/>
            <p:custDataLst>
              <p:tags r:id="rId22"/>
            </p:custDataLst>
          </p:nvPr>
        </p:nvSpPr>
        <p:spPr bwMode="auto">
          <a:xfrm>
            <a:off x="457200" y="457200"/>
            <a:ext cx="8229600" cy="6096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00" tIns="45701" rIns="91400" bIns="45701" numCol="1" anchor="ctr" anchorCtr="0" compatLnSpc="1">
            <a:prstTxWarp prst="textNoShape">
              <a:avLst/>
            </a:prstTxWarp>
          </a:bodyPr>
          <a:lstStyle/>
          <a:p>
            <a:pPr lvl="0"/>
            <a:r>
              <a:rPr lang="en-US"/>
              <a:t>Click to edit Master title style</a:t>
            </a:r>
          </a:p>
        </p:txBody>
      </p:sp>
    </p:spTree>
  </p:cSld>
  <p:clrMap bg1="lt1" tx1="dk1" bg2="lt2" tx2="dk2" accent1="accent1" accent2="accent2" accent3="accent3" accent4="accent4" accent5="accent5" accent6="accent6" hlink="hlink" folHlink="folHlink"/>
  <p:sldLayoutIdLst>
    <p:sldLayoutId id="2147533613" r:id="rId1"/>
    <p:sldLayoutId id="2147533614" r:id="rId2"/>
    <p:sldLayoutId id="2147533615" r:id="rId3"/>
    <p:sldLayoutId id="2147533616" r:id="rId4"/>
    <p:sldLayoutId id="2147533617" r:id="rId5"/>
    <p:sldLayoutId id="2147533618" r:id="rId6"/>
    <p:sldLayoutId id="2147533619" r:id="rId7"/>
    <p:sldLayoutId id="2147533620" r:id="rId8"/>
    <p:sldLayoutId id="2147533621" r:id="rId9"/>
    <p:sldLayoutId id="2147533622" r:id="rId10"/>
    <p:sldLayoutId id="2147533623" r:id="rId11"/>
  </p:sldLayoutIdLst>
  <p:hf hdr="0" ftr="0" dt="0"/>
  <p:txStyles>
    <p:titleStyle>
      <a:lvl1pPr algn="l" defTabSz="911174" rtl="0" eaLnBrk="0" fontAlgn="base" hangingPunct="0">
        <a:spcBef>
          <a:spcPct val="0"/>
        </a:spcBef>
        <a:spcAft>
          <a:spcPct val="0"/>
        </a:spcAft>
        <a:defRPr sz="2200">
          <a:solidFill>
            <a:schemeClr val="tx2"/>
          </a:solidFill>
          <a:latin typeface="+mj-lt"/>
          <a:ea typeface="ＭＳ Ｐゴシック" pitchFamily="-65" charset="-128"/>
          <a:cs typeface="ＭＳ Ｐゴシック" pitchFamily="-65" charset="-128"/>
        </a:defRPr>
      </a:lvl1pPr>
      <a:lvl2pPr algn="l" defTabSz="911174" rtl="0" eaLnBrk="0" fontAlgn="base" hangingPunct="0">
        <a:spcBef>
          <a:spcPct val="0"/>
        </a:spcBef>
        <a:spcAft>
          <a:spcPct val="0"/>
        </a:spcAft>
        <a:defRPr sz="2200">
          <a:solidFill>
            <a:schemeClr val="tx2"/>
          </a:solidFill>
          <a:latin typeface="ITC Officina Sans Book" pitchFamily="34" charset="0"/>
          <a:ea typeface="ＭＳ Ｐゴシック" pitchFamily="-65" charset="-128"/>
          <a:cs typeface="ＭＳ Ｐゴシック" pitchFamily="-65" charset="-128"/>
        </a:defRPr>
      </a:lvl2pPr>
      <a:lvl3pPr algn="l" defTabSz="911174" rtl="0" eaLnBrk="0" fontAlgn="base" hangingPunct="0">
        <a:spcBef>
          <a:spcPct val="0"/>
        </a:spcBef>
        <a:spcAft>
          <a:spcPct val="0"/>
        </a:spcAft>
        <a:defRPr sz="2200">
          <a:solidFill>
            <a:schemeClr val="tx2"/>
          </a:solidFill>
          <a:latin typeface="ITC Officina Sans Book" pitchFamily="34" charset="0"/>
          <a:ea typeface="ＭＳ Ｐゴシック" pitchFamily="-65" charset="-128"/>
          <a:cs typeface="ＭＳ Ｐゴシック" pitchFamily="-65" charset="-128"/>
        </a:defRPr>
      </a:lvl3pPr>
      <a:lvl4pPr algn="l" defTabSz="911174" rtl="0" eaLnBrk="0" fontAlgn="base" hangingPunct="0">
        <a:spcBef>
          <a:spcPct val="0"/>
        </a:spcBef>
        <a:spcAft>
          <a:spcPct val="0"/>
        </a:spcAft>
        <a:defRPr sz="2200">
          <a:solidFill>
            <a:schemeClr val="tx2"/>
          </a:solidFill>
          <a:latin typeface="ITC Officina Sans Book" pitchFamily="34" charset="0"/>
          <a:ea typeface="ＭＳ Ｐゴシック" pitchFamily="-65" charset="-128"/>
          <a:cs typeface="ＭＳ Ｐゴシック" pitchFamily="-65" charset="-128"/>
        </a:defRPr>
      </a:lvl4pPr>
      <a:lvl5pPr algn="l" defTabSz="911174" rtl="0" eaLnBrk="0" fontAlgn="base" hangingPunct="0">
        <a:spcBef>
          <a:spcPct val="0"/>
        </a:spcBef>
        <a:spcAft>
          <a:spcPct val="0"/>
        </a:spcAft>
        <a:defRPr sz="2200">
          <a:solidFill>
            <a:schemeClr val="tx2"/>
          </a:solidFill>
          <a:latin typeface="ITC Officina Sans Book" pitchFamily="34" charset="0"/>
          <a:ea typeface="ＭＳ Ｐゴシック" pitchFamily="-65" charset="-128"/>
          <a:cs typeface="ＭＳ Ｐゴシック" pitchFamily="-65" charset="-128"/>
        </a:defRPr>
      </a:lvl5pPr>
      <a:lvl6pPr marL="457101" algn="l" defTabSz="912615" rtl="0" eaLnBrk="1" fontAlgn="base" hangingPunct="1">
        <a:spcBef>
          <a:spcPct val="0"/>
        </a:spcBef>
        <a:spcAft>
          <a:spcPct val="0"/>
        </a:spcAft>
        <a:defRPr sz="2200">
          <a:solidFill>
            <a:schemeClr val="tx2"/>
          </a:solidFill>
          <a:latin typeface="ITC Officina Sans Book" pitchFamily="34" charset="0"/>
        </a:defRPr>
      </a:lvl6pPr>
      <a:lvl7pPr marL="914202" algn="l" defTabSz="912615" rtl="0" eaLnBrk="1" fontAlgn="base" hangingPunct="1">
        <a:spcBef>
          <a:spcPct val="0"/>
        </a:spcBef>
        <a:spcAft>
          <a:spcPct val="0"/>
        </a:spcAft>
        <a:defRPr sz="2200">
          <a:solidFill>
            <a:schemeClr val="tx2"/>
          </a:solidFill>
          <a:latin typeface="ITC Officina Sans Book" pitchFamily="34" charset="0"/>
        </a:defRPr>
      </a:lvl7pPr>
      <a:lvl8pPr marL="1371304" algn="l" defTabSz="912615" rtl="0" eaLnBrk="1" fontAlgn="base" hangingPunct="1">
        <a:spcBef>
          <a:spcPct val="0"/>
        </a:spcBef>
        <a:spcAft>
          <a:spcPct val="0"/>
        </a:spcAft>
        <a:defRPr sz="2200">
          <a:solidFill>
            <a:schemeClr val="tx2"/>
          </a:solidFill>
          <a:latin typeface="ITC Officina Sans Book" pitchFamily="34" charset="0"/>
        </a:defRPr>
      </a:lvl8pPr>
      <a:lvl9pPr marL="1828405" algn="l" defTabSz="912615" rtl="0" eaLnBrk="1" fontAlgn="base" hangingPunct="1">
        <a:spcBef>
          <a:spcPct val="0"/>
        </a:spcBef>
        <a:spcAft>
          <a:spcPct val="0"/>
        </a:spcAft>
        <a:defRPr sz="2200">
          <a:solidFill>
            <a:schemeClr val="tx2"/>
          </a:solidFill>
          <a:latin typeface="ITC Officina Sans Book" pitchFamily="34" charset="0"/>
        </a:defRPr>
      </a:lvl9pPr>
    </p:titleStyle>
    <p:bodyStyle>
      <a:lvl1pPr marL="341293" indent="-341293" algn="l" defTabSz="911174" rtl="0" eaLnBrk="0" fontAlgn="base" hangingPunct="0">
        <a:spcBef>
          <a:spcPct val="20000"/>
        </a:spcBef>
        <a:spcAft>
          <a:spcPct val="0"/>
        </a:spcAft>
        <a:buSzPct val="125000"/>
        <a:buFont typeface="Times New Roman" charset="0"/>
        <a:buChar char="▪"/>
        <a:defRPr sz="3200">
          <a:solidFill>
            <a:schemeClr val="tx1"/>
          </a:solidFill>
          <a:latin typeface="+mn-lt"/>
          <a:ea typeface="ＭＳ Ｐゴシック" pitchFamily="-65" charset="-128"/>
          <a:cs typeface="ＭＳ Ｐゴシック" pitchFamily="-65" charset="-128"/>
        </a:defRPr>
      </a:lvl1pPr>
      <a:lvl2pPr marL="741321" indent="-284147" algn="l" defTabSz="911174" rtl="0" eaLnBrk="0" fontAlgn="base" hangingPunct="0">
        <a:spcBef>
          <a:spcPct val="20000"/>
        </a:spcBef>
        <a:spcAft>
          <a:spcPct val="0"/>
        </a:spcAft>
        <a:buSzPct val="125000"/>
        <a:buFont typeface="Times New Roman" charset="0"/>
        <a:buChar char="▫"/>
        <a:defRPr sz="1600">
          <a:solidFill>
            <a:schemeClr val="tx1"/>
          </a:solidFill>
          <a:latin typeface="+mn-lt"/>
          <a:ea typeface="ＭＳ Ｐゴシック" pitchFamily="-65" charset="-128"/>
        </a:defRPr>
      </a:lvl2pPr>
      <a:lvl3pPr marL="1141349" indent="-228588" algn="l" defTabSz="911174" rtl="0" eaLnBrk="0" fontAlgn="base" hangingPunct="0">
        <a:spcBef>
          <a:spcPct val="20000"/>
        </a:spcBef>
        <a:spcAft>
          <a:spcPct val="0"/>
        </a:spcAft>
        <a:buChar char="•"/>
        <a:defRPr sz="1400">
          <a:solidFill>
            <a:schemeClr val="tx1"/>
          </a:solidFill>
          <a:latin typeface="+mn-lt"/>
          <a:ea typeface="ＭＳ Ｐゴシック" pitchFamily="-65" charset="-128"/>
        </a:defRPr>
      </a:lvl3pPr>
      <a:lvl4pPr marL="1598523" indent="-227001" algn="l" defTabSz="911174" rtl="0" eaLnBrk="0" fontAlgn="base" hangingPunct="0">
        <a:spcBef>
          <a:spcPct val="20000"/>
        </a:spcBef>
        <a:spcAft>
          <a:spcPct val="0"/>
        </a:spcAft>
        <a:buChar char="–"/>
        <a:defRPr sz="1200">
          <a:solidFill>
            <a:schemeClr val="tx1"/>
          </a:solidFill>
          <a:latin typeface="+mn-lt"/>
          <a:ea typeface="ＭＳ Ｐゴシック" pitchFamily="-65" charset="-128"/>
        </a:defRPr>
      </a:lvl4pPr>
      <a:lvl5pPr marL="2055698" indent="-227001" algn="l" defTabSz="911174" rtl="0" eaLnBrk="0" fontAlgn="base" hangingPunct="0">
        <a:spcBef>
          <a:spcPct val="20000"/>
        </a:spcBef>
        <a:spcAft>
          <a:spcPct val="0"/>
        </a:spcAft>
        <a:buChar char="»"/>
        <a:defRPr sz="1000">
          <a:solidFill>
            <a:schemeClr val="tx1"/>
          </a:solidFill>
          <a:latin typeface="+mn-lt"/>
          <a:ea typeface="ＭＳ Ｐゴシック" pitchFamily="-65" charset="-128"/>
        </a:defRPr>
      </a:lvl5pPr>
      <a:lvl6pPr marL="2514057" indent="-228550" algn="l" defTabSz="912615" rtl="0" eaLnBrk="1" fontAlgn="base" hangingPunct="1">
        <a:spcBef>
          <a:spcPct val="20000"/>
        </a:spcBef>
        <a:spcAft>
          <a:spcPct val="0"/>
        </a:spcAft>
        <a:buChar char="»"/>
        <a:defRPr sz="1000">
          <a:solidFill>
            <a:schemeClr val="tx1"/>
          </a:solidFill>
          <a:latin typeface="+mn-lt"/>
          <a:ea typeface="ＭＳ Ｐゴシック" pitchFamily="-65" charset="-128"/>
        </a:defRPr>
      </a:lvl6pPr>
      <a:lvl7pPr marL="2971159" indent="-228550" algn="l" defTabSz="912615" rtl="0" eaLnBrk="1" fontAlgn="base" hangingPunct="1">
        <a:spcBef>
          <a:spcPct val="20000"/>
        </a:spcBef>
        <a:spcAft>
          <a:spcPct val="0"/>
        </a:spcAft>
        <a:buChar char="»"/>
        <a:defRPr sz="1000">
          <a:solidFill>
            <a:schemeClr val="tx1"/>
          </a:solidFill>
          <a:latin typeface="+mn-lt"/>
          <a:ea typeface="ＭＳ Ｐゴシック" pitchFamily="-65" charset="-128"/>
        </a:defRPr>
      </a:lvl7pPr>
      <a:lvl8pPr marL="3428259" indent="-228550" algn="l" defTabSz="912615" rtl="0" eaLnBrk="1" fontAlgn="base" hangingPunct="1">
        <a:spcBef>
          <a:spcPct val="20000"/>
        </a:spcBef>
        <a:spcAft>
          <a:spcPct val="0"/>
        </a:spcAft>
        <a:buChar char="»"/>
        <a:defRPr sz="1000">
          <a:solidFill>
            <a:schemeClr val="tx1"/>
          </a:solidFill>
          <a:latin typeface="+mn-lt"/>
          <a:ea typeface="ＭＳ Ｐゴシック" pitchFamily="-65" charset="-128"/>
        </a:defRPr>
      </a:lvl8pPr>
      <a:lvl9pPr marL="3885360" indent="-228550" algn="l" defTabSz="912615" rtl="0" eaLnBrk="1" fontAlgn="base" hangingPunct="1">
        <a:spcBef>
          <a:spcPct val="20000"/>
        </a:spcBef>
        <a:spcAft>
          <a:spcPct val="0"/>
        </a:spcAft>
        <a:buChar char="»"/>
        <a:defRPr sz="1000">
          <a:solidFill>
            <a:schemeClr val="tx1"/>
          </a:solidFill>
          <a:latin typeface="+mn-lt"/>
          <a:ea typeface="ＭＳ Ｐゴシック" pitchFamily="-65" charset="-128"/>
        </a:defRPr>
      </a:lvl9pPr>
    </p:bodyStyle>
    <p:otherStyle>
      <a:defPPr>
        <a:defRPr lang="en-US"/>
      </a:defPPr>
      <a:lvl1pPr marL="0" algn="l" defTabSz="457101" rtl="0" eaLnBrk="1" latinLnBrk="0" hangingPunct="1">
        <a:defRPr sz="1800" kern="1200">
          <a:solidFill>
            <a:schemeClr val="tx1"/>
          </a:solidFill>
          <a:latin typeface="+mn-lt"/>
          <a:ea typeface="+mn-ea"/>
          <a:cs typeface="+mn-cs"/>
        </a:defRPr>
      </a:lvl1pPr>
      <a:lvl2pPr marL="457101" algn="l" defTabSz="457101" rtl="0" eaLnBrk="1" latinLnBrk="0" hangingPunct="1">
        <a:defRPr sz="1800" kern="1200">
          <a:solidFill>
            <a:schemeClr val="tx1"/>
          </a:solidFill>
          <a:latin typeface="+mn-lt"/>
          <a:ea typeface="+mn-ea"/>
          <a:cs typeface="+mn-cs"/>
        </a:defRPr>
      </a:lvl2pPr>
      <a:lvl3pPr marL="914202" algn="l" defTabSz="457101" rtl="0" eaLnBrk="1" latinLnBrk="0" hangingPunct="1">
        <a:defRPr sz="1800" kern="1200">
          <a:solidFill>
            <a:schemeClr val="tx1"/>
          </a:solidFill>
          <a:latin typeface="+mn-lt"/>
          <a:ea typeface="+mn-ea"/>
          <a:cs typeface="+mn-cs"/>
        </a:defRPr>
      </a:lvl3pPr>
      <a:lvl4pPr marL="1371304" algn="l" defTabSz="457101" rtl="0" eaLnBrk="1" latinLnBrk="0" hangingPunct="1">
        <a:defRPr sz="1800" kern="1200">
          <a:solidFill>
            <a:schemeClr val="tx1"/>
          </a:solidFill>
          <a:latin typeface="+mn-lt"/>
          <a:ea typeface="+mn-ea"/>
          <a:cs typeface="+mn-cs"/>
        </a:defRPr>
      </a:lvl4pPr>
      <a:lvl5pPr marL="1828405" algn="l" defTabSz="457101" rtl="0" eaLnBrk="1" latinLnBrk="0" hangingPunct="1">
        <a:defRPr sz="1800" kern="1200">
          <a:solidFill>
            <a:schemeClr val="tx1"/>
          </a:solidFill>
          <a:latin typeface="+mn-lt"/>
          <a:ea typeface="+mn-ea"/>
          <a:cs typeface="+mn-cs"/>
        </a:defRPr>
      </a:lvl5pPr>
      <a:lvl6pPr marL="2285506" algn="l" defTabSz="457101" rtl="0" eaLnBrk="1" latinLnBrk="0" hangingPunct="1">
        <a:defRPr sz="1800" kern="1200">
          <a:solidFill>
            <a:schemeClr val="tx1"/>
          </a:solidFill>
          <a:latin typeface="+mn-lt"/>
          <a:ea typeface="+mn-ea"/>
          <a:cs typeface="+mn-cs"/>
        </a:defRPr>
      </a:lvl6pPr>
      <a:lvl7pPr marL="2742607" algn="l" defTabSz="457101" rtl="0" eaLnBrk="1" latinLnBrk="0" hangingPunct="1">
        <a:defRPr sz="1800" kern="1200">
          <a:solidFill>
            <a:schemeClr val="tx1"/>
          </a:solidFill>
          <a:latin typeface="+mn-lt"/>
          <a:ea typeface="+mn-ea"/>
          <a:cs typeface="+mn-cs"/>
        </a:defRPr>
      </a:lvl7pPr>
      <a:lvl8pPr marL="3199708" algn="l" defTabSz="457101" rtl="0" eaLnBrk="1" latinLnBrk="0" hangingPunct="1">
        <a:defRPr sz="1800" kern="1200">
          <a:solidFill>
            <a:schemeClr val="tx1"/>
          </a:solidFill>
          <a:latin typeface="+mn-lt"/>
          <a:ea typeface="+mn-ea"/>
          <a:cs typeface="+mn-cs"/>
        </a:defRPr>
      </a:lvl8pPr>
      <a:lvl9pPr marL="3656811" algn="l" defTabSz="457101"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pattFill prst="wdUpDiag">
          <a:fgClr>
            <a:srgbClr val="0099CC"/>
          </a:fgClr>
          <a:bgClr>
            <a:srgbClr val="FFFF00"/>
          </a:bgClr>
        </a:pattFill>
        <a:effectLst/>
      </p:bgPr>
    </p:bg>
    <p:spTree>
      <p:nvGrpSpPr>
        <p:cNvPr id="1" name=""/>
        <p:cNvGrpSpPr/>
        <p:nvPr/>
      </p:nvGrpSpPr>
      <p:grpSpPr>
        <a:xfrm>
          <a:off x="0" y="0"/>
          <a:ext cx="0" cy="0"/>
          <a:chOff x="0" y="0"/>
          <a:chExt cx="0" cy="0"/>
        </a:xfrm>
      </p:grpSpPr>
      <p:sp>
        <p:nvSpPr>
          <p:cNvPr id="43010" name="Rectangle 2"/>
          <p:cNvSpPr>
            <a:spLocks noGrp="1" noChangeArrowheads="1"/>
          </p:cNvSpPr>
          <p:nvPr>
            <p:ph type="title"/>
            <p:custDataLst>
              <p:tags r:id="rId13"/>
            </p:custDataLst>
          </p:nvPr>
        </p:nvSpPr>
        <p:spPr bwMode="auto">
          <a:xfrm>
            <a:off x="457200" y="274638"/>
            <a:ext cx="8229600" cy="11430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09" tIns="45707" rIns="91409" bIns="45707" numCol="1" anchor="ctr" anchorCtr="0" compatLnSpc="1">
            <a:prstTxWarp prst="textNoShape">
              <a:avLst/>
            </a:prstTxWarp>
          </a:bodyPr>
          <a:lstStyle/>
          <a:p>
            <a:pPr lvl="0"/>
            <a:r>
              <a:rPr lang="en-US"/>
              <a:t>Click to edit Master title style</a:t>
            </a:r>
          </a:p>
        </p:txBody>
      </p:sp>
      <p:sp>
        <p:nvSpPr>
          <p:cNvPr id="43011" name="Rectangle 3"/>
          <p:cNvSpPr>
            <a:spLocks noGrp="1" noChangeArrowheads="1"/>
          </p:cNvSpPr>
          <p:nvPr>
            <p:ph type="body" idx="1"/>
            <p:custDataLst>
              <p:tags r:id="rId14"/>
            </p:custDataLst>
          </p:nvPr>
        </p:nvSpPr>
        <p:spPr bwMode="auto">
          <a:xfrm>
            <a:off x="457200" y="1600206"/>
            <a:ext cx="8229600" cy="4525963"/>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09" tIns="45707" rIns="91409" bIns="4570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004292" name="Rectangle 4"/>
          <p:cNvSpPr>
            <a:spLocks noGrp="1" noChangeArrowheads="1"/>
          </p:cNvSpPr>
          <p:nvPr>
            <p:ph type="dt" sz="half" idx="2"/>
            <p:custDataLst>
              <p:tags r:id="rId15"/>
            </p:custDataLst>
          </p:nvPr>
        </p:nvSpPr>
        <p:spPr bwMode="auto">
          <a:xfrm>
            <a:off x="457200" y="6245225"/>
            <a:ext cx="2133600" cy="476250"/>
          </a:xfrm>
          <a:prstGeom prst="rect">
            <a:avLst/>
          </a:prstGeom>
          <a:noFill/>
          <a:ln w="9525">
            <a:noFill/>
            <a:miter lim="800000"/>
            <a:headEnd/>
            <a:tailEnd/>
          </a:ln>
          <a:effectLst/>
        </p:spPr>
        <p:txBody>
          <a:bodyPr vert="horz" wrap="square" lIns="91409" tIns="45707" rIns="91409" bIns="45707" numCol="1" anchor="t" anchorCtr="0" compatLnSpc="1">
            <a:prstTxWarp prst="textNoShape">
              <a:avLst/>
            </a:prstTxWarp>
          </a:bodyPr>
          <a:lstStyle>
            <a:lvl1pPr eaLnBrk="0" hangingPunct="0">
              <a:defRPr sz="1400" b="0">
                <a:latin typeface="Times New Roman" pitchFamily="-107" charset="0"/>
                <a:ea typeface="ＭＳ Ｐゴシック" pitchFamily="-107" charset="-128"/>
                <a:cs typeface="ＭＳ Ｐゴシック" pitchFamily="-107" charset="-128"/>
              </a:defRPr>
            </a:lvl1pPr>
          </a:lstStyle>
          <a:p>
            <a:pPr>
              <a:defRPr/>
            </a:pPr>
            <a:endParaRPr lang="en-US"/>
          </a:p>
        </p:txBody>
      </p:sp>
      <p:sp>
        <p:nvSpPr>
          <p:cNvPr id="5004293" name="Rectangle 5"/>
          <p:cNvSpPr>
            <a:spLocks noGrp="1" noChangeArrowheads="1"/>
          </p:cNvSpPr>
          <p:nvPr>
            <p:ph type="ftr" sz="quarter" idx="3"/>
            <p:custDataLst>
              <p:tags r:id="rId16"/>
            </p:custDataLst>
          </p:nvPr>
        </p:nvSpPr>
        <p:spPr bwMode="auto">
          <a:xfrm>
            <a:off x="3124200" y="6245225"/>
            <a:ext cx="2895600" cy="476250"/>
          </a:xfrm>
          <a:prstGeom prst="rect">
            <a:avLst/>
          </a:prstGeom>
          <a:noFill/>
          <a:ln w="9525">
            <a:noFill/>
            <a:miter lim="800000"/>
            <a:headEnd/>
            <a:tailEnd/>
          </a:ln>
          <a:effectLst/>
        </p:spPr>
        <p:txBody>
          <a:bodyPr vert="horz" wrap="square" lIns="91409" tIns="45707" rIns="91409" bIns="45707" numCol="1" anchor="t" anchorCtr="0" compatLnSpc="1">
            <a:prstTxWarp prst="textNoShape">
              <a:avLst/>
            </a:prstTxWarp>
          </a:bodyPr>
          <a:lstStyle>
            <a:lvl1pPr algn="ctr" eaLnBrk="0" hangingPunct="0">
              <a:defRPr sz="1400" b="0">
                <a:latin typeface="Times New Roman" pitchFamily="-107" charset="0"/>
                <a:ea typeface="ＭＳ Ｐゴシック" pitchFamily="-107" charset="-128"/>
                <a:cs typeface="ＭＳ Ｐゴシック" pitchFamily="-107" charset="-128"/>
              </a:defRPr>
            </a:lvl1pPr>
          </a:lstStyle>
          <a:p>
            <a:pPr>
              <a:defRPr/>
            </a:pPr>
            <a:endParaRPr lang="en-US"/>
          </a:p>
        </p:txBody>
      </p:sp>
      <p:sp>
        <p:nvSpPr>
          <p:cNvPr id="5004294" name="Rectangle 6"/>
          <p:cNvSpPr>
            <a:spLocks noGrp="1" noChangeArrowheads="1"/>
          </p:cNvSpPr>
          <p:nvPr>
            <p:ph type="sldNum" sz="quarter" idx="4"/>
            <p:custDataLst>
              <p:tags r:id="rId17"/>
            </p:custDataLst>
          </p:nvPr>
        </p:nvSpPr>
        <p:spPr bwMode="auto">
          <a:xfrm>
            <a:off x="6553200" y="6245225"/>
            <a:ext cx="2133600" cy="476250"/>
          </a:xfrm>
          <a:prstGeom prst="rect">
            <a:avLst/>
          </a:prstGeom>
          <a:noFill/>
          <a:ln w="9525">
            <a:noFill/>
            <a:miter lim="800000"/>
            <a:headEnd/>
            <a:tailEnd/>
          </a:ln>
          <a:effectLst/>
        </p:spPr>
        <p:txBody>
          <a:bodyPr vert="horz" wrap="square" lIns="91409" tIns="45707" rIns="91409" bIns="45707" numCol="1" anchor="t" anchorCtr="0" compatLnSpc="1">
            <a:prstTxWarp prst="textNoShape">
              <a:avLst/>
            </a:prstTxWarp>
          </a:bodyPr>
          <a:lstStyle>
            <a:lvl1pPr algn="r" eaLnBrk="0" hangingPunct="0">
              <a:defRPr sz="1400" b="0">
                <a:latin typeface="Times New Roman" charset="0"/>
              </a:defRPr>
            </a:lvl1pPr>
          </a:lstStyle>
          <a:p>
            <a:pPr>
              <a:defRPr/>
            </a:pPr>
            <a:fld id="{256B69DA-1830-C844-90ED-20914FD72711}"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33240" r:id="rId1"/>
    <p:sldLayoutId id="2147533241" r:id="rId2"/>
    <p:sldLayoutId id="2147533242" r:id="rId3"/>
    <p:sldLayoutId id="2147533243" r:id="rId4"/>
    <p:sldLayoutId id="2147533244" r:id="rId5"/>
    <p:sldLayoutId id="2147533245" r:id="rId6"/>
    <p:sldLayoutId id="2147533246" r:id="rId7"/>
    <p:sldLayoutId id="2147533247" r:id="rId8"/>
    <p:sldLayoutId id="2147533248" r:id="rId9"/>
    <p:sldLayoutId id="2147533249" r:id="rId10"/>
    <p:sldLayoutId id="2147533250" r:id="rId11"/>
  </p:sldLayoutIdLst>
  <p:hf hdr="0" ftr="0" dt="0"/>
  <p:txStyles>
    <p:titleStyle>
      <a:lvl1pPr algn="ctr" defTabSz="911174" rtl="0" eaLnBrk="0" fontAlgn="base" hangingPunct="0">
        <a:spcBef>
          <a:spcPct val="0"/>
        </a:spcBef>
        <a:spcAft>
          <a:spcPct val="0"/>
        </a:spcAft>
        <a:defRPr sz="4400">
          <a:solidFill>
            <a:schemeClr val="tx1"/>
          </a:solidFill>
          <a:latin typeface="+mj-lt"/>
          <a:ea typeface="ＭＳ Ｐゴシック" pitchFamily="-65" charset="-128"/>
          <a:cs typeface="ＭＳ Ｐゴシック" pitchFamily="-65" charset="-128"/>
        </a:defRPr>
      </a:lvl1pPr>
      <a:lvl2pPr algn="ctr" defTabSz="911174" rtl="0" eaLnBrk="0" fontAlgn="base" hangingPunct="0">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2pPr>
      <a:lvl3pPr algn="ctr" defTabSz="911174" rtl="0" eaLnBrk="0" fontAlgn="base" hangingPunct="0">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3pPr>
      <a:lvl4pPr algn="ctr" defTabSz="911174" rtl="0" eaLnBrk="0" fontAlgn="base" hangingPunct="0">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4pPr>
      <a:lvl5pPr algn="ctr" defTabSz="911174" rtl="0" eaLnBrk="0" fontAlgn="base" hangingPunct="0">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5pPr>
      <a:lvl6pPr marL="457101" algn="ctr" defTabSz="912615" rtl="0" eaLnBrk="1" fontAlgn="base" hangingPunct="1">
        <a:spcBef>
          <a:spcPct val="0"/>
        </a:spcBef>
        <a:spcAft>
          <a:spcPct val="0"/>
        </a:spcAft>
        <a:defRPr sz="4400">
          <a:solidFill>
            <a:schemeClr val="tx1"/>
          </a:solidFill>
          <a:latin typeface="Arial" pitchFamily="-65" charset="0"/>
        </a:defRPr>
      </a:lvl6pPr>
      <a:lvl7pPr marL="914202" algn="ctr" defTabSz="912615" rtl="0" eaLnBrk="1" fontAlgn="base" hangingPunct="1">
        <a:spcBef>
          <a:spcPct val="0"/>
        </a:spcBef>
        <a:spcAft>
          <a:spcPct val="0"/>
        </a:spcAft>
        <a:defRPr sz="4400">
          <a:solidFill>
            <a:schemeClr val="tx1"/>
          </a:solidFill>
          <a:latin typeface="Arial" pitchFamily="-65" charset="0"/>
        </a:defRPr>
      </a:lvl7pPr>
      <a:lvl8pPr marL="1371304" algn="ctr" defTabSz="912615" rtl="0" eaLnBrk="1" fontAlgn="base" hangingPunct="1">
        <a:spcBef>
          <a:spcPct val="0"/>
        </a:spcBef>
        <a:spcAft>
          <a:spcPct val="0"/>
        </a:spcAft>
        <a:defRPr sz="4400">
          <a:solidFill>
            <a:schemeClr val="tx1"/>
          </a:solidFill>
          <a:latin typeface="Arial" pitchFamily="-65" charset="0"/>
        </a:defRPr>
      </a:lvl8pPr>
      <a:lvl9pPr marL="1828405" algn="ctr" defTabSz="912615" rtl="0" eaLnBrk="1" fontAlgn="base" hangingPunct="1">
        <a:spcBef>
          <a:spcPct val="0"/>
        </a:spcBef>
        <a:spcAft>
          <a:spcPct val="0"/>
        </a:spcAft>
        <a:defRPr sz="4400">
          <a:solidFill>
            <a:schemeClr val="tx1"/>
          </a:solidFill>
          <a:latin typeface="Arial" pitchFamily="-65" charset="0"/>
        </a:defRPr>
      </a:lvl9pPr>
    </p:titleStyle>
    <p:bodyStyle>
      <a:lvl1pPr marL="341293" indent="-341293" algn="l" defTabSz="911174" rtl="0" eaLnBrk="0" fontAlgn="base" hangingPunct="0">
        <a:spcBef>
          <a:spcPct val="20000"/>
        </a:spcBef>
        <a:spcAft>
          <a:spcPct val="0"/>
        </a:spcAft>
        <a:buChar char="•"/>
        <a:defRPr sz="3200">
          <a:solidFill>
            <a:srgbClr val="C0C0C0"/>
          </a:solidFill>
          <a:latin typeface="+mn-lt"/>
          <a:ea typeface="ＭＳ Ｐゴシック" pitchFamily="-65" charset="-128"/>
          <a:cs typeface="ＭＳ Ｐゴシック" pitchFamily="-65" charset="-128"/>
        </a:defRPr>
      </a:lvl1pPr>
      <a:lvl2pPr marL="741321" indent="-284147" algn="l" defTabSz="911174" rtl="0" eaLnBrk="0" fontAlgn="base" hangingPunct="0">
        <a:spcBef>
          <a:spcPct val="20000"/>
        </a:spcBef>
        <a:spcAft>
          <a:spcPct val="0"/>
        </a:spcAft>
        <a:buChar char="–"/>
        <a:defRPr sz="2800">
          <a:solidFill>
            <a:srgbClr val="C0C0C0"/>
          </a:solidFill>
          <a:latin typeface="+mn-lt"/>
          <a:ea typeface="ＭＳ Ｐゴシック" pitchFamily="-65" charset="-128"/>
        </a:defRPr>
      </a:lvl2pPr>
      <a:lvl3pPr marL="1141349" indent="-228588" algn="l" defTabSz="911174" rtl="0" eaLnBrk="0" fontAlgn="base" hangingPunct="0">
        <a:spcBef>
          <a:spcPct val="20000"/>
        </a:spcBef>
        <a:spcAft>
          <a:spcPct val="0"/>
        </a:spcAft>
        <a:buChar char="•"/>
        <a:defRPr sz="2400">
          <a:solidFill>
            <a:srgbClr val="C0C0C0"/>
          </a:solidFill>
          <a:latin typeface="+mn-lt"/>
          <a:ea typeface="ＭＳ Ｐゴシック" pitchFamily="-65" charset="-128"/>
        </a:defRPr>
      </a:lvl3pPr>
      <a:lvl4pPr marL="1598523" indent="-227001" algn="l" defTabSz="911174" rtl="0" eaLnBrk="0" fontAlgn="base" hangingPunct="0">
        <a:spcBef>
          <a:spcPct val="20000"/>
        </a:spcBef>
        <a:spcAft>
          <a:spcPct val="0"/>
        </a:spcAft>
        <a:buChar char="–"/>
        <a:defRPr sz="2000">
          <a:solidFill>
            <a:srgbClr val="C0C0C0"/>
          </a:solidFill>
          <a:latin typeface="+mn-lt"/>
          <a:ea typeface="ＭＳ Ｐゴシック" pitchFamily="-65" charset="-128"/>
        </a:defRPr>
      </a:lvl4pPr>
      <a:lvl5pPr marL="2055698" indent="-227001" algn="l" defTabSz="911174" rtl="0" eaLnBrk="0" fontAlgn="base" hangingPunct="0">
        <a:spcBef>
          <a:spcPct val="20000"/>
        </a:spcBef>
        <a:spcAft>
          <a:spcPct val="0"/>
        </a:spcAft>
        <a:buChar char="»"/>
        <a:defRPr sz="2000">
          <a:solidFill>
            <a:srgbClr val="C0C0C0"/>
          </a:solidFill>
          <a:latin typeface="+mn-lt"/>
          <a:ea typeface="ＭＳ Ｐゴシック" pitchFamily="-65" charset="-128"/>
        </a:defRPr>
      </a:lvl5pPr>
      <a:lvl6pPr marL="2514057" indent="-228550" algn="l" defTabSz="912615" rtl="0" eaLnBrk="1" fontAlgn="base" hangingPunct="1">
        <a:spcBef>
          <a:spcPct val="20000"/>
        </a:spcBef>
        <a:spcAft>
          <a:spcPct val="0"/>
        </a:spcAft>
        <a:buChar char="»"/>
        <a:defRPr sz="2000">
          <a:solidFill>
            <a:srgbClr val="C0C0C0"/>
          </a:solidFill>
          <a:latin typeface="+mn-lt"/>
          <a:ea typeface="ＭＳ Ｐゴシック" pitchFamily="-65" charset="-128"/>
        </a:defRPr>
      </a:lvl6pPr>
      <a:lvl7pPr marL="2971159" indent="-228550" algn="l" defTabSz="912615" rtl="0" eaLnBrk="1" fontAlgn="base" hangingPunct="1">
        <a:spcBef>
          <a:spcPct val="20000"/>
        </a:spcBef>
        <a:spcAft>
          <a:spcPct val="0"/>
        </a:spcAft>
        <a:buChar char="»"/>
        <a:defRPr sz="2000">
          <a:solidFill>
            <a:srgbClr val="C0C0C0"/>
          </a:solidFill>
          <a:latin typeface="+mn-lt"/>
          <a:ea typeface="ＭＳ Ｐゴシック" pitchFamily="-65" charset="-128"/>
        </a:defRPr>
      </a:lvl7pPr>
      <a:lvl8pPr marL="3428259" indent="-228550" algn="l" defTabSz="912615" rtl="0" eaLnBrk="1" fontAlgn="base" hangingPunct="1">
        <a:spcBef>
          <a:spcPct val="20000"/>
        </a:spcBef>
        <a:spcAft>
          <a:spcPct val="0"/>
        </a:spcAft>
        <a:buChar char="»"/>
        <a:defRPr sz="2000">
          <a:solidFill>
            <a:srgbClr val="C0C0C0"/>
          </a:solidFill>
          <a:latin typeface="+mn-lt"/>
          <a:ea typeface="ＭＳ Ｐゴシック" pitchFamily="-65" charset="-128"/>
        </a:defRPr>
      </a:lvl8pPr>
      <a:lvl9pPr marL="3885360" indent="-228550" algn="l" defTabSz="912615" rtl="0" eaLnBrk="1" fontAlgn="base" hangingPunct="1">
        <a:spcBef>
          <a:spcPct val="20000"/>
        </a:spcBef>
        <a:spcAft>
          <a:spcPct val="0"/>
        </a:spcAft>
        <a:buChar char="»"/>
        <a:defRPr sz="2000">
          <a:solidFill>
            <a:srgbClr val="C0C0C0"/>
          </a:solidFill>
          <a:latin typeface="+mn-lt"/>
          <a:ea typeface="ＭＳ Ｐゴシック" pitchFamily="-65" charset="-128"/>
        </a:defRPr>
      </a:lvl9pPr>
    </p:bodyStyle>
    <p:otherStyle>
      <a:defPPr>
        <a:defRPr lang="en-US"/>
      </a:defPPr>
      <a:lvl1pPr marL="0" algn="l" defTabSz="457101" rtl="0" eaLnBrk="1" latinLnBrk="0" hangingPunct="1">
        <a:defRPr sz="1800" kern="1200">
          <a:solidFill>
            <a:schemeClr val="tx1"/>
          </a:solidFill>
          <a:latin typeface="+mn-lt"/>
          <a:ea typeface="+mn-ea"/>
          <a:cs typeface="+mn-cs"/>
        </a:defRPr>
      </a:lvl1pPr>
      <a:lvl2pPr marL="457101" algn="l" defTabSz="457101" rtl="0" eaLnBrk="1" latinLnBrk="0" hangingPunct="1">
        <a:defRPr sz="1800" kern="1200">
          <a:solidFill>
            <a:schemeClr val="tx1"/>
          </a:solidFill>
          <a:latin typeface="+mn-lt"/>
          <a:ea typeface="+mn-ea"/>
          <a:cs typeface="+mn-cs"/>
        </a:defRPr>
      </a:lvl2pPr>
      <a:lvl3pPr marL="914202" algn="l" defTabSz="457101" rtl="0" eaLnBrk="1" latinLnBrk="0" hangingPunct="1">
        <a:defRPr sz="1800" kern="1200">
          <a:solidFill>
            <a:schemeClr val="tx1"/>
          </a:solidFill>
          <a:latin typeface="+mn-lt"/>
          <a:ea typeface="+mn-ea"/>
          <a:cs typeface="+mn-cs"/>
        </a:defRPr>
      </a:lvl3pPr>
      <a:lvl4pPr marL="1371304" algn="l" defTabSz="457101" rtl="0" eaLnBrk="1" latinLnBrk="0" hangingPunct="1">
        <a:defRPr sz="1800" kern="1200">
          <a:solidFill>
            <a:schemeClr val="tx1"/>
          </a:solidFill>
          <a:latin typeface="+mn-lt"/>
          <a:ea typeface="+mn-ea"/>
          <a:cs typeface="+mn-cs"/>
        </a:defRPr>
      </a:lvl4pPr>
      <a:lvl5pPr marL="1828405" algn="l" defTabSz="457101" rtl="0" eaLnBrk="1" latinLnBrk="0" hangingPunct="1">
        <a:defRPr sz="1800" kern="1200">
          <a:solidFill>
            <a:schemeClr val="tx1"/>
          </a:solidFill>
          <a:latin typeface="+mn-lt"/>
          <a:ea typeface="+mn-ea"/>
          <a:cs typeface="+mn-cs"/>
        </a:defRPr>
      </a:lvl5pPr>
      <a:lvl6pPr marL="2285506" algn="l" defTabSz="457101" rtl="0" eaLnBrk="1" latinLnBrk="0" hangingPunct="1">
        <a:defRPr sz="1800" kern="1200">
          <a:solidFill>
            <a:schemeClr val="tx1"/>
          </a:solidFill>
          <a:latin typeface="+mn-lt"/>
          <a:ea typeface="+mn-ea"/>
          <a:cs typeface="+mn-cs"/>
        </a:defRPr>
      </a:lvl6pPr>
      <a:lvl7pPr marL="2742607" algn="l" defTabSz="457101" rtl="0" eaLnBrk="1" latinLnBrk="0" hangingPunct="1">
        <a:defRPr sz="1800" kern="1200">
          <a:solidFill>
            <a:schemeClr val="tx1"/>
          </a:solidFill>
          <a:latin typeface="+mn-lt"/>
          <a:ea typeface="+mn-ea"/>
          <a:cs typeface="+mn-cs"/>
        </a:defRPr>
      </a:lvl7pPr>
      <a:lvl8pPr marL="3199708" algn="l" defTabSz="457101" rtl="0" eaLnBrk="1" latinLnBrk="0" hangingPunct="1">
        <a:defRPr sz="1800" kern="1200">
          <a:solidFill>
            <a:schemeClr val="tx1"/>
          </a:solidFill>
          <a:latin typeface="+mn-lt"/>
          <a:ea typeface="+mn-ea"/>
          <a:cs typeface="+mn-cs"/>
        </a:defRPr>
      </a:lvl8pPr>
      <a:lvl9pPr marL="3656811" algn="l" defTabSz="457101"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5298" name="Rectangle 2"/>
          <p:cNvSpPr>
            <a:spLocks noGrp="1" noChangeArrowheads="1"/>
          </p:cNvSpPr>
          <p:nvPr>
            <p:ph type="title"/>
            <p:custDataLst>
              <p:tags r:id="rId13"/>
            </p:custDataLst>
          </p:nvPr>
        </p:nvSpPr>
        <p:spPr bwMode="auto">
          <a:xfrm>
            <a:off x="685800" y="609600"/>
            <a:ext cx="7772400" cy="11430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46" tIns="46024" rIns="92046" bIns="46024" numCol="1" anchor="ctr" anchorCtr="0" compatLnSpc="1">
            <a:prstTxWarp prst="textNoShape">
              <a:avLst/>
            </a:prstTxWarp>
          </a:bodyPr>
          <a:lstStyle/>
          <a:p>
            <a:pPr lvl="0"/>
            <a:r>
              <a:rPr lang="en-US"/>
              <a:t>Click to edit Master title style</a:t>
            </a:r>
          </a:p>
        </p:txBody>
      </p:sp>
      <p:sp>
        <p:nvSpPr>
          <p:cNvPr id="55299" name="Rectangle 3"/>
          <p:cNvSpPr>
            <a:spLocks noGrp="1" noChangeArrowheads="1"/>
          </p:cNvSpPr>
          <p:nvPr>
            <p:ph type="body" idx="1"/>
            <p:custDataLst>
              <p:tags r:id="rId14"/>
            </p:custDataLst>
          </p:nvPr>
        </p:nvSpPr>
        <p:spPr bwMode="auto">
          <a:xfrm>
            <a:off x="685800" y="1981252"/>
            <a:ext cx="7772400" cy="4638675"/>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46" tIns="46024" rIns="92046" bIns="4602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5300" name="Rectangle 4"/>
          <p:cNvSpPr>
            <a:spLocks noChangeArrowheads="1"/>
          </p:cNvSpPr>
          <p:nvPr>
            <p:custDataLst>
              <p:tags r:id="rId15"/>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46" tIns="46024" rIns="92046" bIns="46024"/>
          <a:lstStyle/>
          <a:p>
            <a:pPr algn="ctr" defTabSz="911174" eaLnBrk="0" hangingPunct="0"/>
            <a:r>
              <a:rPr lang="en-US" sz="700" b="0">
                <a:solidFill>
                  <a:schemeClr val="bg1"/>
                </a:solidFill>
              </a:rPr>
              <a:t>Do not reproduce without permission</a:t>
            </a:r>
          </a:p>
        </p:txBody>
      </p:sp>
      <p:sp>
        <p:nvSpPr>
          <p:cNvPr id="55301" name="Rectangle 5"/>
          <p:cNvSpPr>
            <a:spLocks noChangeArrowheads="1"/>
          </p:cNvSpPr>
          <p:nvPr>
            <p:custDataLst>
              <p:tags r:id="rId16"/>
            </p:custDataLst>
          </p:nvPr>
        </p:nvSpPr>
        <p:spPr bwMode="auto">
          <a:xfrm rot="-5400000">
            <a:off x="7635108" y="5463407"/>
            <a:ext cx="2687637" cy="196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46" tIns="46024" rIns="92046" bIns="46024"/>
          <a:lstStyle/>
          <a:p>
            <a:pPr defTabSz="911174" eaLnBrk="0" hangingPunct="0"/>
            <a:fld id="{948B8D88-0C79-8843-B3C7-B010950BFCD4}" type="slidenum">
              <a:rPr lang="en-US">
                <a:solidFill>
                  <a:schemeClr val="folHlink"/>
                </a:solidFill>
              </a:rPr>
              <a:pPr defTabSz="911174" eaLnBrk="0" hangingPunct="0"/>
              <a:t>‹#›</a:t>
            </a:fld>
            <a:r>
              <a:rPr lang="en-US">
                <a:solidFill>
                  <a:schemeClr val="folHlink"/>
                </a:solidFill>
              </a:rPr>
              <a:t> Lectures.GersteinLab.org </a:t>
            </a:r>
            <a:r>
              <a:rPr lang="en-US" b="0">
                <a:solidFill>
                  <a:schemeClr val="folHlink"/>
                </a:solidFill>
              </a:rPr>
              <a:t> </a:t>
            </a:r>
            <a:r>
              <a:rPr lang="en-US" sz="900" b="0">
                <a:solidFill>
                  <a:schemeClr val="folHlink"/>
                </a:solidFill>
              </a:rPr>
              <a:t>(c) </a:t>
            </a:r>
          </a:p>
        </p:txBody>
      </p:sp>
    </p:spTree>
  </p:cSld>
  <p:clrMap bg1="lt1" tx1="dk1" bg2="lt2" tx2="dk2" accent1="accent1" accent2="accent2" accent3="accent3" accent4="accent4" accent5="accent5" accent6="accent6" hlink="hlink" folHlink="folHlink"/>
  <p:sldLayoutIdLst>
    <p:sldLayoutId id="2147533251" r:id="rId1"/>
    <p:sldLayoutId id="2147533252" r:id="rId2"/>
    <p:sldLayoutId id="2147533253" r:id="rId3"/>
    <p:sldLayoutId id="2147533254" r:id="rId4"/>
    <p:sldLayoutId id="2147533255" r:id="rId5"/>
    <p:sldLayoutId id="2147533256" r:id="rId6"/>
    <p:sldLayoutId id="2147533257" r:id="rId7"/>
    <p:sldLayoutId id="2147533258" r:id="rId8"/>
    <p:sldLayoutId id="2147533259" r:id="rId9"/>
    <p:sldLayoutId id="2147533260" r:id="rId10"/>
    <p:sldLayoutId id="2147533261" r:id="rId11"/>
  </p:sldLayoutIdLst>
  <p:transition/>
  <p:txStyles>
    <p:titleStyle>
      <a:lvl1pPr algn="ctr" defTabSz="911174" rtl="0" eaLnBrk="0" fontAlgn="base" hangingPunct="0">
        <a:spcBef>
          <a:spcPct val="0"/>
        </a:spcBef>
        <a:spcAft>
          <a:spcPct val="0"/>
        </a:spcAft>
        <a:defRPr sz="3600" b="1" u="sng">
          <a:solidFill>
            <a:srgbClr val="000099"/>
          </a:solidFill>
          <a:latin typeface="+mj-lt"/>
          <a:ea typeface="ＭＳ Ｐゴシック" pitchFamily="-65" charset="-128"/>
          <a:cs typeface="ＭＳ Ｐゴシック" pitchFamily="-65" charset="-128"/>
        </a:defRPr>
      </a:lvl1pPr>
      <a:lvl2pPr algn="ctr" defTabSz="911174" rtl="0" eaLnBrk="0" fontAlgn="base" hangingPunct="0">
        <a:spcBef>
          <a:spcPct val="0"/>
        </a:spcBef>
        <a:spcAft>
          <a:spcPct val="0"/>
        </a:spcAft>
        <a:defRPr sz="3600" b="1" u="sng">
          <a:solidFill>
            <a:srgbClr val="000099"/>
          </a:solidFill>
          <a:latin typeface="Arial" pitchFamily="-65" charset="0"/>
          <a:ea typeface="ＭＳ Ｐゴシック" pitchFamily="-65" charset="-128"/>
          <a:cs typeface="ＭＳ Ｐゴシック" pitchFamily="-65" charset="-128"/>
        </a:defRPr>
      </a:lvl2pPr>
      <a:lvl3pPr algn="ctr" defTabSz="911174" rtl="0" eaLnBrk="0" fontAlgn="base" hangingPunct="0">
        <a:spcBef>
          <a:spcPct val="0"/>
        </a:spcBef>
        <a:spcAft>
          <a:spcPct val="0"/>
        </a:spcAft>
        <a:defRPr sz="3600" b="1" u="sng">
          <a:solidFill>
            <a:srgbClr val="000099"/>
          </a:solidFill>
          <a:latin typeface="Arial" pitchFamily="-65" charset="0"/>
          <a:ea typeface="ＭＳ Ｐゴシック" pitchFamily="-65" charset="-128"/>
          <a:cs typeface="ＭＳ Ｐゴシック" pitchFamily="-65" charset="-128"/>
        </a:defRPr>
      </a:lvl3pPr>
      <a:lvl4pPr algn="ctr" defTabSz="911174" rtl="0" eaLnBrk="0" fontAlgn="base" hangingPunct="0">
        <a:spcBef>
          <a:spcPct val="0"/>
        </a:spcBef>
        <a:spcAft>
          <a:spcPct val="0"/>
        </a:spcAft>
        <a:defRPr sz="3600" b="1" u="sng">
          <a:solidFill>
            <a:srgbClr val="000099"/>
          </a:solidFill>
          <a:latin typeface="Arial" pitchFamily="-65" charset="0"/>
          <a:ea typeface="ＭＳ Ｐゴシック" pitchFamily="-65" charset="-128"/>
          <a:cs typeface="ＭＳ Ｐゴシック" pitchFamily="-65" charset="-128"/>
        </a:defRPr>
      </a:lvl4pPr>
      <a:lvl5pPr algn="ctr" defTabSz="911174" rtl="0" eaLnBrk="0" fontAlgn="base" hangingPunct="0">
        <a:spcBef>
          <a:spcPct val="0"/>
        </a:spcBef>
        <a:spcAft>
          <a:spcPct val="0"/>
        </a:spcAft>
        <a:defRPr sz="3600" b="1" u="sng">
          <a:solidFill>
            <a:srgbClr val="000099"/>
          </a:solidFill>
          <a:latin typeface="Arial" pitchFamily="-65" charset="0"/>
          <a:ea typeface="ＭＳ Ｐゴシック" pitchFamily="-65" charset="-128"/>
          <a:cs typeface="ＭＳ Ｐゴシック" pitchFamily="-65" charset="-128"/>
        </a:defRPr>
      </a:lvl5pPr>
      <a:lvl6pPr marL="457101" algn="ctr" defTabSz="912615" rtl="0" eaLnBrk="1" fontAlgn="base" hangingPunct="1">
        <a:spcBef>
          <a:spcPct val="0"/>
        </a:spcBef>
        <a:spcAft>
          <a:spcPct val="0"/>
        </a:spcAft>
        <a:defRPr sz="3600" b="1" u="sng">
          <a:solidFill>
            <a:srgbClr val="000099"/>
          </a:solidFill>
          <a:latin typeface="Arial" pitchFamily="-65" charset="0"/>
        </a:defRPr>
      </a:lvl6pPr>
      <a:lvl7pPr marL="914202" algn="ctr" defTabSz="912615" rtl="0" eaLnBrk="1" fontAlgn="base" hangingPunct="1">
        <a:spcBef>
          <a:spcPct val="0"/>
        </a:spcBef>
        <a:spcAft>
          <a:spcPct val="0"/>
        </a:spcAft>
        <a:defRPr sz="3600" b="1" u="sng">
          <a:solidFill>
            <a:srgbClr val="000099"/>
          </a:solidFill>
          <a:latin typeface="Arial" pitchFamily="-65" charset="0"/>
        </a:defRPr>
      </a:lvl7pPr>
      <a:lvl8pPr marL="1371304" algn="ctr" defTabSz="912615" rtl="0" eaLnBrk="1" fontAlgn="base" hangingPunct="1">
        <a:spcBef>
          <a:spcPct val="0"/>
        </a:spcBef>
        <a:spcAft>
          <a:spcPct val="0"/>
        </a:spcAft>
        <a:defRPr sz="3600" b="1" u="sng">
          <a:solidFill>
            <a:srgbClr val="000099"/>
          </a:solidFill>
          <a:latin typeface="Arial" pitchFamily="-65" charset="0"/>
        </a:defRPr>
      </a:lvl8pPr>
      <a:lvl9pPr marL="1828405" algn="ctr" defTabSz="912615" rtl="0" eaLnBrk="1" fontAlgn="base" hangingPunct="1">
        <a:spcBef>
          <a:spcPct val="0"/>
        </a:spcBef>
        <a:spcAft>
          <a:spcPct val="0"/>
        </a:spcAft>
        <a:defRPr sz="3600" b="1" u="sng">
          <a:solidFill>
            <a:srgbClr val="000099"/>
          </a:solidFill>
          <a:latin typeface="Arial" pitchFamily="-65" charset="0"/>
        </a:defRPr>
      </a:lvl9pPr>
    </p:titleStyle>
    <p:bodyStyle>
      <a:lvl1pPr marL="227001" indent="-227001" algn="l" defTabSz="911174"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881" indent="-227001" algn="l" defTabSz="911174" rtl="0" eaLnBrk="0" fontAlgn="base" hangingPunct="0">
        <a:spcBef>
          <a:spcPct val="20000"/>
        </a:spcBef>
        <a:spcAft>
          <a:spcPct val="0"/>
        </a:spcAft>
        <a:buFont typeface="Symbol" charset="0"/>
        <a:buChar char="à"/>
        <a:defRPr sz="2400">
          <a:solidFill>
            <a:schemeClr val="tx1"/>
          </a:solidFill>
          <a:latin typeface="+mn-lt"/>
          <a:ea typeface="ＭＳ Ｐゴシック" pitchFamily="-65" charset="-128"/>
        </a:defRPr>
      </a:lvl2pPr>
      <a:lvl3pPr marL="911174" indent="-225413" algn="l" defTabSz="911174"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598523" indent="-227001" algn="l" defTabSz="911174"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2055698" indent="-227001" algn="l" defTabSz="911174" rtl="0" eaLnBrk="0" fontAlgn="base" hangingPunct="0">
        <a:spcBef>
          <a:spcPct val="20000"/>
        </a:spcBef>
        <a:spcAft>
          <a:spcPct val="0"/>
        </a:spcAft>
        <a:buChar char="»"/>
        <a:defRPr sz="2000">
          <a:solidFill>
            <a:schemeClr val="tx1"/>
          </a:solidFill>
          <a:latin typeface="+mn-lt"/>
          <a:ea typeface="ＭＳ Ｐゴシック" pitchFamily="-65" charset="-128"/>
        </a:defRPr>
      </a:lvl5pPr>
      <a:lvl6pPr marL="2514057" indent="-228550" algn="l" defTabSz="912615"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159" indent="-228550" algn="l" defTabSz="912615"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259" indent="-228550" algn="l" defTabSz="912615"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5360" indent="-228550" algn="l" defTabSz="912615"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01" rtl="0" eaLnBrk="1" latinLnBrk="0" hangingPunct="1">
        <a:defRPr sz="1800" kern="1200">
          <a:solidFill>
            <a:schemeClr val="tx1"/>
          </a:solidFill>
          <a:latin typeface="+mn-lt"/>
          <a:ea typeface="+mn-ea"/>
          <a:cs typeface="+mn-cs"/>
        </a:defRPr>
      </a:lvl1pPr>
      <a:lvl2pPr marL="457101" algn="l" defTabSz="457101" rtl="0" eaLnBrk="1" latinLnBrk="0" hangingPunct="1">
        <a:defRPr sz="1800" kern="1200">
          <a:solidFill>
            <a:schemeClr val="tx1"/>
          </a:solidFill>
          <a:latin typeface="+mn-lt"/>
          <a:ea typeface="+mn-ea"/>
          <a:cs typeface="+mn-cs"/>
        </a:defRPr>
      </a:lvl2pPr>
      <a:lvl3pPr marL="914202" algn="l" defTabSz="457101" rtl="0" eaLnBrk="1" latinLnBrk="0" hangingPunct="1">
        <a:defRPr sz="1800" kern="1200">
          <a:solidFill>
            <a:schemeClr val="tx1"/>
          </a:solidFill>
          <a:latin typeface="+mn-lt"/>
          <a:ea typeface="+mn-ea"/>
          <a:cs typeface="+mn-cs"/>
        </a:defRPr>
      </a:lvl3pPr>
      <a:lvl4pPr marL="1371304" algn="l" defTabSz="457101" rtl="0" eaLnBrk="1" latinLnBrk="0" hangingPunct="1">
        <a:defRPr sz="1800" kern="1200">
          <a:solidFill>
            <a:schemeClr val="tx1"/>
          </a:solidFill>
          <a:latin typeface="+mn-lt"/>
          <a:ea typeface="+mn-ea"/>
          <a:cs typeface="+mn-cs"/>
        </a:defRPr>
      </a:lvl4pPr>
      <a:lvl5pPr marL="1828405" algn="l" defTabSz="457101" rtl="0" eaLnBrk="1" latinLnBrk="0" hangingPunct="1">
        <a:defRPr sz="1800" kern="1200">
          <a:solidFill>
            <a:schemeClr val="tx1"/>
          </a:solidFill>
          <a:latin typeface="+mn-lt"/>
          <a:ea typeface="+mn-ea"/>
          <a:cs typeface="+mn-cs"/>
        </a:defRPr>
      </a:lvl5pPr>
      <a:lvl6pPr marL="2285506" algn="l" defTabSz="457101" rtl="0" eaLnBrk="1" latinLnBrk="0" hangingPunct="1">
        <a:defRPr sz="1800" kern="1200">
          <a:solidFill>
            <a:schemeClr val="tx1"/>
          </a:solidFill>
          <a:latin typeface="+mn-lt"/>
          <a:ea typeface="+mn-ea"/>
          <a:cs typeface="+mn-cs"/>
        </a:defRPr>
      </a:lvl6pPr>
      <a:lvl7pPr marL="2742607" algn="l" defTabSz="457101" rtl="0" eaLnBrk="1" latinLnBrk="0" hangingPunct="1">
        <a:defRPr sz="1800" kern="1200">
          <a:solidFill>
            <a:schemeClr val="tx1"/>
          </a:solidFill>
          <a:latin typeface="+mn-lt"/>
          <a:ea typeface="+mn-ea"/>
          <a:cs typeface="+mn-cs"/>
        </a:defRPr>
      </a:lvl7pPr>
      <a:lvl8pPr marL="3199708" algn="l" defTabSz="457101" rtl="0" eaLnBrk="1" latinLnBrk="0" hangingPunct="1">
        <a:defRPr sz="1800" kern="1200">
          <a:solidFill>
            <a:schemeClr val="tx1"/>
          </a:solidFill>
          <a:latin typeface="+mn-lt"/>
          <a:ea typeface="+mn-ea"/>
          <a:cs typeface="+mn-cs"/>
        </a:defRPr>
      </a:lvl8pPr>
      <a:lvl9pPr marL="3656811" algn="l" defTabSz="457101"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6322" name="Rectangle 2"/>
          <p:cNvSpPr>
            <a:spLocks noGrp="1" noChangeArrowheads="1"/>
          </p:cNvSpPr>
          <p:nvPr>
            <p:ph type="body" idx="1"/>
            <p:custDataLst>
              <p:tags r:id="rId13"/>
            </p:custDataLst>
          </p:nvPr>
        </p:nvSpPr>
        <p:spPr bwMode="auto">
          <a:xfrm>
            <a:off x="457200" y="1143006"/>
            <a:ext cx="8229600" cy="4983163"/>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00" tIns="45701" rIns="91400" bIns="4570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726211" name="Rectangle 3"/>
          <p:cNvSpPr>
            <a:spLocks noGrp="1" noChangeArrowheads="1"/>
          </p:cNvSpPr>
          <p:nvPr>
            <p:ph type="dt" sz="half" idx="2"/>
            <p:custDataLst>
              <p:tags r:id="rId14"/>
            </p:custDataLst>
          </p:nvPr>
        </p:nvSpPr>
        <p:spPr bwMode="auto">
          <a:xfrm>
            <a:off x="457200" y="6245225"/>
            <a:ext cx="2133600" cy="476250"/>
          </a:xfrm>
          <a:prstGeom prst="rect">
            <a:avLst/>
          </a:prstGeom>
          <a:noFill/>
          <a:ln w="9525">
            <a:noFill/>
            <a:miter lim="800000"/>
            <a:headEnd/>
            <a:tailEnd/>
          </a:ln>
          <a:effectLst/>
        </p:spPr>
        <p:txBody>
          <a:bodyPr vert="horz" wrap="square" lIns="91400" tIns="45701" rIns="91400" bIns="45701" numCol="1" anchor="t" anchorCtr="0" compatLnSpc="1">
            <a:prstTxWarp prst="textNoShape">
              <a:avLst/>
            </a:prstTxWarp>
          </a:bodyPr>
          <a:lstStyle>
            <a:lvl1pPr>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5726212" name="Rectangle 4"/>
          <p:cNvSpPr>
            <a:spLocks noGrp="1" noChangeArrowheads="1"/>
          </p:cNvSpPr>
          <p:nvPr>
            <p:ph type="ftr" sz="quarter" idx="3"/>
            <p:custDataLst>
              <p:tags r:id="rId15"/>
            </p:custDataLst>
          </p:nvPr>
        </p:nvSpPr>
        <p:spPr bwMode="auto">
          <a:xfrm>
            <a:off x="3124200" y="6245225"/>
            <a:ext cx="2895600" cy="476250"/>
          </a:xfrm>
          <a:prstGeom prst="rect">
            <a:avLst/>
          </a:prstGeom>
          <a:noFill/>
          <a:ln w="9525">
            <a:noFill/>
            <a:miter lim="800000"/>
            <a:headEnd/>
            <a:tailEnd/>
          </a:ln>
          <a:effectLst/>
        </p:spPr>
        <p:txBody>
          <a:bodyPr vert="horz" wrap="square" lIns="91400" tIns="45701" rIns="91400" bIns="45701" numCol="1" anchor="t" anchorCtr="0" compatLnSpc="1">
            <a:prstTxWarp prst="textNoShape">
              <a:avLst/>
            </a:prstTxWarp>
          </a:bodyPr>
          <a:lstStyle>
            <a:lvl1pPr algn="ctr">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5726213" name="Rectangle 5"/>
          <p:cNvSpPr>
            <a:spLocks noGrp="1" noChangeArrowheads="1"/>
          </p:cNvSpPr>
          <p:nvPr>
            <p:ph type="sldNum" sz="quarter" idx="4"/>
            <p:custDataLst>
              <p:tags r:id="rId16"/>
            </p:custDataLst>
          </p:nvPr>
        </p:nvSpPr>
        <p:spPr bwMode="auto">
          <a:xfrm>
            <a:off x="6553200" y="6245225"/>
            <a:ext cx="2133600" cy="476250"/>
          </a:xfrm>
          <a:prstGeom prst="rect">
            <a:avLst/>
          </a:prstGeom>
          <a:noFill/>
          <a:ln w="9525">
            <a:noFill/>
            <a:miter lim="800000"/>
            <a:headEnd/>
            <a:tailEnd/>
          </a:ln>
          <a:effectLst/>
        </p:spPr>
        <p:txBody>
          <a:bodyPr vert="horz" wrap="square" lIns="91400" tIns="45701" rIns="91400" bIns="45701" numCol="1" anchor="t" anchorCtr="0" compatLnSpc="1">
            <a:prstTxWarp prst="textNoShape">
              <a:avLst/>
            </a:prstTxWarp>
          </a:bodyPr>
          <a:lstStyle>
            <a:lvl1pPr algn="r">
              <a:defRPr sz="1400" b="0"/>
            </a:lvl1pPr>
          </a:lstStyle>
          <a:p>
            <a:pPr>
              <a:defRPr/>
            </a:pPr>
            <a:fld id="{7A7E088A-5A58-4048-9409-7CB52CF5CC46}" type="slidenum">
              <a:rPr lang="en-US"/>
              <a:pPr>
                <a:defRPr/>
              </a:pPr>
              <a:t>‹#›</a:t>
            </a:fld>
            <a:endParaRPr lang="en-US"/>
          </a:p>
        </p:txBody>
      </p:sp>
      <p:sp>
        <p:nvSpPr>
          <p:cNvPr id="5726214" name="Text Box 6"/>
          <p:cNvSpPr txBox="1">
            <a:spLocks noChangeArrowheads="1"/>
          </p:cNvSpPr>
          <p:nvPr>
            <p:custDataLst>
              <p:tags r:id="rId17"/>
            </p:custDataLst>
          </p:nvPr>
        </p:nvSpPr>
        <p:spPr bwMode="auto">
          <a:xfrm>
            <a:off x="8382001" y="6248400"/>
            <a:ext cx="604838" cy="492404"/>
          </a:xfrm>
          <a:prstGeom prst="rect">
            <a:avLst/>
          </a:prstGeom>
          <a:noFill/>
          <a:ln w="9525">
            <a:noFill/>
            <a:miter lim="800000"/>
            <a:headEnd/>
            <a:tailEnd/>
          </a:ln>
          <a:effectLst/>
        </p:spPr>
        <p:txBody>
          <a:bodyPr lIns="91400" tIns="45701" rIns="91400" bIns="45701">
            <a:spAutoFit/>
          </a:bodyPr>
          <a:lstStyle>
            <a:lvl1pPr defTabSz="912813" eaLnBrk="0" hangingPunct="0">
              <a:defRPr sz="1200" b="1">
                <a:solidFill>
                  <a:schemeClr val="tx1"/>
                </a:solidFill>
                <a:latin typeface="Arial" charset="0"/>
                <a:ea typeface="ＭＳ Ｐゴシック" charset="0"/>
                <a:cs typeface="ＭＳ Ｐゴシック" charset="0"/>
              </a:defRPr>
            </a:lvl1pPr>
            <a:lvl2pPr marL="37931725" indent="-37474525" defTabSz="912813" eaLnBrk="0" hangingPunct="0">
              <a:defRPr sz="1200" b="1">
                <a:solidFill>
                  <a:schemeClr val="tx1"/>
                </a:solidFill>
                <a:latin typeface="Arial" charset="0"/>
                <a:ea typeface="ＭＳ Ｐゴシック" charset="0"/>
              </a:defRPr>
            </a:lvl2pPr>
            <a:lvl3pPr eaLnBrk="0" hangingPunct="0">
              <a:defRPr sz="1200" b="1">
                <a:solidFill>
                  <a:schemeClr val="tx1"/>
                </a:solidFill>
                <a:latin typeface="Arial" charset="0"/>
                <a:ea typeface="ＭＳ Ｐゴシック" charset="0"/>
              </a:defRPr>
            </a:lvl3pPr>
            <a:lvl4pPr eaLnBrk="0" hangingPunct="0">
              <a:defRPr sz="1200" b="1">
                <a:solidFill>
                  <a:schemeClr val="tx1"/>
                </a:solidFill>
                <a:latin typeface="Arial" charset="0"/>
                <a:ea typeface="ＭＳ Ｐゴシック" charset="0"/>
              </a:defRPr>
            </a:lvl4pPr>
            <a:lvl5pPr eaLnBrk="0" hangingPunct="0">
              <a:defRPr sz="1200" b="1">
                <a:solidFill>
                  <a:schemeClr val="tx1"/>
                </a:solidFill>
                <a:latin typeface="Arial" charset="0"/>
                <a:ea typeface="ＭＳ Ｐゴシック" charset="0"/>
              </a:defRPr>
            </a:lvl5pPr>
            <a:lvl6pPr marL="457200" eaLnBrk="0" fontAlgn="base" hangingPunct="0">
              <a:spcBef>
                <a:spcPct val="0"/>
              </a:spcBef>
              <a:spcAft>
                <a:spcPct val="0"/>
              </a:spcAft>
              <a:defRPr sz="1200" b="1">
                <a:solidFill>
                  <a:schemeClr val="tx1"/>
                </a:solidFill>
                <a:latin typeface="Arial" charset="0"/>
                <a:ea typeface="ＭＳ Ｐゴシック" charset="0"/>
              </a:defRPr>
            </a:lvl6pPr>
            <a:lvl7pPr marL="914400" eaLnBrk="0" fontAlgn="base" hangingPunct="0">
              <a:spcBef>
                <a:spcPct val="0"/>
              </a:spcBef>
              <a:spcAft>
                <a:spcPct val="0"/>
              </a:spcAft>
              <a:defRPr sz="1200" b="1">
                <a:solidFill>
                  <a:schemeClr val="tx1"/>
                </a:solidFill>
                <a:latin typeface="Arial" charset="0"/>
                <a:ea typeface="ＭＳ Ｐゴシック" charset="0"/>
              </a:defRPr>
            </a:lvl7pPr>
            <a:lvl8pPr marL="1371600" eaLnBrk="0" fontAlgn="base" hangingPunct="0">
              <a:spcBef>
                <a:spcPct val="0"/>
              </a:spcBef>
              <a:spcAft>
                <a:spcPct val="0"/>
              </a:spcAft>
              <a:defRPr sz="1200" b="1">
                <a:solidFill>
                  <a:schemeClr val="tx1"/>
                </a:solidFill>
                <a:latin typeface="Arial" charset="0"/>
                <a:ea typeface="ＭＳ Ｐゴシック" charset="0"/>
              </a:defRPr>
            </a:lvl8pPr>
            <a:lvl9pPr marL="1828800" eaLnBrk="0" fontAlgn="base" hangingPunct="0">
              <a:spcBef>
                <a:spcPct val="0"/>
              </a:spcBef>
              <a:spcAft>
                <a:spcPct val="0"/>
              </a:spcAft>
              <a:defRPr sz="1200" b="1">
                <a:solidFill>
                  <a:schemeClr val="tx1"/>
                </a:solidFill>
                <a:latin typeface="Arial" charset="0"/>
                <a:ea typeface="ＭＳ Ｐゴシック" charset="0"/>
              </a:defRPr>
            </a:lvl9pPr>
          </a:lstStyle>
          <a:p>
            <a:pPr algn="r" eaLnBrk="1" hangingPunct="1">
              <a:spcBef>
                <a:spcPct val="50000"/>
              </a:spcBef>
              <a:defRPr/>
            </a:pPr>
            <a:fld id="{05832009-EDEC-904B-859A-7EAAD4AC9B98}" type="slidenum">
              <a:rPr lang="en-US" sz="2600" b="0" smtClean="0">
                <a:solidFill>
                  <a:srgbClr val="5F5F5F"/>
                </a:solidFill>
                <a:latin typeface="High Tower Text" charset="0"/>
              </a:rPr>
              <a:pPr algn="r" eaLnBrk="1" hangingPunct="1">
                <a:spcBef>
                  <a:spcPct val="50000"/>
                </a:spcBef>
                <a:defRPr/>
              </a:pPr>
              <a:t>‹#›</a:t>
            </a:fld>
            <a:endParaRPr lang="en-US" sz="2600" b="0" smtClean="0">
              <a:solidFill>
                <a:srgbClr val="5F5F5F"/>
              </a:solidFill>
              <a:latin typeface="High Tower Text" charset="0"/>
            </a:endParaRPr>
          </a:p>
        </p:txBody>
      </p:sp>
      <p:sp>
        <p:nvSpPr>
          <p:cNvPr id="56327" name="Rectangle 7"/>
          <p:cNvSpPr>
            <a:spLocks noChangeAspect="1" noChangeArrowheads="1"/>
          </p:cNvSpPr>
          <p:nvPr>
            <p:custDataLst>
              <p:tags r:id="rId18"/>
            </p:custDataLst>
          </p:nvPr>
        </p:nvSpPr>
        <p:spPr bwMode="auto">
          <a:xfrm>
            <a:off x="666750" y="381000"/>
            <a:ext cx="495300" cy="457200"/>
          </a:xfrm>
          <a:prstGeom prst="rect">
            <a:avLst/>
          </a:prstGeom>
          <a:solidFill>
            <a:srgbClr val="C0C0C0">
              <a:alpha val="39999"/>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419" tIns="45711" rIns="91419" bIns="45711" anchor="ctr"/>
          <a:lstStyle/>
          <a:p>
            <a:pPr algn="ctr"/>
            <a:endParaRPr lang="en-US"/>
          </a:p>
        </p:txBody>
      </p:sp>
      <p:sp>
        <p:nvSpPr>
          <p:cNvPr id="56328" name="Rectangle 8"/>
          <p:cNvSpPr>
            <a:spLocks noChangeAspect="1" noChangeArrowheads="1"/>
          </p:cNvSpPr>
          <p:nvPr>
            <p:custDataLst>
              <p:tags r:id="rId19"/>
            </p:custDataLst>
          </p:nvPr>
        </p:nvSpPr>
        <p:spPr bwMode="auto">
          <a:xfrm>
            <a:off x="742950" y="685800"/>
            <a:ext cx="628650" cy="381000"/>
          </a:xfrm>
          <a:prstGeom prst="rect">
            <a:avLst/>
          </a:prstGeom>
          <a:solidFill>
            <a:srgbClr val="DDDDDD">
              <a:alpha val="39999"/>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419" tIns="45711" rIns="91419" bIns="45711" anchor="ctr"/>
          <a:lstStyle/>
          <a:p>
            <a:pPr algn="ctr"/>
            <a:endParaRPr lang="en-US"/>
          </a:p>
        </p:txBody>
      </p:sp>
      <p:sp>
        <p:nvSpPr>
          <p:cNvPr id="56329" name="Rectangle 9"/>
          <p:cNvSpPr>
            <a:spLocks noChangeAspect="1" noChangeArrowheads="1"/>
          </p:cNvSpPr>
          <p:nvPr>
            <p:custDataLst>
              <p:tags r:id="rId20"/>
            </p:custDataLst>
          </p:nvPr>
        </p:nvSpPr>
        <p:spPr bwMode="auto">
          <a:xfrm>
            <a:off x="285750" y="609600"/>
            <a:ext cx="571500" cy="361950"/>
          </a:xfrm>
          <a:prstGeom prst="rect">
            <a:avLst/>
          </a:prstGeom>
          <a:solidFill>
            <a:srgbClr val="B2B2B2">
              <a:alpha val="39999"/>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419" tIns="45711" rIns="91419" bIns="45711" anchor="ctr"/>
          <a:lstStyle/>
          <a:p>
            <a:pPr algn="ctr"/>
            <a:endParaRPr lang="en-US"/>
          </a:p>
        </p:txBody>
      </p:sp>
      <p:sp>
        <p:nvSpPr>
          <p:cNvPr id="56330" name="Rectangle 10"/>
          <p:cNvSpPr>
            <a:spLocks noGrp="1" noChangeArrowheads="1"/>
          </p:cNvSpPr>
          <p:nvPr>
            <p:ph type="title"/>
            <p:custDataLst>
              <p:tags r:id="rId21"/>
            </p:custDataLst>
          </p:nvPr>
        </p:nvSpPr>
        <p:spPr bwMode="auto">
          <a:xfrm>
            <a:off x="457200" y="457200"/>
            <a:ext cx="8229600" cy="6096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00" tIns="45701" rIns="91400" bIns="45701" numCol="1" anchor="ctr" anchorCtr="0" compatLnSpc="1">
            <a:prstTxWarp prst="textNoShape">
              <a:avLst/>
            </a:prstTxWarp>
          </a:bodyPr>
          <a:lstStyle/>
          <a:p>
            <a:pPr lvl="0"/>
            <a:r>
              <a:rPr lang="en-US"/>
              <a:t>Click to edit Master title style</a:t>
            </a:r>
          </a:p>
        </p:txBody>
      </p:sp>
    </p:spTree>
  </p:cSld>
  <p:clrMap bg1="lt1" tx1="dk1" bg2="lt2" tx2="dk2" accent1="accent1" accent2="accent2" accent3="accent3" accent4="accent4" accent5="accent5" accent6="accent6" hlink="hlink" folHlink="folHlink"/>
  <p:sldLayoutIdLst>
    <p:sldLayoutId id="2147533262" r:id="rId1"/>
    <p:sldLayoutId id="2147533263" r:id="rId2"/>
    <p:sldLayoutId id="2147533264" r:id="rId3"/>
    <p:sldLayoutId id="2147533265" r:id="rId4"/>
    <p:sldLayoutId id="2147533266" r:id="rId5"/>
    <p:sldLayoutId id="2147533267" r:id="rId6"/>
    <p:sldLayoutId id="2147533268" r:id="rId7"/>
    <p:sldLayoutId id="2147533269" r:id="rId8"/>
    <p:sldLayoutId id="2147533270" r:id="rId9"/>
    <p:sldLayoutId id="2147533271" r:id="rId10"/>
    <p:sldLayoutId id="2147533272" r:id="rId11"/>
  </p:sldLayoutIdLst>
  <p:hf hdr="0" ftr="0" dt="0"/>
  <p:txStyles>
    <p:titleStyle>
      <a:lvl1pPr algn="l" defTabSz="911174" rtl="0" eaLnBrk="0" fontAlgn="base" hangingPunct="0">
        <a:spcBef>
          <a:spcPct val="0"/>
        </a:spcBef>
        <a:spcAft>
          <a:spcPct val="0"/>
        </a:spcAft>
        <a:defRPr sz="2200">
          <a:solidFill>
            <a:schemeClr val="tx2"/>
          </a:solidFill>
          <a:latin typeface="+mj-lt"/>
          <a:ea typeface="ＭＳ Ｐゴシック" pitchFamily="-65" charset="-128"/>
          <a:cs typeface="ＭＳ Ｐゴシック" pitchFamily="-65" charset="-128"/>
        </a:defRPr>
      </a:lvl1pPr>
      <a:lvl2pPr algn="l" defTabSz="911174" rtl="0" eaLnBrk="0" fontAlgn="base" hangingPunct="0">
        <a:spcBef>
          <a:spcPct val="0"/>
        </a:spcBef>
        <a:spcAft>
          <a:spcPct val="0"/>
        </a:spcAft>
        <a:defRPr sz="2200">
          <a:solidFill>
            <a:schemeClr val="tx2"/>
          </a:solidFill>
          <a:latin typeface="ITC Officina Sans Book" pitchFamily="34" charset="0"/>
          <a:ea typeface="ＭＳ Ｐゴシック" pitchFamily="-65" charset="-128"/>
          <a:cs typeface="ＭＳ Ｐゴシック" pitchFamily="-65" charset="-128"/>
        </a:defRPr>
      </a:lvl2pPr>
      <a:lvl3pPr algn="l" defTabSz="911174" rtl="0" eaLnBrk="0" fontAlgn="base" hangingPunct="0">
        <a:spcBef>
          <a:spcPct val="0"/>
        </a:spcBef>
        <a:spcAft>
          <a:spcPct val="0"/>
        </a:spcAft>
        <a:defRPr sz="2200">
          <a:solidFill>
            <a:schemeClr val="tx2"/>
          </a:solidFill>
          <a:latin typeface="ITC Officina Sans Book" pitchFamily="34" charset="0"/>
          <a:ea typeface="ＭＳ Ｐゴシック" pitchFamily="-65" charset="-128"/>
          <a:cs typeface="ＭＳ Ｐゴシック" pitchFamily="-65" charset="-128"/>
        </a:defRPr>
      </a:lvl3pPr>
      <a:lvl4pPr algn="l" defTabSz="911174" rtl="0" eaLnBrk="0" fontAlgn="base" hangingPunct="0">
        <a:spcBef>
          <a:spcPct val="0"/>
        </a:spcBef>
        <a:spcAft>
          <a:spcPct val="0"/>
        </a:spcAft>
        <a:defRPr sz="2200">
          <a:solidFill>
            <a:schemeClr val="tx2"/>
          </a:solidFill>
          <a:latin typeface="ITC Officina Sans Book" pitchFamily="34" charset="0"/>
          <a:ea typeface="ＭＳ Ｐゴシック" pitchFamily="-65" charset="-128"/>
          <a:cs typeface="ＭＳ Ｐゴシック" pitchFamily="-65" charset="-128"/>
        </a:defRPr>
      </a:lvl4pPr>
      <a:lvl5pPr algn="l" defTabSz="911174" rtl="0" eaLnBrk="0" fontAlgn="base" hangingPunct="0">
        <a:spcBef>
          <a:spcPct val="0"/>
        </a:spcBef>
        <a:spcAft>
          <a:spcPct val="0"/>
        </a:spcAft>
        <a:defRPr sz="2200">
          <a:solidFill>
            <a:schemeClr val="tx2"/>
          </a:solidFill>
          <a:latin typeface="ITC Officina Sans Book" pitchFamily="34" charset="0"/>
          <a:ea typeface="ＭＳ Ｐゴシック" pitchFamily="-65" charset="-128"/>
          <a:cs typeface="ＭＳ Ｐゴシック" pitchFamily="-65" charset="-128"/>
        </a:defRPr>
      </a:lvl5pPr>
      <a:lvl6pPr marL="457101" algn="l" defTabSz="912615" rtl="0" eaLnBrk="1" fontAlgn="base" hangingPunct="1">
        <a:spcBef>
          <a:spcPct val="0"/>
        </a:spcBef>
        <a:spcAft>
          <a:spcPct val="0"/>
        </a:spcAft>
        <a:defRPr sz="2200">
          <a:solidFill>
            <a:schemeClr val="tx2"/>
          </a:solidFill>
          <a:latin typeface="ITC Officina Sans Book" pitchFamily="34" charset="0"/>
        </a:defRPr>
      </a:lvl6pPr>
      <a:lvl7pPr marL="914202" algn="l" defTabSz="912615" rtl="0" eaLnBrk="1" fontAlgn="base" hangingPunct="1">
        <a:spcBef>
          <a:spcPct val="0"/>
        </a:spcBef>
        <a:spcAft>
          <a:spcPct val="0"/>
        </a:spcAft>
        <a:defRPr sz="2200">
          <a:solidFill>
            <a:schemeClr val="tx2"/>
          </a:solidFill>
          <a:latin typeface="ITC Officina Sans Book" pitchFamily="34" charset="0"/>
        </a:defRPr>
      </a:lvl7pPr>
      <a:lvl8pPr marL="1371304" algn="l" defTabSz="912615" rtl="0" eaLnBrk="1" fontAlgn="base" hangingPunct="1">
        <a:spcBef>
          <a:spcPct val="0"/>
        </a:spcBef>
        <a:spcAft>
          <a:spcPct val="0"/>
        </a:spcAft>
        <a:defRPr sz="2200">
          <a:solidFill>
            <a:schemeClr val="tx2"/>
          </a:solidFill>
          <a:latin typeface="ITC Officina Sans Book" pitchFamily="34" charset="0"/>
        </a:defRPr>
      </a:lvl8pPr>
      <a:lvl9pPr marL="1828405" algn="l" defTabSz="912615" rtl="0" eaLnBrk="1" fontAlgn="base" hangingPunct="1">
        <a:spcBef>
          <a:spcPct val="0"/>
        </a:spcBef>
        <a:spcAft>
          <a:spcPct val="0"/>
        </a:spcAft>
        <a:defRPr sz="2200">
          <a:solidFill>
            <a:schemeClr val="tx2"/>
          </a:solidFill>
          <a:latin typeface="ITC Officina Sans Book" pitchFamily="34" charset="0"/>
        </a:defRPr>
      </a:lvl9pPr>
    </p:titleStyle>
    <p:bodyStyle>
      <a:lvl1pPr marL="341293" indent="-341293" algn="l" defTabSz="911174" rtl="0" eaLnBrk="0" fontAlgn="base" hangingPunct="0">
        <a:spcBef>
          <a:spcPct val="20000"/>
        </a:spcBef>
        <a:spcAft>
          <a:spcPct val="0"/>
        </a:spcAft>
        <a:buSzPct val="125000"/>
        <a:buFont typeface="Times New Roman" charset="0"/>
        <a:buChar char="▪"/>
        <a:defRPr sz="3200">
          <a:solidFill>
            <a:schemeClr val="tx1"/>
          </a:solidFill>
          <a:latin typeface="+mn-lt"/>
          <a:ea typeface="ＭＳ Ｐゴシック" pitchFamily="-65" charset="-128"/>
          <a:cs typeface="ＭＳ Ｐゴシック" pitchFamily="-65" charset="-128"/>
        </a:defRPr>
      </a:lvl1pPr>
      <a:lvl2pPr marL="741321" indent="-284147" algn="l" defTabSz="911174" rtl="0" eaLnBrk="0" fontAlgn="base" hangingPunct="0">
        <a:spcBef>
          <a:spcPct val="20000"/>
        </a:spcBef>
        <a:spcAft>
          <a:spcPct val="0"/>
        </a:spcAft>
        <a:buSzPct val="125000"/>
        <a:buFont typeface="Times New Roman" charset="0"/>
        <a:buChar char="▫"/>
        <a:defRPr sz="1600">
          <a:solidFill>
            <a:schemeClr val="tx1"/>
          </a:solidFill>
          <a:latin typeface="+mn-lt"/>
          <a:ea typeface="ＭＳ Ｐゴシック" pitchFamily="-65" charset="-128"/>
        </a:defRPr>
      </a:lvl2pPr>
      <a:lvl3pPr marL="1141349" indent="-228588" algn="l" defTabSz="911174" rtl="0" eaLnBrk="0" fontAlgn="base" hangingPunct="0">
        <a:spcBef>
          <a:spcPct val="20000"/>
        </a:spcBef>
        <a:spcAft>
          <a:spcPct val="0"/>
        </a:spcAft>
        <a:buChar char="•"/>
        <a:defRPr sz="1400">
          <a:solidFill>
            <a:schemeClr val="tx1"/>
          </a:solidFill>
          <a:latin typeface="+mn-lt"/>
          <a:ea typeface="ＭＳ Ｐゴシック" pitchFamily="-65" charset="-128"/>
        </a:defRPr>
      </a:lvl3pPr>
      <a:lvl4pPr marL="1598523" indent="-227001" algn="l" defTabSz="911174" rtl="0" eaLnBrk="0" fontAlgn="base" hangingPunct="0">
        <a:spcBef>
          <a:spcPct val="20000"/>
        </a:spcBef>
        <a:spcAft>
          <a:spcPct val="0"/>
        </a:spcAft>
        <a:buChar char="–"/>
        <a:defRPr sz="1200">
          <a:solidFill>
            <a:schemeClr val="tx1"/>
          </a:solidFill>
          <a:latin typeface="+mn-lt"/>
          <a:ea typeface="ＭＳ Ｐゴシック" pitchFamily="-65" charset="-128"/>
        </a:defRPr>
      </a:lvl4pPr>
      <a:lvl5pPr marL="2055698" indent="-227001" algn="l" defTabSz="911174" rtl="0" eaLnBrk="0" fontAlgn="base" hangingPunct="0">
        <a:spcBef>
          <a:spcPct val="20000"/>
        </a:spcBef>
        <a:spcAft>
          <a:spcPct val="0"/>
        </a:spcAft>
        <a:buChar char="»"/>
        <a:defRPr sz="1000">
          <a:solidFill>
            <a:schemeClr val="tx1"/>
          </a:solidFill>
          <a:latin typeface="+mn-lt"/>
          <a:ea typeface="ＭＳ Ｐゴシック" pitchFamily="-65" charset="-128"/>
        </a:defRPr>
      </a:lvl5pPr>
      <a:lvl6pPr marL="2514057" indent="-228550" algn="l" defTabSz="912615" rtl="0" eaLnBrk="1" fontAlgn="base" hangingPunct="1">
        <a:spcBef>
          <a:spcPct val="20000"/>
        </a:spcBef>
        <a:spcAft>
          <a:spcPct val="0"/>
        </a:spcAft>
        <a:buChar char="»"/>
        <a:defRPr sz="1000">
          <a:solidFill>
            <a:schemeClr val="tx1"/>
          </a:solidFill>
          <a:latin typeface="+mn-lt"/>
          <a:ea typeface="ＭＳ Ｐゴシック" pitchFamily="-65" charset="-128"/>
        </a:defRPr>
      </a:lvl6pPr>
      <a:lvl7pPr marL="2971159" indent="-228550" algn="l" defTabSz="912615" rtl="0" eaLnBrk="1" fontAlgn="base" hangingPunct="1">
        <a:spcBef>
          <a:spcPct val="20000"/>
        </a:spcBef>
        <a:spcAft>
          <a:spcPct val="0"/>
        </a:spcAft>
        <a:buChar char="»"/>
        <a:defRPr sz="1000">
          <a:solidFill>
            <a:schemeClr val="tx1"/>
          </a:solidFill>
          <a:latin typeface="+mn-lt"/>
          <a:ea typeface="ＭＳ Ｐゴシック" pitchFamily="-65" charset="-128"/>
        </a:defRPr>
      </a:lvl7pPr>
      <a:lvl8pPr marL="3428259" indent="-228550" algn="l" defTabSz="912615" rtl="0" eaLnBrk="1" fontAlgn="base" hangingPunct="1">
        <a:spcBef>
          <a:spcPct val="20000"/>
        </a:spcBef>
        <a:spcAft>
          <a:spcPct val="0"/>
        </a:spcAft>
        <a:buChar char="»"/>
        <a:defRPr sz="1000">
          <a:solidFill>
            <a:schemeClr val="tx1"/>
          </a:solidFill>
          <a:latin typeface="+mn-lt"/>
          <a:ea typeface="ＭＳ Ｐゴシック" pitchFamily="-65" charset="-128"/>
        </a:defRPr>
      </a:lvl8pPr>
      <a:lvl9pPr marL="3885360" indent="-228550" algn="l" defTabSz="912615" rtl="0" eaLnBrk="1" fontAlgn="base" hangingPunct="1">
        <a:spcBef>
          <a:spcPct val="20000"/>
        </a:spcBef>
        <a:spcAft>
          <a:spcPct val="0"/>
        </a:spcAft>
        <a:buChar char="»"/>
        <a:defRPr sz="1000">
          <a:solidFill>
            <a:schemeClr val="tx1"/>
          </a:solidFill>
          <a:latin typeface="+mn-lt"/>
          <a:ea typeface="ＭＳ Ｐゴシック" pitchFamily="-65" charset="-128"/>
        </a:defRPr>
      </a:lvl9pPr>
    </p:bodyStyle>
    <p:otherStyle>
      <a:defPPr>
        <a:defRPr lang="en-US"/>
      </a:defPPr>
      <a:lvl1pPr marL="0" algn="l" defTabSz="457101" rtl="0" eaLnBrk="1" latinLnBrk="0" hangingPunct="1">
        <a:defRPr sz="1800" kern="1200">
          <a:solidFill>
            <a:schemeClr val="tx1"/>
          </a:solidFill>
          <a:latin typeface="+mn-lt"/>
          <a:ea typeface="+mn-ea"/>
          <a:cs typeface="+mn-cs"/>
        </a:defRPr>
      </a:lvl1pPr>
      <a:lvl2pPr marL="457101" algn="l" defTabSz="457101" rtl="0" eaLnBrk="1" latinLnBrk="0" hangingPunct="1">
        <a:defRPr sz="1800" kern="1200">
          <a:solidFill>
            <a:schemeClr val="tx1"/>
          </a:solidFill>
          <a:latin typeface="+mn-lt"/>
          <a:ea typeface="+mn-ea"/>
          <a:cs typeface="+mn-cs"/>
        </a:defRPr>
      </a:lvl2pPr>
      <a:lvl3pPr marL="914202" algn="l" defTabSz="457101" rtl="0" eaLnBrk="1" latinLnBrk="0" hangingPunct="1">
        <a:defRPr sz="1800" kern="1200">
          <a:solidFill>
            <a:schemeClr val="tx1"/>
          </a:solidFill>
          <a:latin typeface="+mn-lt"/>
          <a:ea typeface="+mn-ea"/>
          <a:cs typeface="+mn-cs"/>
        </a:defRPr>
      </a:lvl3pPr>
      <a:lvl4pPr marL="1371304" algn="l" defTabSz="457101" rtl="0" eaLnBrk="1" latinLnBrk="0" hangingPunct="1">
        <a:defRPr sz="1800" kern="1200">
          <a:solidFill>
            <a:schemeClr val="tx1"/>
          </a:solidFill>
          <a:latin typeface="+mn-lt"/>
          <a:ea typeface="+mn-ea"/>
          <a:cs typeface="+mn-cs"/>
        </a:defRPr>
      </a:lvl4pPr>
      <a:lvl5pPr marL="1828405" algn="l" defTabSz="457101" rtl="0" eaLnBrk="1" latinLnBrk="0" hangingPunct="1">
        <a:defRPr sz="1800" kern="1200">
          <a:solidFill>
            <a:schemeClr val="tx1"/>
          </a:solidFill>
          <a:latin typeface="+mn-lt"/>
          <a:ea typeface="+mn-ea"/>
          <a:cs typeface="+mn-cs"/>
        </a:defRPr>
      </a:lvl5pPr>
      <a:lvl6pPr marL="2285506" algn="l" defTabSz="457101" rtl="0" eaLnBrk="1" latinLnBrk="0" hangingPunct="1">
        <a:defRPr sz="1800" kern="1200">
          <a:solidFill>
            <a:schemeClr val="tx1"/>
          </a:solidFill>
          <a:latin typeface="+mn-lt"/>
          <a:ea typeface="+mn-ea"/>
          <a:cs typeface="+mn-cs"/>
        </a:defRPr>
      </a:lvl6pPr>
      <a:lvl7pPr marL="2742607" algn="l" defTabSz="457101" rtl="0" eaLnBrk="1" latinLnBrk="0" hangingPunct="1">
        <a:defRPr sz="1800" kern="1200">
          <a:solidFill>
            <a:schemeClr val="tx1"/>
          </a:solidFill>
          <a:latin typeface="+mn-lt"/>
          <a:ea typeface="+mn-ea"/>
          <a:cs typeface="+mn-cs"/>
        </a:defRPr>
      </a:lvl7pPr>
      <a:lvl8pPr marL="3199708" algn="l" defTabSz="457101" rtl="0" eaLnBrk="1" latinLnBrk="0" hangingPunct="1">
        <a:defRPr sz="1800" kern="1200">
          <a:solidFill>
            <a:schemeClr val="tx1"/>
          </a:solidFill>
          <a:latin typeface="+mn-lt"/>
          <a:ea typeface="+mn-ea"/>
          <a:cs typeface="+mn-cs"/>
        </a:defRPr>
      </a:lvl8pPr>
      <a:lvl9pPr marL="3656811" algn="l" defTabSz="457101"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68610" name="Object 2"/>
          <p:cNvGraphicFramePr>
            <a:graphicFrameLocks noChangeAspect="1"/>
          </p:cNvGraphicFramePr>
          <p:nvPr>
            <p:custDataLst>
              <p:tags r:id="rId14"/>
            </p:custDataLst>
          </p:nvPr>
        </p:nvGraphicFramePr>
        <p:xfrm>
          <a:off x="8385202" y="6096000"/>
          <a:ext cx="606425" cy="609600"/>
        </p:xfrm>
        <a:graphic>
          <a:graphicData uri="http://schemas.openxmlformats.org/presentationml/2006/ole">
            <mc:AlternateContent xmlns:mc="http://schemas.openxmlformats.org/markup-compatibility/2006">
              <mc:Choice xmlns:v="urn:schemas-microsoft-com:vml" Requires="v">
                <p:oleObj spid="_x0000_s68802" name="Image" r:id="rId25" imgW="2222222" imgH="2234921" progId="">
                  <p:embed/>
                </p:oleObj>
              </mc:Choice>
              <mc:Fallback>
                <p:oleObj name="Image" r:id="rId25" imgW="2222222" imgH="2234921" progId="">
                  <p:embed/>
                  <p:pic>
                    <p:nvPicPr>
                      <p:cNvPr id="0" name="Object 2"/>
                      <p:cNvPicPr>
                        <a:picLocks noChangeAspect="1" noChangeArrowheads="1"/>
                      </p:cNvPicPr>
                      <p:nvPr/>
                    </p:nvPicPr>
                    <p:blipFill>
                      <a:blip r:embed="rId26">
                        <a:lum bright="40000" contrast="-40000"/>
                        <a:extLst>
                          <a:ext uri="{28A0092B-C50C-407E-A947-70E740481C1C}">
                            <a14:useLocalDpi xmlns:a14="http://schemas.microsoft.com/office/drawing/2010/main" val="0"/>
                          </a:ext>
                        </a:extLst>
                      </a:blip>
                      <a:srcRect/>
                      <a:stretch>
                        <a:fillRect/>
                      </a:stretch>
                    </p:blipFill>
                    <p:spPr bwMode="auto">
                      <a:xfrm>
                        <a:off x="8385202" y="6096000"/>
                        <a:ext cx="606425" cy="609600"/>
                      </a:xfrm>
                      <a:prstGeom prst="rect">
                        <a:avLst/>
                      </a:prstGeom>
                      <a:noFill/>
                      <a:ln>
                        <a:noFill/>
                      </a:ln>
                      <a:extLst>
                        <a:ext uri="{909E8E84-426E-40dd-AFC4-6F175D3DCCD1}">
                          <a14:hiddenFill xmlns:a14="http://schemas.microsoft.com/office/drawing/2010/main" xmlns="">
                            <a:solidFill>
                              <a:srgbClr val="BBE0E3"/>
                            </a:solidFill>
                          </a14:hiddenFill>
                        </a:ext>
                        <a:ext uri="{91240B29-F687-4f45-9708-019B960494DF}">
                          <a14:hiddenLine xmlns:a14="http://schemas.microsoft.com/office/drawing/2010/main" xmlns="" w="9525">
                            <a:solidFill>
                              <a:schemeClr val="tx1"/>
                            </a:solidFill>
                            <a:miter lim="800000"/>
                            <a:headEnd/>
                            <a:tailEnd/>
                          </a14:hiddenLine>
                        </a:ext>
                      </a:extLst>
                    </p:spPr>
                  </p:pic>
                </p:oleObj>
              </mc:Fallback>
            </mc:AlternateContent>
          </a:graphicData>
        </a:graphic>
      </p:graphicFrame>
      <p:sp>
        <p:nvSpPr>
          <p:cNvPr id="68611" name="Rectangle 3"/>
          <p:cNvSpPr>
            <a:spLocks noGrp="1" noChangeArrowheads="1"/>
          </p:cNvSpPr>
          <p:nvPr>
            <p:ph type="body" idx="1"/>
            <p:custDataLst>
              <p:tags r:id="rId15"/>
            </p:custDataLst>
          </p:nvPr>
        </p:nvSpPr>
        <p:spPr bwMode="auto">
          <a:xfrm>
            <a:off x="457200" y="1143006"/>
            <a:ext cx="8229600" cy="4983163"/>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00" tIns="45701" rIns="91400" bIns="4570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7828" name="Rectangle 4"/>
          <p:cNvSpPr>
            <a:spLocks noGrp="1" noChangeArrowheads="1"/>
          </p:cNvSpPr>
          <p:nvPr>
            <p:ph type="dt" sz="half" idx="2"/>
            <p:custDataLst>
              <p:tags r:id="rId16"/>
            </p:custDataLst>
          </p:nvPr>
        </p:nvSpPr>
        <p:spPr bwMode="auto">
          <a:xfrm>
            <a:off x="457200" y="6245225"/>
            <a:ext cx="2133600" cy="476250"/>
          </a:xfrm>
          <a:prstGeom prst="rect">
            <a:avLst/>
          </a:prstGeom>
          <a:noFill/>
          <a:ln w="9525">
            <a:noFill/>
            <a:miter lim="800000"/>
            <a:headEnd/>
            <a:tailEnd/>
          </a:ln>
        </p:spPr>
        <p:txBody>
          <a:bodyPr vert="horz" wrap="square" lIns="91400" tIns="45701" rIns="91400" bIns="45701" numCol="1" anchor="t" anchorCtr="0" compatLnSpc="1">
            <a:prstTxWarp prst="textNoShape">
              <a:avLst/>
            </a:prstTxWarp>
          </a:bodyPr>
          <a:lstStyle>
            <a:lvl1pPr>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77829" name="Rectangle 5"/>
          <p:cNvSpPr>
            <a:spLocks noGrp="1" noChangeArrowheads="1"/>
          </p:cNvSpPr>
          <p:nvPr>
            <p:ph type="ftr" sz="quarter" idx="3"/>
            <p:custDataLst>
              <p:tags r:id="rId17"/>
            </p:custDataLst>
          </p:nvPr>
        </p:nvSpPr>
        <p:spPr bwMode="auto">
          <a:xfrm>
            <a:off x="3124200" y="6245225"/>
            <a:ext cx="2895600" cy="476250"/>
          </a:xfrm>
          <a:prstGeom prst="rect">
            <a:avLst/>
          </a:prstGeom>
          <a:noFill/>
          <a:ln w="9525">
            <a:noFill/>
            <a:miter lim="800000"/>
            <a:headEnd/>
            <a:tailEnd/>
          </a:ln>
        </p:spPr>
        <p:txBody>
          <a:bodyPr vert="horz" wrap="square" lIns="91400" tIns="45701" rIns="91400" bIns="45701" numCol="1" anchor="t" anchorCtr="0" compatLnSpc="1">
            <a:prstTxWarp prst="textNoShape">
              <a:avLst/>
            </a:prstTxWarp>
          </a:bodyPr>
          <a:lstStyle>
            <a:lvl1pPr algn="ctr">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77830" name="Rectangle 6"/>
          <p:cNvSpPr>
            <a:spLocks noGrp="1" noChangeArrowheads="1"/>
          </p:cNvSpPr>
          <p:nvPr>
            <p:ph type="sldNum" sz="quarter" idx="4"/>
            <p:custDataLst>
              <p:tags r:id="rId18"/>
            </p:custDataLst>
          </p:nvPr>
        </p:nvSpPr>
        <p:spPr bwMode="auto">
          <a:xfrm>
            <a:off x="6553200" y="6245225"/>
            <a:ext cx="2133600" cy="476250"/>
          </a:xfrm>
          <a:prstGeom prst="rect">
            <a:avLst/>
          </a:prstGeom>
          <a:noFill/>
          <a:ln w="9525">
            <a:noFill/>
            <a:miter lim="800000"/>
            <a:headEnd/>
            <a:tailEnd/>
          </a:ln>
        </p:spPr>
        <p:txBody>
          <a:bodyPr vert="horz" wrap="square" lIns="91400" tIns="45701" rIns="91400" bIns="45701" numCol="1" anchor="t" anchorCtr="0" compatLnSpc="1">
            <a:prstTxWarp prst="textNoShape">
              <a:avLst/>
            </a:prstTxWarp>
          </a:bodyPr>
          <a:lstStyle>
            <a:lvl1pPr algn="r">
              <a:defRPr sz="1400" b="0"/>
            </a:lvl1pPr>
          </a:lstStyle>
          <a:p>
            <a:pPr>
              <a:defRPr/>
            </a:pPr>
            <a:fld id="{85C1CDC6-EA22-D54B-BC92-9733F2705E31}" type="slidenum">
              <a:rPr lang="en-US"/>
              <a:pPr>
                <a:defRPr/>
              </a:pPr>
              <a:t>‹#›</a:t>
            </a:fld>
            <a:endParaRPr lang="en-US"/>
          </a:p>
        </p:txBody>
      </p:sp>
      <p:sp>
        <p:nvSpPr>
          <p:cNvPr id="77831" name="Text Box 7"/>
          <p:cNvSpPr txBox="1">
            <a:spLocks noChangeArrowheads="1"/>
          </p:cNvSpPr>
          <p:nvPr>
            <p:custDataLst>
              <p:tags r:id="rId19"/>
            </p:custDataLst>
          </p:nvPr>
        </p:nvSpPr>
        <p:spPr bwMode="auto">
          <a:xfrm>
            <a:off x="8305801" y="6096043"/>
            <a:ext cx="604838" cy="430849"/>
          </a:xfrm>
          <a:prstGeom prst="rect">
            <a:avLst/>
          </a:prstGeom>
          <a:noFill/>
          <a:ln w="9525">
            <a:noFill/>
            <a:miter lim="800000"/>
            <a:headEnd/>
            <a:tailEnd/>
          </a:ln>
        </p:spPr>
        <p:txBody>
          <a:bodyPr lIns="91400" tIns="45701" rIns="91400" bIns="45701">
            <a:spAutoFit/>
          </a:bodyPr>
          <a:lstStyle>
            <a:lvl1pPr defTabSz="912813" eaLnBrk="0" hangingPunct="0">
              <a:defRPr sz="1200" b="1">
                <a:solidFill>
                  <a:schemeClr val="tx1"/>
                </a:solidFill>
                <a:latin typeface="Arial" charset="0"/>
                <a:ea typeface="ＭＳ Ｐゴシック" charset="0"/>
                <a:cs typeface="ＭＳ Ｐゴシック" charset="0"/>
              </a:defRPr>
            </a:lvl1pPr>
            <a:lvl2pPr marL="37931725" indent="-37474525" defTabSz="912813" eaLnBrk="0" hangingPunct="0">
              <a:defRPr sz="1200" b="1">
                <a:solidFill>
                  <a:schemeClr val="tx1"/>
                </a:solidFill>
                <a:latin typeface="Arial" charset="0"/>
                <a:ea typeface="ＭＳ Ｐゴシック" charset="0"/>
              </a:defRPr>
            </a:lvl2pPr>
            <a:lvl3pPr eaLnBrk="0" hangingPunct="0">
              <a:defRPr sz="1200" b="1">
                <a:solidFill>
                  <a:schemeClr val="tx1"/>
                </a:solidFill>
                <a:latin typeface="Arial" charset="0"/>
                <a:ea typeface="ＭＳ Ｐゴシック" charset="0"/>
              </a:defRPr>
            </a:lvl3pPr>
            <a:lvl4pPr eaLnBrk="0" hangingPunct="0">
              <a:defRPr sz="1200" b="1">
                <a:solidFill>
                  <a:schemeClr val="tx1"/>
                </a:solidFill>
                <a:latin typeface="Arial" charset="0"/>
                <a:ea typeface="ＭＳ Ｐゴシック" charset="0"/>
              </a:defRPr>
            </a:lvl4pPr>
            <a:lvl5pPr eaLnBrk="0" hangingPunct="0">
              <a:defRPr sz="1200" b="1">
                <a:solidFill>
                  <a:schemeClr val="tx1"/>
                </a:solidFill>
                <a:latin typeface="Arial" charset="0"/>
                <a:ea typeface="ＭＳ Ｐゴシック" charset="0"/>
              </a:defRPr>
            </a:lvl5pPr>
            <a:lvl6pPr marL="457200" eaLnBrk="0" fontAlgn="base" hangingPunct="0">
              <a:spcBef>
                <a:spcPct val="0"/>
              </a:spcBef>
              <a:spcAft>
                <a:spcPct val="0"/>
              </a:spcAft>
              <a:defRPr sz="1200" b="1">
                <a:solidFill>
                  <a:schemeClr val="tx1"/>
                </a:solidFill>
                <a:latin typeface="Arial" charset="0"/>
                <a:ea typeface="ＭＳ Ｐゴシック" charset="0"/>
              </a:defRPr>
            </a:lvl6pPr>
            <a:lvl7pPr marL="914400" eaLnBrk="0" fontAlgn="base" hangingPunct="0">
              <a:spcBef>
                <a:spcPct val="0"/>
              </a:spcBef>
              <a:spcAft>
                <a:spcPct val="0"/>
              </a:spcAft>
              <a:defRPr sz="1200" b="1">
                <a:solidFill>
                  <a:schemeClr val="tx1"/>
                </a:solidFill>
                <a:latin typeface="Arial" charset="0"/>
                <a:ea typeface="ＭＳ Ｐゴシック" charset="0"/>
              </a:defRPr>
            </a:lvl7pPr>
            <a:lvl8pPr marL="1371600" eaLnBrk="0" fontAlgn="base" hangingPunct="0">
              <a:spcBef>
                <a:spcPct val="0"/>
              </a:spcBef>
              <a:spcAft>
                <a:spcPct val="0"/>
              </a:spcAft>
              <a:defRPr sz="1200" b="1">
                <a:solidFill>
                  <a:schemeClr val="tx1"/>
                </a:solidFill>
                <a:latin typeface="Arial" charset="0"/>
                <a:ea typeface="ＭＳ Ｐゴシック" charset="0"/>
              </a:defRPr>
            </a:lvl8pPr>
            <a:lvl9pPr marL="1828800" eaLnBrk="0" fontAlgn="base" hangingPunct="0">
              <a:spcBef>
                <a:spcPct val="0"/>
              </a:spcBef>
              <a:spcAft>
                <a:spcPct val="0"/>
              </a:spcAft>
              <a:defRPr sz="1200" b="1">
                <a:solidFill>
                  <a:schemeClr val="tx1"/>
                </a:solidFill>
                <a:latin typeface="Arial" charset="0"/>
                <a:ea typeface="ＭＳ Ｐゴシック" charset="0"/>
              </a:defRPr>
            </a:lvl9pPr>
          </a:lstStyle>
          <a:p>
            <a:pPr algn="r" eaLnBrk="1" hangingPunct="1">
              <a:spcBef>
                <a:spcPct val="50000"/>
              </a:spcBef>
              <a:defRPr/>
            </a:pPr>
            <a:fld id="{D9FEEA6A-373E-F049-951A-D151BAD5643C}" type="slidenum">
              <a:rPr lang="en-US" sz="2200" b="0" smtClean="0">
                <a:solidFill>
                  <a:srgbClr val="5F5F5F"/>
                </a:solidFill>
                <a:latin typeface="Times New Roman" charset="0"/>
              </a:rPr>
              <a:pPr algn="r" eaLnBrk="1" hangingPunct="1">
                <a:spcBef>
                  <a:spcPct val="50000"/>
                </a:spcBef>
                <a:defRPr/>
              </a:pPr>
              <a:t>‹#›</a:t>
            </a:fld>
            <a:endParaRPr lang="en-US" sz="2200" b="0" smtClean="0">
              <a:solidFill>
                <a:srgbClr val="5F5F5F"/>
              </a:solidFill>
              <a:latin typeface="Times New Roman" charset="0"/>
            </a:endParaRPr>
          </a:p>
        </p:txBody>
      </p:sp>
      <p:sp>
        <p:nvSpPr>
          <p:cNvPr id="68616" name="Rectangle 8"/>
          <p:cNvSpPr>
            <a:spLocks noChangeAspect="1" noChangeArrowheads="1"/>
          </p:cNvSpPr>
          <p:nvPr>
            <p:custDataLst>
              <p:tags r:id="rId20"/>
            </p:custDataLst>
          </p:nvPr>
        </p:nvSpPr>
        <p:spPr bwMode="auto">
          <a:xfrm>
            <a:off x="666750" y="381000"/>
            <a:ext cx="495300" cy="457200"/>
          </a:xfrm>
          <a:prstGeom prst="rect">
            <a:avLst/>
          </a:prstGeom>
          <a:solidFill>
            <a:srgbClr val="C0C0C0">
              <a:alpha val="39999"/>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409" tIns="45707" rIns="91409" bIns="45707" anchor="ctr"/>
          <a:lstStyle/>
          <a:p>
            <a:pPr defTabSz="911174"/>
            <a:endParaRPr lang="en-US" sz="1800" b="0"/>
          </a:p>
        </p:txBody>
      </p:sp>
      <p:sp>
        <p:nvSpPr>
          <p:cNvPr id="68617" name="Rectangle 9"/>
          <p:cNvSpPr>
            <a:spLocks noChangeAspect="1" noChangeArrowheads="1"/>
          </p:cNvSpPr>
          <p:nvPr>
            <p:custDataLst>
              <p:tags r:id="rId21"/>
            </p:custDataLst>
          </p:nvPr>
        </p:nvSpPr>
        <p:spPr bwMode="auto">
          <a:xfrm>
            <a:off x="742950" y="685800"/>
            <a:ext cx="628650" cy="381000"/>
          </a:xfrm>
          <a:prstGeom prst="rect">
            <a:avLst/>
          </a:prstGeom>
          <a:solidFill>
            <a:srgbClr val="DDDDDD">
              <a:alpha val="39999"/>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409" tIns="45707" rIns="91409" bIns="45707" anchor="ctr"/>
          <a:lstStyle/>
          <a:p>
            <a:pPr defTabSz="911174"/>
            <a:endParaRPr lang="en-US" sz="1800" b="0"/>
          </a:p>
        </p:txBody>
      </p:sp>
      <p:sp>
        <p:nvSpPr>
          <p:cNvPr id="68618" name="Rectangle 10"/>
          <p:cNvSpPr>
            <a:spLocks noChangeAspect="1" noChangeArrowheads="1"/>
          </p:cNvSpPr>
          <p:nvPr>
            <p:custDataLst>
              <p:tags r:id="rId22"/>
            </p:custDataLst>
          </p:nvPr>
        </p:nvSpPr>
        <p:spPr bwMode="auto">
          <a:xfrm>
            <a:off x="285750" y="609600"/>
            <a:ext cx="571500" cy="361950"/>
          </a:xfrm>
          <a:prstGeom prst="rect">
            <a:avLst/>
          </a:prstGeom>
          <a:solidFill>
            <a:srgbClr val="B2B2B2">
              <a:alpha val="39999"/>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409" tIns="45707" rIns="91409" bIns="45707" anchor="ctr"/>
          <a:lstStyle/>
          <a:p>
            <a:pPr defTabSz="911174"/>
            <a:endParaRPr lang="en-US" sz="1800" b="0"/>
          </a:p>
        </p:txBody>
      </p:sp>
      <p:sp>
        <p:nvSpPr>
          <p:cNvPr id="77835" name="Text Box 11"/>
          <p:cNvSpPr txBox="1">
            <a:spLocks noChangeArrowheads="1"/>
          </p:cNvSpPr>
          <p:nvPr>
            <p:custDataLst>
              <p:tags r:id="rId23"/>
            </p:custDataLst>
          </p:nvPr>
        </p:nvSpPr>
        <p:spPr bwMode="auto">
          <a:xfrm rot="16200000">
            <a:off x="8262169" y="5289521"/>
            <a:ext cx="1214437" cy="246183"/>
          </a:xfrm>
          <a:prstGeom prst="rect">
            <a:avLst/>
          </a:prstGeom>
          <a:noFill/>
          <a:ln w="9525">
            <a:noFill/>
            <a:miter lim="800000"/>
            <a:headEnd/>
            <a:tailEnd/>
          </a:ln>
        </p:spPr>
        <p:txBody>
          <a:bodyPr lIns="91400" tIns="45701" rIns="91400" bIns="45701">
            <a:spAutoFit/>
          </a:bodyPr>
          <a:lstStyle>
            <a:lvl1pPr defTabSz="912813" eaLnBrk="0" hangingPunct="0">
              <a:defRPr sz="1200" b="1">
                <a:solidFill>
                  <a:schemeClr val="tx1"/>
                </a:solidFill>
                <a:latin typeface="Arial" charset="0"/>
                <a:ea typeface="ＭＳ Ｐゴシック" charset="0"/>
                <a:cs typeface="ＭＳ Ｐゴシック" charset="0"/>
              </a:defRPr>
            </a:lvl1pPr>
            <a:lvl2pPr marL="37931725" indent="-37474525" defTabSz="912813" eaLnBrk="0" hangingPunct="0">
              <a:defRPr sz="1200" b="1">
                <a:solidFill>
                  <a:schemeClr val="tx1"/>
                </a:solidFill>
                <a:latin typeface="Arial" charset="0"/>
                <a:ea typeface="ＭＳ Ｐゴシック" charset="0"/>
              </a:defRPr>
            </a:lvl2pPr>
            <a:lvl3pPr eaLnBrk="0" hangingPunct="0">
              <a:defRPr sz="1200" b="1">
                <a:solidFill>
                  <a:schemeClr val="tx1"/>
                </a:solidFill>
                <a:latin typeface="Arial" charset="0"/>
                <a:ea typeface="ＭＳ Ｐゴシック" charset="0"/>
              </a:defRPr>
            </a:lvl3pPr>
            <a:lvl4pPr eaLnBrk="0" hangingPunct="0">
              <a:defRPr sz="1200" b="1">
                <a:solidFill>
                  <a:schemeClr val="tx1"/>
                </a:solidFill>
                <a:latin typeface="Arial" charset="0"/>
                <a:ea typeface="ＭＳ Ｐゴシック" charset="0"/>
              </a:defRPr>
            </a:lvl4pPr>
            <a:lvl5pPr eaLnBrk="0" hangingPunct="0">
              <a:defRPr sz="1200" b="1">
                <a:solidFill>
                  <a:schemeClr val="tx1"/>
                </a:solidFill>
                <a:latin typeface="Arial" charset="0"/>
                <a:ea typeface="ＭＳ Ｐゴシック" charset="0"/>
              </a:defRPr>
            </a:lvl5pPr>
            <a:lvl6pPr marL="457200" eaLnBrk="0" fontAlgn="base" hangingPunct="0">
              <a:spcBef>
                <a:spcPct val="0"/>
              </a:spcBef>
              <a:spcAft>
                <a:spcPct val="0"/>
              </a:spcAft>
              <a:defRPr sz="1200" b="1">
                <a:solidFill>
                  <a:schemeClr val="tx1"/>
                </a:solidFill>
                <a:latin typeface="Arial" charset="0"/>
                <a:ea typeface="ＭＳ Ｐゴシック" charset="0"/>
              </a:defRPr>
            </a:lvl6pPr>
            <a:lvl7pPr marL="914400" eaLnBrk="0" fontAlgn="base" hangingPunct="0">
              <a:spcBef>
                <a:spcPct val="0"/>
              </a:spcBef>
              <a:spcAft>
                <a:spcPct val="0"/>
              </a:spcAft>
              <a:defRPr sz="1200" b="1">
                <a:solidFill>
                  <a:schemeClr val="tx1"/>
                </a:solidFill>
                <a:latin typeface="Arial" charset="0"/>
                <a:ea typeface="ＭＳ Ｐゴシック" charset="0"/>
              </a:defRPr>
            </a:lvl7pPr>
            <a:lvl8pPr marL="1371600" eaLnBrk="0" fontAlgn="base" hangingPunct="0">
              <a:spcBef>
                <a:spcPct val="0"/>
              </a:spcBef>
              <a:spcAft>
                <a:spcPct val="0"/>
              </a:spcAft>
              <a:defRPr sz="1200" b="1">
                <a:solidFill>
                  <a:schemeClr val="tx1"/>
                </a:solidFill>
                <a:latin typeface="Arial" charset="0"/>
                <a:ea typeface="ＭＳ Ｐゴシック" charset="0"/>
              </a:defRPr>
            </a:lvl8pPr>
            <a:lvl9pPr marL="18288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defRPr/>
            </a:pPr>
            <a:r>
              <a:rPr lang="en-US" sz="1000" b="0" smtClean="0">
                <a:solidFill>
                  <a:srgbClr val="C0C0C0"/>
                </a:solidFill>
                <a:latin typeface="Times New Roman" charset="0"/>
              </a:rPr>
              <a:t>zdz </a:t>
            </a:r>
            <a:r>
              <a:rPr lang="en-US" sz="1000" b="0" smtClean="0">
                <a:solidFill>
                  <a:srgbClr val="C0C0C0"/>
                </a:solidFill>
                <a:latin typeface="Times New Roman" charset="0"/>
                <a:cs typeface="Arial" charset="0"/>
              </a:rPr>
              <a:t>© mmvii</a:t>
            </a:r>
            <a:endParaRPr lang="en-US" sz="2600" b="0" smtClean="0">
              <a:solidFill>
                <a:srgbClr val="C0C0C0"/>
              </a:solidFill>
              <a:latin typeface="Times New Roman" charset="0"/>
            </a:endParaRPr>
          </a:p>
        </p:txBody>
      </p:sp>
      <p:sp>
        <p:nvSpPr>
          <p:cNvPr id="68620" name="Rectangle 12"/>
          <p:cNvSpPr>
            <a:spLocks noGrp="1" noChangeArrowheads="1"/>
          </p:cNvSpPr>
          <p:nvPr>
            <p:ph type="title"/>
            <p:custDataLst>
              <p:tags r:id="rId24"/>
            </p:custDataLst>
          </p:nvPr>
        </p:nvSpPr>
        <p:spPr bwMode="auto">
          <a:xfrm>
            <a:off x="457200" y="457200"/>
            <a:ext cx="8229600" cy="6096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00" tIns="45701" rIns="91400" bIns="45701" numCol="1" anchor="ctr" anchorCtr="0" compatLnSpc="1">
            <a:prstTxWarp prst="textNoShape">
              <a:avLst/>
            </a:prstTxWarp>
          </a:bodyPr>
          <a:lstStyle/>
          <a:p>
            <a:pPr lvl="0"/>
            <a:r>
              <a:rPr lang="en-US"/>
              <a:t>Click to edit Master title style</a:t>
            </a:r>
          </a:p>
        </p:txBody>
      </p:sp>
    </p:spTree>
  </p:cSld>
  <p:clrMap bg1="lt1" tx1="dk1" bg2="lt2" tx2="dk2" accent1="accent1" accent2="accent2" accent3="accent3" accent4="accent4" accent5="accent5" accent6="accent6" hlink="hlink" folHlink="folHlink"/>
  <p:sldLayoutIdLst>
    <p:sldLayoutId id="2147533273" r:id="rId1"/>
    <p:sldLayoutId id="2147533274" r:id="rId2"/>
    <p:sldLayoutId id="2147533275" r:id="rId3"/>
    <p:sldLayoutId id="2147533276" r:id="rId4"/>
    <p:sldLayoutId id="2147533277" r:id="rId5"/>
    <p:sldLayoutId id="2147533278" r:id="rId6"/>
    <p:sldLayoutId id="2147533279" r:id="rId7"/>
    <p:sldLayoutId id="2147533280" r:id="rId8"/>
    <p:sldLayoutId id="2147533281" r:id="rId9"/>
    <p:sldLayoutId id="2147533282" r:id="rId10"/>
    <p:sldLayoutId id="2147533283" r:id="rId11"/>
  </p:sldLayoutIdLst>
  <p:timing>
    <p:tnLst>
      <p:par>
        <p:cTn id="1" dur="indefinite" restart="never" nodeType="tmRoot"/>
      </p:par>
    </p:tnLst>
  </p:timing>
  <p:hf hdr="0" ftr="0" dt="0"/>
  <p:txStyles>
    <p:titleStyle>
      <a:lvl1pPr algn="l" defTabSz="911174" rtl="0" eaLnBrk="0" fontAlgn="base" hangingPunct="0">
        <a:spcBef>
          <a:spcPct val="0"/>
        </a:spcBef>
        <a:spcAft>
          <a:spcPct val="0"/>
        </a:spcAft>
        <a:defRPr sz="2000">
          <a:solidFill>
            <a:schemeClr val="tx2"/>
          </a:solidFill>
          <a:latin typeface="+mj-lt"/>
          <a:ea typeface="+mj-ea"/>
          <a:cs typeface="+mj-cs"/>
        </a:defRPr>
      </a:lvl1pPr>
      <a:lvl2pPr algn="l" defTabSz="911174" rtl="0" eaLnBrk="0" fontAlgn="base" hangingPunct="0">
        <a:spcBef>
          <a:spcPct val="0"/>
        </a:spcBef>
        <a:spcAft>
          <a:spcPct val="0"/>
        </a:spcAft>
        <a:defRPr sz="2000">
          <a:solidFill>
            <a:schemeClr val="tx2"/>
          </a:solidFill>
          <a:latin typeface="Arial" pitchFamily="-65" charset="0"/>
          <a:ea typeface="ＭＳ Ｐゴシック" pitchFamily="-65" charset="-128"/>
          <a:cs typeface="ＭＳ Ｐゴシック" pitchFamily="-65" charset="-128"/>
        </a:defRPr>
      </a:lvl2pPr>
      <a:lvl3pPr algn="l" defTabSz="911174" rtl="0" eaLnBrk="0" fontAlgn="base" hangingPunct="0">
        <a:spcBef>
          <a:spcPct val="0"/>
        </a:spcBef>
        <a:spcAft>
          <a:spcPct val="0"/>
        </a:spcAft>
        <a:defRPr sz="2000">
          <a:solidFill>
            <a:schemeClr val="tx2"/>
          </a:solidFill>
          <a:latin typeface="Arial" pitchFamily="-65" charset="0"/>
          <a:ea typeface="ＭＳ Ｐゴシック" pitchFamily="-65" charset="-128"/>
          <a:cs typeface="ＭＳ Ｐゴシック" pitchFamily="-65" charset="-128"/>
        </a:defRPr>
      </a:lvl3pPr>
      <a:lvl4pPr algn="l" defTabSz="911174" rtl="0" eaLnBrk="0" fontAlgn="base" hangingPunct="0">
        <a:spcBef>
          <a:spcPct val="0"/>
        </a:spcBef>
        <a:spcAft>
          <a:spcPct val="0"/>
        </a:spcAft>
        <a:defRPr sz="2000">
          <a:solidFill>
            <a:schemeClr val="tx2"/>
          </a:solidFill>
          <a:latin typeface="Arial" pitchFamily="-65" charset="0"/>
          <a:ea typeface="ＭＳ Ｐゴシック" pitchFamily="-65" charset="-128"/>
          <a:cs typeface="ＭＳ Ｐゴシック" pitchFamily="-65" charset="-128"/>
        </a:defRPr>
      </a:lvl4pPr>
      <a:lvl5pPr algn="l" defTabSz="911174" rtl="0" eaLnBrk="0" fontAlgn="base" hangingPunct="0">
        <a:spcBef>
          <a:spcPct val="0"/>
        </a:spcBef>
        <a:spcAft>
          <a:spcPct val="0"/>
        </a:spcAft>
        <a:defRPr sz="2000">
          <a:solidFill>
            <a:schemeClr val="tx2"/>
          </a:solidFill>
          <a:latin typeface="Arial" pitchFamily="-65" charset="0"/>
          <a:ea typeface="ＭＳ Ｐゴシック" pitchFamily="-65" charset="-128"/>
          <a:cs typeface="ＭＳ Ｐゴシック" pitchFamily="-65" charset="-128"/>
        </a:defRPr>
      </a:lvl5pPr>
      <a:lvl6pPr marL="457101" algn="l" defTabSz="912615" rtl="0" eaLnBrk="1" fontAlgn="base" hangingPunct="1">
        <a:spcBef>
          <a:spcPct val="0"/>
        </a:spcBef>
        <a:spcAft>
          <a:spcPct val="0"/>
        </a:spcAft>
        <a:defRPr sz="2000">
          <a:solidFill>
            <a:schemeClr val="tx2"/>
          </a:solidFill>
          <a:latin typeface="Arial" pitchFamily="-65" charset="0"/>
          <a:ea typeface="ＭＳ Ｐゴシック" pitchFamily="-65" charset="-128"/>
          <a:cs typeface="ＭＳ Ｐゴシック" pitchFamily="-65" charset="-128"/>
        </a:defRPr>
      </a:lvl6pPr>
      <a:lvl7pPr marL="914202" algn="l" defTabSz="912615" rtl="0" eaLnBrk="1" fontAlgn="base" hangingPunct="1">
        <a:spcBef>
          <a:spcPct val="0"/>
        </a:spcBef>
        <a:spcAft>
          <a:spcPct val="0"/>
        </a:spcAft>
        <a:defRPr sz="2000">
          <a:solidFill>
            <a:schemeClr val="tx2"/>
          </a:solidFill>
          <a:latin typeface="Arial" pitchFamily="-65" charset="0"/>
          <a:ea typeface="ＭＳ Ｐゴシック" pitchFamily="-65" charset="-128"/>
          <a:cs typeface="ＭＳ Ｐゴシック" pitchFamily="-65" charset="-128"/>
        </a:defRPr>
      </a:lvl7pPr>
      <a:lvl8pPr marL="1371304" algn="l" defTabSz="912615" rtl="0" eaLnBrk="1" fontAlgn="base" hangingPunct="1">
        <a:spcBef>
          <a:spcPct val="0"/>
        </a:spcBef>
        <a:spcAft>
          <a:spcPct val="0"/>
        </a:spcAft>
        <a:defRPr sz="2000">
          <a:solidFill>
            <a:schemeClr val="tx2"/>
          </a:solidFill>
          <a:latin typeface="Arial" pitchFamily="-65" charset="0"/>
          <a:ea typeface="ＭＳ Ｐゴシック" pitchFamily="-65" charset="-128"/>
          <a:cs typeface="ＭＳ Ｐゴシック" pitchFamily="-65" charset="-128"/>
        </a:defRPr>
      </a:lvl8pPr>
      <a:lvl9pPr marL="1828405" algn="l" defTabSz="912615" rtl="0" eaLnBrk="1" fontAlgn="base" hangingPunct="1">
        <a:spcBef>
          <a:spcPct val="0"/>
        </a:spcBef>
        <a:spcAft>
          <a:spcPct val="0"/>
        </a:spcAft>
        <a:defRPr sz="2000">
          <a:solidFill>
            <a:schemeClr val="tx2"/>
          </a:solidFill>
          <a:latin typeface="Arial" pitchFamily="-65" charset="0"/>
          <a:ea typeface="ＭＳ Ｐゴシック" pitchFamily="-65" charset="-128"/>
          <a:cs typeface="ＭＳ Ｐゴシック" pitchFamily="-65" charset="-128"/>
        </a:defRPr>
      </a:lvl9pPr>
    </p:titleStyle>
    <p:bodyStyle>
      <a:lvl1pPr marL="341293" indent="-341293" algn="l" defTabSz="911174" rtl="0" eaLnBrk="0" fontAlgn="base" hangingPunct="0">
        <a:spcBef>
          <a:spcPct val="20000"/>
        </a:spcBef>
        <a:spcAft>
          <a:spcPct val="0"/>
        </a:spcAft>
        <a:buSzPct val="125000"/>
        <a:buFont typeface="Times New Roman" charset="0"/>
        <a:buChar char="▪"/>
        <a:defRPr sz="1600">
          <a:solidFill>
            <a:schemeClr val="tx1"/>
          </a:solidFill>
          <a:latin typeface="+mn-lt"/>
          <a:ea typeface="+mn-ea"/>
          <a:cs typeface="+mn-cs"/>
        </a:defRPr>
      </a:lvl1pPr>
      <a:lvl2pPr marL="741321" indent="-284147" algn="l" defTabSz="911174" rtl="0" eaLnBrk="0" fontAlgn="base" hangingPunct="0">
        <a:spcBef>
          <a:spcPct val="20000"/>
        </a:spcBef>
        <a:spcAft>
          <a:spcPct val="0"/>
        </a:spcAft>
        <a:buSzPct val="125000"/>
        <a:buFont typeface="Times New Roman" charset="0"/>
        <a:buChar char="▫"/>
        <a:defRPr sz="1400">
          <a:solidFill>
            <a:schemeClr val="tx1"/>
          </a:solidFill>
          <a:latin typeface="+mn-lt"/>
          <a:ea typeface="+mn-ea"/>
        </a:defRPr>
      </a:lvl2pPr>
      <a:lvl3pPr marL="1141349" indent="-228588" algn="l" defTabSz="911174" rtl="0" eaLnBrk="0" fontAlgn="base" hangingPunct="0">
        <a:spcBef>
          <a:spcPct val="20000"/>
        </a:spcBef>
        <a:spcAft>
          <a:spcPct val="0"/>
        </a:spcAft>
        <a:buChar char="•"/>
        <a:defRPr sz="1200">
          <a:solidFill>
            <a:schemeClr val="tx1"/>
          </a:solidFill>
          <a:latin typeface="+mn-lt"/>
          <a:ea typeface="+mn-ea"/>
        </a:defRPr>
      </a:lvl3pPr>
      <a:lvl4pPr marL="1598523" indent="-227001" algn="l" defTabSz="911174" rtl="0" eaLnBrk="0" fontAlgn="base" hangingPunct="0">
        <a:spcBef>
          <a:spcPct val="20000"/>
        </a:spcBef>
        <a:spcAft>
          <a:spcPct val="0"/>
        </a:spcAft>
        <a:buChar char="–"/>
        <a:defRPr sz="1000">
          <a:solidFill>
            <a:schemeClr val="tx1"/>
          </a:solidFill>
          <a:latin typeface="+mn-lt"/>
          <a:ea typeface="+mn-ea"/>
        </a:defRPr>
      </a:lvl4pPr>
      <a:lvl5pPr marL="2055698" indent="-227001" algn="l" defTabSz="911174" rtl="0" eaLnBrk="0" fontAlgn="base" hangingPunct="0">
        <a:spcBef>
          <a:spcPct val="20000"/>
        </a:spcBef>
        <a:spcAft>
          <a:spcPct val="0"/>
        </a:spcAft>
        <a:buChar char="»"/>
        <a:defRPr sz="800">
          <a:solidFill>
            <a:schemeClr val="tx1"/>
          </a:solidFill>
          <a:latin typeface="+mn-lt"/>
          <a:ea typeface="+mn-ea"/>
        </a:defRPr>
      </a:lvl5pPr>
      <a:lvl6pPr marL="2514057" indent="-228550" algn="l" defTabSz="912615" rtl="0" eaLnBrk="1" fontAlgn="base" hangingPunct="1">
        <a:spcBef>
          <a:spcPct val="20000"/>
        </a:spcBef>
        <a:spcAft>
          <a:spcPct val="0"/>
        </a:spcAft>
        <a:buChar char="»"/>
        <a:defRPr sz="800">
          <a:solidFill>
            <a:schemeClr val="tx1"/>
          </a:solidFill>
          <a:latin typeface="+mn-lt"/>
          <a:ea typeface="+mn-ea"/>
        </a:defRPr>
      </a:lvl6pPr>
      <a:lvl7pPr marL="2971159" indent="-228550" algn="l" defTabSz="912615" rtl="0" eaLnBrk="1" fontAlgn="base" hangingPunct="1">
        <a:spcBef>
          <a:spcPct val="20000"/>
        </a:spcBef>
        <a:spcAft>
          <a:spcPct val="0"/>
        </a:spcAft>
        <a:buChar char="»"/>
        <a:defRPr sz="800">
          <a:solidFill>
            <a:schemeClr val="tx1"/>
          </a:solidFill>
          <a:latin typeface="+mn-lt"/>
          <a:ea typeface="+mn-ea"/>
        </a:defRPr>
      </a:lvl7pPr>
      <a:lvl8pPr marL="3428259" indent="-228550" algn="l" defTabSz="912615" rtl="0" eaLnBrk="1" fontAlgn="base" hangingPunct="1">
        <a:spcBef>
          <a:spcPct val="20000"/>
        </a:spcBef>
        <a:spcAft>
          <a:spcPct val="0"/>
        </a:spcAft>
        <a:buChar char="»"/>
        <a:defRPr sz="800">
          <a:solidFill>
            <a:schemeClr val="tx1"/>
          </a:solidFill>
          <a:latin typeface="+mn-lt"/>
          <a:ea typeface="+mn-ea"/>
        </a:defRPr>
      </a:lvl8pPr>
      <a:lvl9pPr marL="3885360" indent="-228550" algn="l" defTabSz="912615" rtl="0" eaLnBrk="1" fontAlgn="base" hangingPunct="1">
        <a:spcBef>
          <a:spcPct val="20000"/>
        </a:spcBef>
        <a:spcAft>
          <a:spcPct val="0"/>
        </a:spcAft>
        <a:buChar char="»"/>
        <a:defRPr sz="800">
          <a:solidFill>
            <a:schemeClr val="tx1"/>
          </a:solidFill>
          <a:latin typeface="+mn-lt"/>
          <a:ea typeface="+mn-ea"/>
        </a:defRPr>
      </a:lvl9pPr>
    </p:bodyStyle>
    <p:otherStyle>
      <a:defPPr>
        <a:defRPr lang="en-US"/>
      </a:defPPr>
      <a:lvl1pPr marL="0" algn="l" defTabSz="457101" rtl="0" eaLnBrk="1" latinLnBrk="0" hangingPunct="1">
        <a:defRPr sz="1800" kern="1200">
          <a:solidFill>
            <a:schemeClr val="tx1"/>
          </a:solidFill>
          <a:latin typeface="+mn-lt"/>
          <a:ea typeface="+mn-ea"/>
          <a:cs typeface="+mn-cs"/>
        </a:defRPr>
      </a:lvl1pPr>
      <a:lvl2pPr marL="457101" algn="l" defTabSz="457101" rtl="0" eaLnBrk="1" latinLnBrk="0" hangingPunct="1">
        <a:defRPr sz="1800" kern="1200">
          <a:solidFill>
            <a:schemeClr val="tx1"/>
          </a:solidFill>
          <a:latin typeface="+mn-lt"/>
          <a:ea typeface="+mn-ea"/>
          <a:cs typeface="+mn-cs"/>
        </a:defRPr>
      </a:lvl2pPr>
      <a:lvl3pPr marL="914202" algn="l" defTabSz="457101" rtl="0" eaLnBrk="1" latinLnBrk="0" hangingPunct="1">
        <a:defRPr sz="1800" kern="1200">
          <a:solidFill>
            <a:schemeClr val="tx1"/>
          </a:solidFill>
          <a:latin typeface="+mn-lt"/>
          <a:ea typeface="+mn-ea"/>
          <a:cs typeface="+mn-cs"/>
        </a:defRPr>
      </a:lvl3pPr>
      <a:lvl4pPr marL="1371304" algn="l" defTabSz="457101" rtl="0" eaLnBrk="1" latinLnBrk="0" hangingPunct="1">
        <a:defRPr sz="1800" kern="1200">
          <a:solidFill>
            <a:schemeClr val="tx1"/>
          </a:solidFill>
          <a:latin typeface="+mn-lt"/>
          <a:ea typeface="+mn-ea"/>
          <a:cs typeface="+mn-cs"/>
        </a:defRPr>
      </a:lvl4pPr>
      <a:lvl5pPr marL="1828405" algn="l" defTabSz="457101" rtl="0" eaLnBrk="1" latinLnBrk="0" hangingPunct="1">
        <a:defRPr sz="1800" kern="1200">
          <a:solidFill>
            <a:schemeClr val="tx1"/>
          </a:solidFill>
          <a:latin typeface="+mn-lt"/>
          <a:ea typeface="+mn-ea"/>
          <a:cs typeface="+mn-cs"/>
        </a:defRPr>
      </a:lvl5pPr>
      <a:lvl6pPr marL="2285506" algn="l" defTabSz="457101" rtl="0" eaLnBrk="1" latinLnBrk="0" hangingPunct="1">
        <a:defRPr sz="1800" kern="1200">
          <a:solidFill>
            <a:schemeClr val="tx1"/>
          </a:solidFill>
          <a:latin typeface="+mn-lt"/>
          <a:ea typeface="+mn-ea"/>
          <a:cs typeface="+mn-cs"/>
        </a:defRPr>
      </a:lvl6pPr>
      <a:lvl7pPr marL="2742607" algn="l" defTabSz="457101" rtl="0" eaLnBrk="1" latinLnBrk="0" hangingPunct="1">
        <a:defRPr sz="1800" kern="1200">
          <a:solidFill>
            <a:schemeClr val="tx1"/>
          </a:solidFill>
          <a:latin typeface="+mn-lt"/>
          <a:ea typeface="+mn-ea"/>
          <a:cs typeface="+mn-cs"/>
        </a:defRPr>
      </a:lvl7pPr>
      <a:lvl8pPr marL="3199708" algn="l" defTabSz="457101" rtl="0" eaLnBrk="1" latinLnBrk="0" hangingPunct="1">
        <a:defRPr sz="1800" kern="1200">
          <a:solidFill>
            <a:schemeClr val="tx1"/>
          </a:solidFill>
          <a:latin typeface="+mn-lt"/>
          <a:ea typeface="+mn-ea"/>
          <a:cs typeface="+mn-cs"/>
        </a:defRPr>
      </a:lvl8pPr>
      <a:lvl9pPr marL="3656811" algn="l" defTabSz="457101"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0898" name="Rectangle 5"/>
          <p:cNvSpPr>
            <a:spLocks noGrp="1" noChangeArrowheads="1"/>
          </p:cNvSpPr>
          <p:nvPr>
            <p:ph type="title"/>
            <p:custDataLst>
              <p:tags r:id="rId3"/>
            </p:custDataLst>
          </p:nvPr>
        </p:nvSpPr>
        <p:spPr bwMode="auto">
          <a:xfrm>
            <a:off x="122238" y="234950"/>
            <a:ext cx="8793162" cy="292388"/>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a:r>
              <a:rPr lang="en-US"/>
              <a:t>Click to edit Master title style</a:t>
            </a:r>
          </a:p>
        </p:txBody>
      </p:sp>
      <p:sp>
        <p:nvSpPr>
          <p:cNvPr id="80899" name="Rectangle 6"/>
          <p:cNvSpPr>
            <a:spLocks noGrp="1" noChangeArrowheads="1"/>
          </p:cNvSpPr>
          <p:nvPr>
            <p:ph type="body" idx="1"/>
            <p:custDataLst>
              <p:tags r:id="rId4"/>
            </p:custDataLst>
          </p:nvPr>
        </p:nvSpPr>
        <p:spPr bwMode="auto">
          <a:xfrm>
            <a:off x="125413" y="1298577"/>
            <a:ext cx="8793162" cy="1231106"/>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6" name="doc id"/>
          <p:cNvSpPr>
            <a:spLocks noGrp="1" noChangeArrowheads="1"/>
          </p:cNvSpPr>
          <p:nvPr>
            <p:ph type="ftr" sz="quarter" idx="3"/>
            <p:custDataLst>
              <p:tags r:id="rId5"/>
            </p:custDataLst>
          </p:nvPr>
        </p:nvSpPr>
        <p:spPr bwMode="auto">
          <a:xfrm>
            <a:off x="8915400" y="36563"/>
            <a:ext cx="0" cy="123111"/>
          </a:xfrm>
          <a:prstGeom prst="rect">
            <a:avLst/>
          </a:prstGeom>
          <a:ln>
            <a:miter lim="800000"/>
            <a:headEnd/>
            <a:tailEnd/>
          </a:ln>
        </p:spPr>
        <p:txBody>
          <a:bodyPr vert="horz" wrap="none" lIns="0" tIns="0" rIns="0" bIns="0" numCol="1" anchor="t" anchorCtr="0" compatLnSpc="1">
            <a:prstTxWarp prst="textNoShape">
              <a:avLst/>
            </a:prstTxWarp>
            <a:spAutoFit/>
          </a:bodyPr>
          <a:lstStyle>
            <a:lvl1pPr algn="r">
              <a:defRPr sz="800" b="0">
                <a:solidFill>
                  <a:srgbClr val="000000"/>
                </a:solidFill>
                <a:latin typeface="Arial" pitchFamily="-107" charset="0"/>
                <a:ea typeface="ＭＳ Ｐゴシック" pitchFamily="-107" charset="-128"/>
                <a:cs typeface="ＭＳ Ｐゴシック" pitchFamily="-107" charset="-128"/>
              </a:defRPr>
            </a:lvl1pPr>
          </a:lstStyle>
          <a:p>
            <a:pPr>
              <a:defRPr/>
            </a:pPr>
            <a:endParaRPr lang="de-DE"/>
          </a:p>
        </p:txBody>
      </p:sp>
    </p:spTree>
  </p:cSld>
  <p:clrMap bg1="lt1" tx1="dk1" bg2="lt2" tx2="dk2" accent1="accent1" accent2="accent2" accent3="accent3" accent4="accent4" accent5="accent5" accent6="accent6" hlink="hlink" folHlink="folHlink"/>
  <p:sldLayoutIdLst>
    <p:sldLayoutId id="2147533624" r:id="rId1"/>
  </p:sldLayoutIdLst>
  <p:hf hdr="0" dt="0"/>
  <p:txStyles>
    <p:titleStyle>
      <a:lvl1pPr algn="l" defTabSz="911174" rtl="0" eaLnBrk="0" fontAlgn="base" hangingPunct="0">
        <a:spcBef>
          <a:spcPct val="0"/>
        </a:spcBef>
        <a:spcAft>
          <a:spcPct val="0"/>
        </a:spcAft>
        <a:defRPr sz="1900" b="1">
          <a:solidFill>
            <a:schemeClr val="tx2"/>
          </a:solidFill>
          <a:latin typeface="Arial" pitchFamily="-65" charset="0"/>
          <a:ea typeface="+mj-ea"/>
          <a:cs typeface="+mj-cs"/>
        </a:defRPr>
      </a:lvl1pPr>
      <a:lvl2pPr algn="l" defTabSz="911174" rtl="0" eaLnBrk="0" fontAlgn="base" hangingPunct="0">
        <a:spcBef>
          <a:spcPct val="0"/>
        </a:spcBef>
        <a:spcAft>
          <a:spcPct val="0"/>
        </a:spcAft>
        <a:defRPr sz="1900" b="1">
          <a:solidFill>
            <a:schemeClr val="tx2"/>
          </a:solidFill>
          <a:latin typeface="Arial" pitchFamily="-65" charset="0"/>
          <a:ea typeface="ＭＳ Ｐゴシック" pitchFamily="-65" charset="-128"/>
          <a:cs typeface="ＭＳ Ｐゴシック" pitchFamily="-65" charset="-128"/>
        </a:defRPr>
      </a:lvl2pPr>
      <a:lvl3pPr algn="l" defTabSz="911174" rtl="0" eaLnBrk="0" fontAlgn="base" hangingPunct="0">
        <a:spcBef>
          <a:spcPct val="0"/>
        </a:spcBef>
        <a:spcAft>
          <a:spcPct val="0"/>
        </a:spcAft>
        <a:defRPr sz="1900" b="1">
          <a:solidFill>
            <a:schemeClr val="tx2"/>
          </a:solidFill>
          <a:latin typeface="Arial" pitchFamily="-65" charset="0"/>
          <a:ea typeface="ＭＳ Ｐゴシック" pitchFamily="-65" charset="-128"/>
          <a:cs typeface="ＭＳ Ｐゴシック" pitchFamily="-65" charset="-128"/>
        </a:defRPr>
      </a:lvl3pPr>
      <a:lvl4pPr algn="l" defTabSz="911174" rtl="0" eaLnBrk="0" fontAlgn="base" hangingPunct="0">
        <a:spcBef>
          <a:spcPct val="0"/>
        </a:spcBef>
        <a:spcAft>
          <a:spcPct val="0"/>
        </a:spcAft>
        <a:defRPr sz="1900" b="1">
          <a:solidFill>
            <a:schemeClr val="tx2"/>
          </a:solidFill>
          <a:latin typeface="Arial" pitchFamily="-65" charset="0"/>
          <a:ea typeface="ＭＳ Ｐゴシック" pitchFamily="-65" charset="-128"/>
          <a:cs typeface="ＭＳ Ｐゴシック" pitchFamily="-65" charset="-128"/>
        </a:defRPr>
      </a:lvl4pPr>
      <a:lvl5pPr algn="l" defTabSz="911174" rtl="0" eaLnBrk="0" fontAlgn="base" hangingPunct="0">
        <a:spcBef>
          <a:spcPct val="0"/>
        </a:spcBef>
        <a:spcAft>
          <a:spcPct val="0"/>
        </a:spcAft>
        <a:defRPr sz="1900" b="1">
          <a:solidFill>
            <a:schemeClr val="tx2"/>
          </a:solidFill>
          <a:latin typeface="Arial" pitchFamily="-65" charset="0"/>
          <a:ea typeface="ＭＳ Ｐゴシック" pitchFamily="-65" charset="-128"/>
          <a:cs typeface="ＭＳ Ｐゴシック" pitchFamily="-65" charset="-128"/>
        </a:defRPr>
      </a:lvl5pPr>
      <a:lvl6pPr marL="457101" algn="l" defTabSz="912615" rtl="0" eaLnBrk="1" fontAlgn="base" hangingPunct="1">
        <a:spcBef>
          <a:spcPct val="0"/>
        </a:spcBef>
        <a:spcAft>
          <a:spcPct val="0"/>
        </a:spcAft>
        <a:defRPr sz="1900" b="1">
          <a:solidFill>
            <a:schemeClr val="tx2"/>
          </a:solidFill>
          <a:latin typeface="Arial" pitchFamily="-65" charset="0"/>
        </a:defRPr>
      </a:lvl6pPr>
      <a:lvl7pPr marL="914202" algn="l" defTabSz="912615" rtl="0" eaLnBrk="1" fontAlgn="base" hangingPunct="1">
        <a:spcBef>
          <a:spcPct val="0"/>
        </a:spcBef>
        <a:spcAft>
          <a:spcPct val="0"/>
        </a:spcAft>
        <a:defRPr sz="1900" b="1">
          <a:solidFill>
            <a:schemeClr val="tx2"/>
          </a:solidFill>
          <a:latin typeface="Arial" pitchFamily="-65" charset="0"/>
        </a:defRPr>
      </a:lvl7pPr>
      <a:lvl8pPr marL="1371304" algn="l" defTabSz="912615" rtl="0" eaLnBrk="1" fontAlgn="base" hangingPunct="1">
        <a:spcBef>
          <a:spcPct val="0"/>
        </a:spcBef>
        <a:spcAft>
          <a:spcPct val="0"/>
        </a:spcAft>
        <a:defRPr sz="1900" b="1">
          <a:solidFill>
            <a:schemeClr val="tx2"/>
          </a:solidFill>
          <a:latin typeface="Arial" pitchFamily="-65" charset="0"/>
        </a:defRPr>
      </a:lvl8pPr>
      <a:lvl9pPr marL="1828405" algn="l" defTabSz="912615" rtl="0" eaLnBrk="1" fontAlgn="base" hangingPunct="1">
        <a:spcBef>
          <a:spcPct val="0"/>
        </a:spcBef>
        <a:spcAft>
          <a:spcPct val="0"/>
        </a:spcAft>
        <a:defRPr sz="1900" b="1">
          <a:solidFill>
            <a:schemeClr val="tx2"/>
          </a:solidFill>
          <a:latin typeface="Arial" pitchFamily="-65" charset="0"/>
        </a:defRPr>
      </a:lvl9pPr>
    </p:titleStyle>
    <p:bodyStyle>
      <a:lvl1pPr marL="341293" indent="-341293" algn="l" defTabSz="911174" rtl="0" eaLnBrk="0" fontAlgn="base" hangingPunct="0">
        <a:spcBef>
          <a:spcPct val="0"/>
        </a:spcBef>
        <a:spcAft>
          <a:spcPct val="0"/>
        </a:spcAft>
        <a:buSzPct val="120000"/>
        <a:buChar char="•"/>
        <a:defRPr sz="1600">
          <a:solidFill>
            <a:schemeClr val="tx1"/>
          </a:solidFill>
          <a:latin typeface="Arial" pitchFamily="-65" charset="0"/>
          <a:ea typeface="+mn-ea"/>
          <a:cs typeface="+mn-cs"/>
        </a:defRPr>
      </a:lvl1pPr>
      <a:lvl2pPr marL="146042" indent="-144455" algn="l" defTabSz="911174" rtl="0" eaLnBrk="0" fontAlgn="base" hangingPunct="0">
        <a:spcBef>
          <a:spcPct val="0"/>
        </a:spcBef>
        <a:spcAft>
          <a:spcPct val="0"/>
        </a:spcAft>
        <a:buSzPct val="120000"/>
        <a:buChar char="•"/>
        <a:defRPr sz="1600">
          <a:solidFill>
            <a:schemeClr val="tx1"/>
          </a:solidFill>
          <a:latin typeface="Arial" pitchFamily="-65" charset="0"/>
          <a:ea typeface="+mn-ea"/>
        </a:defRPr>
      </a:lvl2pPr>
      <a:lvl3pPr marL="300021" indent="-150805" algn="l" defTabSz="911174" rtl="0" eaLnBrk="0" fontAlgn="base" hangingPunct="0">
        <a:spcBef>
          <a:spcPct val="0"/>
        </a:spcBef>
        <a:spcAft>
          <a:spcPct val="0"/>
        </a:spcAft>
        <a:buChar char="–"/>
        <a:defRPr sz="1600">
          <a:solidFill>
            <a:schemeClr val="tx1"/>
          </a:solidFill>
          <a:latin typeface="Arial" pitchFamily="-65" charset="0"/>
          <a:ea typeface="+mn-ea"/>
        </a:defRPr>
      </a:lvl3pPr>
      <a:lvl4pPr marL="439714" indent="-136517" algn="l" defTabSz="911174" rtl="0" eaLnBrk="0" fontAlgn="base" hangingPunct="0">
        <a:spcBef>
          <a:spcPct val="0"/>
        </a:spcBef>
        <a:spcAft>
          <a:spcPct val="0"/>
        </a:spcAft>
        <a:buSzPct val="89000"/>
        <a:buChar char="•"/>
        <a:defRPr sz="1600">
          <a:solidFill>
            <a:schemeClr val="tx1"/>
          </a:solidFill>
          <a:latin typeface="Arial" pitchFamily="-65" charset="0"/>
          <a:ea typeface="+mn-ea"/>
        </a:defRPr>
      </a:lvl4pPr>
      <a:lvl5pPr marL="592105" indent="-149217" algn="l" defTabSz="911174" rtl="0" eaLnBrk="0" fontAlgn="base" hangingPunct="0">
        <a:spcBef>
          <a:spcPct val="0"/>
        </a:spcBef>
        <a:spcAft>
          <a:spcPct val="0"/>
        </a:spcAft>
        <a:buSzPct val="75000"/>
        <a:buChar char="–"/>
        <a:defRPr sz="1600">
          <a:solidFill>
            <a:schemeClr val="tx1"/>
          </a:solidFill>
          <a:latin typeface="Arial" pitchFamily="-65" charset="0"/>
          <a:ea typeface="+mn-ea"/>
        </a:defRPr>
      </a:lvl5pPr>
      <a:lvl6pPr marL="1050699" indent="-150781" algn="l" defTabSz="912615" rtl="0" eaLnBrk="1" fontAlgn="base" hangingPunct="1">
        <a:spcBef>
          <a:spcPct val="0"/>
        </a:spcBef>
        <a:spcAft>
          <a:spcPct val="0"/>
        </a:spcAft>
        <a:buSzPct val="75000"/>
        <a:buChar char="–"/>
        <a:defRPr sz="1600">
          <a:solidFill>
            <a:schemeClr val="tx1"/>
          </a:solidFill>
          <a:latin typeface="+mn-lt"/>
          <a:ea typeface="+mn-ea"/>
        </a:defRPr>
      </a:lvl6pPr>
      <a:lvl7pPr marL="1507800" indent="-150781" algn="l" defTabSz="912615" rtl="0" eaLnBrk="1" fontAlgn="base" hangingPunct="1">
        <a:spcBef>
          <a:spcPct val="0"/>
        </a:spcBef>
        <a:spcAft>
          <a:spcPct val="0"/>
        </a:spcAft>
        <a:buSzPct val="75000"/>
        <a:buChar char="–"/>
        <a:defRPr sz="1600">
          <a:solidFill>
            <a:schemeClr val="tx1"/>
          </a:solidFill>
          <a:latin typeface="+mn-lt"/>
          <a:ea typeface="+mn-ea"/>
        </a:defRPr>
      </a:lvl7pPr>
      <a:lvl8pPr marL="1964901" indent="-150781" algn="l" defTabSz="912615" rtl="0" eaLnBrk="1" fontAlgn="base" hangingPunct="1">
        <a:spcBef>
          <a:spcPct val="0"/>
        </a:spcBef>
        <a:spcAft>
          <a:spcPct val="0"/>
        </a:spcAft>
        <a:buSzPct val="75000"/>
        <a:buChar char="–"/>
        <a:defRPr sz="1600">
          <a:solidFill>
            <a:schemeClr val="tx1"/>
          </a:solidFill>
          <a:latin typeface="+mn-lt"/>
          <a:ea typeface="+mn-ea"/>
        </a:defRPr>
      </a:lvl8pPr>
      <a:lvl9pPr marL="2422001" indent="-150781" algn="l" defTabSz="912615" rtl="0" eaLnBrk="1" fontAlgn="base" hangingPunct="1">
        <a:spcBef>
          <a:spcPct val="0"/>
        </a:spcBef>
        <a:spcAft>
          <a:spcPct val="0"/>
        </a:spcAft>
        <a:buSzPct val="75000"/>
        <a:buChar char="–"/>
        <a:defRPr sz="1600">
          <a:solidFill>
            <a:schemeClr val="tx1"/>
          </a:solidFill>
          <a:latin typeface="+mn-lt"/>
          <a:ea typeface="+mn-ea"/>
        </a:defRPr>
      </a:lvl9pPr>
    </p:bodyStyle>
    <p:otherStyle>
      <a:defPPr>
        <a:defRPr lang="en-US"/>
      </a:defPPr>
      <a:lvl1pPr marL="0" algn="l" defTabSz="457101" rtl="0" eaLnBrk="1" latinLnBrk="0" hangingPunct="1">
        <a:defRPr sz="1800" kern="1200">
          <a:solidFill>
            <a:schemeClr val="tx1"/>
          </a:solidFill>
          <a:latin typeface="+mn-lt"/>
          <a:ea typeface="+mn-ea"/>
          <a:cs typeface="+mn-cs"/>
        </a:defRPr>
      </a:lvl1pPr>
      <a:lvl2pPr marL="457101" algn="l" defTabSz="457101" rtl="0" eaLnBrk="1" latinLnBrk="0" hangingPunct="1">
        <a:defRPr sz="1800" kern="1200">
          <a:solidFill>
            <a:schemeClr val="tx1"/>
          </a:solidFill>
          <a:latin typeface="+mn-lt"/>
          <a:ea typeface="+mn-ea"/>
          <a:cs typeface="+mn-cs"/>
        </a:defRPr>
      </a:lvl2pPr>
      <a:lvl3pPr marL="914202" algn="l" defTabSz="457101" rtl="0" eaLnBrk="1" latinLnBrk="0" hangingPunct="1">
        <a:defRPr sz="1800" kern="1200">
          <a:solidFill>
            <a:schemeClr val="tx1"/>
          </a:solidFill>
          <a:latin typeface="+mn-lt"/>
          <a:ea typeface="+mn-ea"/>
          <a:cs typeface="+mn-cs"/>
        </a:defRPr>
      </a:lvl3pPr>
      <a:lvl4pPr marL="1371304" algn="l" defTabSz="457101" rtl="0" eaLnBrk="1" latinLnBrk="0" hangingPunct="1">
        <a:defRPr sz="1800" kern="1200">
          <a:solidFill>
            <a:schemeClr val="tx1"/>
          </a:solidFill>
          <a:latin typeface="+mn-lt"/>
          <a:ea typeface="+mn-ea"/>
          <a:cs typeface="+mn-cs"/>
        </a:defRPr>
      </a:lvl4pPr>
      <a:lvl5pPr marL="1828405" algn="l" defTabSz="457101" rtl="0" eaLnBrk="1" latinLnBrk="0" hangingPunct="1">
        <a:defRPr sz="1800" kern="1200">
          <a:solidFill>
            <a:schemeClr val="tx1"/>
          </a:solidFill>
          <a:latin typeface="+mn-lt"/>
          <a:ea typeface="+mn-ea"/>
          <a:cs typeface="+mn-cs"/>
        </a:defRPr>
      </a:lvl5pPr>
      <a:lvl6pPr marL="2285506" algn="l" defTabSz="457101" rtl="0" eaLnBrk="1" latinLnBrk="0" hangingPunct="1">
        <a:defRPr sz="1800" kern="1200">
          <a:solidFill>
            <a:schemeClr val="tx1"/>
          </a:solidFill>
          <a:latin typeface="+mn-lt"/>
          <a:ea typeface="+mn-ea"/>
          <a:cs typeface="+mn-cs"/>
        </a:defRPr>
      </a:lvl6pPr>
      <a:lvl7pPr marL="2742607" algn="l" defTabSz="457101" rtl="0" eaLnBrk="1" latinLnBrk="0" hangingPunct="1">
        <a:defRPr sz="1800" kern="1200">
          <a:solidFill>
            <a:schemeClr val="tx1"/>
          </a:solidFill>
          <a:latin typeface="+mn-lt"/>
          <a:ea typeface="+mn-ea"/>
          <a:cs typeface="+mn-cs"/>
        </a:defRPr>
      </a:lvl7pPr>
      <a:lvl8pPr marL="3199708" algn="l" defTabSz="457101" rtl="0" eaLnBrk="1" latinLnBrk="0" hangingPunct="1">
        <a:defRPr sz="1800" kern="1200">
          <a:solidFill>
            <a:schemeClr val="tx1"/>
          </a:solidFill>
          <a:latin typeface="+mn-lt"/>
          <a:ea typeface="+mn-ea"/>
          <a:cs typeface="+mn-cs"/>
        </a:defRPr>
      </a:lvl8pPr>
      <a:lvl9pPr marL="3656811" algn="l" defTabSz="457101"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21890" name="Rectangle 2"/>
          <p:cNvSpPr>
            <a:spLocks noGrp="1" noChangeArrowheads="1"/>
          </p:cNvSpPr>
          <p:nvPr>
            <p:ph type="title"/>
            <p:custDataLst>
              <p:tags r:id="rId3"/>
            </p:custDataLst>
          </p:nvPr>
        </p:nvSpPr>
        <p:spPr bwMode="auto">
          <a:xfrm>
            <a:off x="457200" y="381000"/>
            <a:ext cx="8229600" cy="1371600"/>
          </a:xfrm>
          <a:prstGeom prst="rect">
            <a:avLst/>
          </a:prstGeom>
          <a:noFill/>
          <a:ln w="9525">
            <a:noFill/>
            <a:miter lim="800000"/>
            <a:headEnd/>
            <a:tailEnd/>
          </a:ln>
          <a:effectLst/>
        </p:spPr>
        <p:txBody>
          <a:bodyPr vert="horz" wrap="square" lIns="91419" tIns="45711" rIns="91419" bIns="45711" numCol="1" anchor="ctr" anchorCtr="0" compatLnSpc="1">
            <a:prstTxWarp prst="textNoShape">
              <a:avLst/>
            </a:prstTxWarp>
          </a:bodyPr>
          <a:lstStyle/>
          <a:p>
            <a:pPr lvl="0"/>
            <a:r>
              <a:rPr lang="en-US" smtClean="0"/>
              <a:t>Click to edit Master title style</a:t>
            </a:r>
            <a:endParaRPr lang="en-US"/>
          </a:p>
        </p:txBody>
      </p:sp>
      <p:sp>
        <p:nvSpPr>
          <p:cNvPr id="421891" name="Rectangle 3"/>
          <p:cNvSpPr>
            <a:spLocks noGrp="1" noChangeArrowheads="1"/>
          </p:cNvSpPr>
          <p:nvPr>
            <p:ph type="body" idx="1"/>
            <p:custDataLst>
              <p:tags r:id="rId4"/>
            </p:custDataLst>
          </p:nvPr>
        </p:nvSpPr>
        <p:spPr bwMode="auto">
          <a:xfrm>
            <a:off x="457200" y="1981200"/>
            <a:ext cx="8229600" cy="4114800"/>
          </a:xfrm>
          <a:prstGeom prst="rect">
            <a:avLst/>
          </a:prstGeom>
          <a:noFill/>
          <a:ln w="9525">
            <a:noFill/>
            <a:miter lim="800000"/>
            <a:headEnd/>
            <a:tailEnd/>
          </a:ln>
          <a:effectLst/>
        </p:spPr>
        <p:txBody>
          <a:bodyPr vert="horz" wrap="square" lIns="91419" tIns="45711" rIns="91419" bIns="45711"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quarter" idx="2"/>
            <p:custDataLst>
              <p:tags r:id="rId5"/>
            </p:custDataLst>
          </p:nvPr>
        </p:nvSpPr>
        <p:spPr bwMode="auto">
          <a:xfrm>
            <a:off x="457200" y="6245225"/>
            <a:ext cx="2133600" cy="476250"/>
          </a:xfrm>
          <a:prstGeom prst="rect">
            <a:avLst/>
          </a:prstGeom>
          <a:ln>
            <a:miter lim="800000"/>
            <a:headEnd/>
            <a:tailEnd/>
          </a:ln>
        </p:spPr>
        <p:txBody>
          <a:bodyPr vert="horz" wrap="square" lIns="91419" tIns="45711" rIns="91419" bIns="45711" numCol="1" anchor="b" anchorCtr="0" compatLnSpc="1">
            <a:prstTxWarp prst="textNoShape">
              <a:avLst/>
            </a:prstTxWarp>
          </a:bodyPr>
          <a:lstStyle>
            <a:lvl1pPr>
              <a:defRPr sz="1400" b="0">
                <a:effectLst>
                  <a:outerShdw blurRad="38100" dist="38100" dir="2700000" algn="tl">
                    <a:srgbClr val="000000"/>
                  </a:outerShdw>
                </a:effectLst>
              </a:defRPr>
            </a:lvl1pPr>
          </a:lstStyle>
          <a:p>
            <a:pPr>
              <a:defRPr/>
            </a:pPr>
            <a:fld id="{F85AEA89-055F-0649-8900-95565ACFDCAB}" type="datetime1">
              <a:rPr lang="en-US"/>
              <a:pPr>
                <a:defRPr/>
              </a:pPr>
              <a:t>10/19/16</a:t>
            </a:fld>
            <a:endParaRPr lang="en-US"/>
          </a:p>
        </p:txBody>
      </p:sp>
      <p:sp>
        <p:nvSpPr>
          <p:cNvPr id="8" name="Rectangle 5"/>
          <p:cNvSpPr>
            <a:spLocks noGrp="1" noChangeArrowheads="1"/>
          </p:cNvSpPr>
          <p:nvPr>
            <p:ph type="ftr" sz="quarter" idx="3"/>
            <p:custDataLst>
              <p:tags r:id="rId6"/>
            </p:custDataLst>
          </p:nvPr>
        </p:nvSpPr>
        <p:spPr bwMode="auto">
          <a:xfrm>
            <a:off x="3124200" y="6245225"/>
            <a:ext cx="2895600" cy="476250"/>
          </a:xfrm>
          <a:prstGeom prst="rect">
            <a:avLst/>
          </a:prstGeom>
          <a:ln>
            <a:miter lim="800000"/>
            <a:headEnd/>
            <a:tailEnd/>
          </a:ln>
        </p:spPr>
        <p:txBody>
          <a:bodyPr vert="horz" wrap="square" lIns="91419" tIns="45711" rIns="91419" bIns="45711" numCol="1" anchor="b" anchorCtr="0" compatLnSpc="1">
            <a:prstTxWarp prst="textNoShape">
              <a:avLst/>
            </a:prstTxWarp>
          </a:bodyPr>
          <a:lstStyle>
            <a:lvl1pPr algn="ctr">
              <a:defRPr sz="1400" b="0">
                <a:effectLst>
                  <a:outerShdw blurRad="38100" dist="38100" dir="2700000" algn="tl">
                    <a:srgbClr val="000000"/>
                  </a:outerShdw>
                </a:effectLst>
                <a:latin typeface="Arial" pitchFamily="-107" charset="0"/>
                <a:ea typeface="ＭＳ Ｐゴシック" pitchFamily="-107" charset="-128"/>
                <a:cs typeface="ＭＳ Ｐゴシック" pitchFamily="-107" charset="-128"/>
              </a:defRPr>
            </a:lvl1pPr>
          </a:lstStyle>
          <a:p>
            <a:pPr>
              <a:defRPr/>
            </a:pPr>
            <a:endParaRPr lang="en-US"/>
          </a:p>
        </p:txBody>
      </p:sp>
      <p:sp>
        <p:nvSpPr>
          <p:cNvPr id="9" name="Rectangle 6"/>
          <p:cNvSpPr>
            <a:spLocks noGrp="1" noChangeArrowheads="1"/>
          </p:cNvSpPr>
          <p:nvPr>
            <p:ph type="sldNum" sz="quarter" idx="4"/>
            <p:custDataLst>
              <p:tags r:id="rId7"/>
            </p:custDataLst>
          </p:nvPr>
        </p:nvSpPr>
        <p:spPr bwMode="auto">
          <a:xfrm>
            <a:off x="6553200" y="6245225"/>
            <a:ext cx="2133600" cy="476250"/>
          </a:xfrm>
          <a:prstGeom prst="rect">
            <a:avLst/>
          </a:prstGeom>
          <a:ln>
            <a:miter lim="800000"/>
            <a:headEnd/>
            <a:tailEnd/>
          </a:ln>
        </p:spPr>
        <p:txBody>
          <a:bodyPr vert="horz" wrap="square" lIns="91419" tIns="45711" rIns="91419" bIns="45711" numCol="1" anchor="b" anchorCtr="0" compatLnSpc="1">
            <a:prstTxWarp prst="textNoShape">
              <a:avLst/>
            </a:prstTxWarp>
          </a:bodyPr>
          <a:lstStyle>
            <a:lvl1pPr algn="r">
              <a:defRPr sz="1400" b="0">
                <a:effectLst>
                  <a:outerShdw blurRad="38100" dist="38100" dir="2700000" algn="tl">
                    <a:srgbClr val="000000"/>
                  </a:outerShdw>
                </a:effectLst>
              </a:defRPr>
            </a:lvl1pPr>
          </a:lstStyle>
          <a:p>
            <a:pPr>
              <a:defRPr/>
            </a:pPr>
            <a:fld id="{F2C54645-19C3-A643-AD29-1C81BC8C5A95}"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533284" r:id="rId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65" charset="0"/>
          <a:ea typeface="ＭＳ Ｐゴシック" pitchFamily="-65" charset="-128"/>
          <a:cs typeface="ＭＳ Ｐゴシック" pitchFamily="-65"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65" charset="0"/>
          <a:ea typeface="ＭＳ Ｐゴシック" pitchFamily="-65" charset="-128"/>
          <a:cs typeface="ＭＳ Ｐゴシック" pitchFamily="-65"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65" charset="0"/>
          <a:ea typeface="ＭＳ Ｐゴシック" pitchFamily="-65" charset="-128"/>
          <a:cs typeface="ＭＳ Ｐゴシック" pitchFamily="-65"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65" charset="0"/>
          <a:ea typeface="ＭＳ Ｐゴシック" pitchFamily="-65" charset="-128"/>
          <a:cs typeface="ＭＳ Ｐゴシック" pitchFamily="-65"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65" charset="0"/>
          <a:ea typeface="ＭＳ Ｐゴシック" pitchFamily="-65" charset="-128"/>
          <a:cs typeface="ＭＳ Ｐゴシック" pitchFamily="-65" charset="-128"/>
        </a:defRPr>
      </a:lvl5pPr>
      <a:lvl6pPr marL="457101"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Tahoma" pitchFamily="-65" charset="0"/>
          <a:ea typeface="Arial" pitchFamily="-65" charset="0"/>
          <a:cs typeface="Arial" pitchFamily="-65" charset="0"/>
        </a:defRPr>
      </a:lvl6pPr>
      <a:lvl7pPr marL="914202"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Tahoma" pitchFamily="-65" charset="0"/>
          <a:ea typeface="Arial" pitchFamily="-65" charset="0"/>
          <a:cs typeface="Arial" pitchFamily="-65" charset="0"/>
        </a:defRPr>
      </a:lvl7pPr>
      <a:lvl8pPr marL="1371304"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Tahoma" pitchFamily="-65" charset="0"/>
          <a:ea typeface="Arial" pitchFamily="-65" charset="0"/>
          <a:cs typeface="Arial" pitchFamily="-65" charset="0"/>
        </a:defRPr>
      </a:lvl8pPr>
      <a:lvl9pPr marL="1828405"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Tahoma" pitchFamily="-65" charset="0"/>
          <a:ea typeface="Arial" pitchFamily="-65" charset="0"/>
          <a:cs typeface="Arial" pitchFamily="-65" charset="0"/>
        </a:defRPr>
      </a:lvl9pPr>
    </p:titleStyle>
    <p:bodyStyle>
      <a:lvl1pPr marL="341293" indent="-341293" algn="l" rtl="0" eaLnBrk="0" fontAlgn="base" hangingPunct="0">
        <a:spcBef>
          <a:spcPct val="20000"/>
        </a:spcBef>
        <a:spcAft>
          <a:spcPct val="0"/>
        </a:spcAft>
        <a:buClr>
          <a:schemeClr val="hlink"/>
        </a:buClr>
        <a:buSzPct val="65000"/>
        <a:buFont typeface="Wingdings" charset="0"/>
        <a:buChar char="n"/>
        <a:defRPr sz="3200">
          <a:solidFill>
            <a:schemeClr val="tx1"/>
          </a:solidFill>
          <a:effectLst>
            <a:outerShdw blurRad="38100" dist="38100" dir="2700000" algn="tl">
              <a:srgbClr val="000000"/>
            </a:outerShdw>
          </a:effectLst>
          <a:latin typeface="Arial" pitchFamily="-65" charset="0"/>
          <a:ea typeface="ＭＳ Ｐゴシック" pitchFamily="-65" charset="-128"/>
          <a:cs typeface="ＭＳ Ｐゴシック" pitchFamily="-65" charset="-128"/>
        </a:defRPr>
      </a:lvl1pPr>
      <a:lvl2pPr marL="741321" indent="-284147" algn="l" rtl="0" eaLnBrk="0" fontAlgn="base" hangingPunct="0">
        <a:spcBef>
          <a:spcPct val="20000"/>
        </a:spcBef>
        <a:spcAft>
          <a:spcPct val="0"/>
        </a:spcAft>
        <a:buClr>
          <a:schemeClr val="folHlink"/>
        </a:buClr>
        <a:buSzPct val="65000"/>
        <a:buFont typeface="Wingdings" charset="0"/>
        <a:buChar char="n"/>
        <a:defRPr sz="2800">
          <a:solidFill>
            <a:schemeClr val="tx1"/>
          </a:solidFill>
          <a:effectLst>
            <a:outerShdw blurRad="38100" dist="38100" dir="2700000" algn="tl">
              <a:srgbClr val="000000"/>
            </a:outerShdw>
          </a:effectLst>
          <a:latin typeface="Arial" pitchFamily="-65" charset="0"/>
          <a:ea typeface="ＭＳ Ｐゴシック" pitchFamily="-65" charset="-128"/>
          <a:cs typeface="+mn-cs"/>
        </a:defRPr>
      </a:lvl2pPr>
      <a:lvl3pPr marL="1141349" indent="-227001" algn="l" rtl="0" eaLnBrk="0" fontAlgn="base" hangingPunct="0">
        <a:spcBef>
          <a:spcPct val="20000"/>
        </a:spcBef>
        <a:spcAft>
          <a:spcPct val="0"/>
        </a:spcAft>
        <a:buClr>
          <a:schemeClr val="hlink"/>
        </a:buClr>
        <a:buSzPct val="65000"/>
        <a:buFont typeface="Wingdings" charset="0"/>
        <a:buChar char="n"/>
        <a:defRPr sz="2400">
          <a:solidFill>
            <a:schemeClr val="tx1"/>
          </a:solidFill>
          <a:effectLst>
            <a:outerShdw blurRad="38100" dist="38100" dir="2700000" algn="tl">
              <a:srgbClr val="000000"/>
            </a:outerShdw>
          </a:effectLst>
          <a:latin typeface="Arial" pitchFamily="-65" charset="0"/>
          <a:ea typeface="ＭＳ Ｐゴシック" pitchFamily="-65" charset="-128"/>
          <a:cs typeface="+mn-cs"/>
        </a:defRPr>
      </a:lvl3pPr>
      <a:lvl4pPr marL="1598523" indent="-227001" algn="l" rtl="0" eaLnBrk="0" fontAlgn="base" hangingPunct="0">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Arial" pitchFamily="-65" charset="0"/>
          <a:ea typeface="ＭＳ Ｐゴシック" pitchFamily="-65" charset="-128"/>
          <a:cs typeface="+mn-cs"/>
        </a:defRPr>
      </a:lvl4pPr>
      <a:lvl5pPr marL="2055698" indent="-227001" algn="l" rtl="0" eaLnBrk="0" fontAlgn="base" hangingPunct="0">
        <a:spcBef>
          <a:spcPct val="20000"/>
        </a:spcBef>
        <a:spcAft>
          <a:spcPct val="0"/>
        </a:spcAft>
        <a:buClr>
          <a:schemeClr val="hlink"/>
        </a:buClr>
        <a:buSzPct val="65000"/>
        <a:buFont typeface="Wingdings" charset="0"/>
        <a:buChar char="n"/>
        <a:defRPr sz="2000">
          <a:solidFill>
            <a:schemeClr val="tx1"/>
          </a:solidFill>
          <a:effectLst>
            <a:outerShdw blurRad="38100" dist="38100" dir="2700000" algn="tl">
              <a:srgbClr val="000000"/>
            </a:outerShdw>
          </a:effectLst>
          <a:latin typeface="Arial" pitchFamily="-65" charset="0"/>
          <a:ea typeface="ＭＳ Ｐゴシック" pitchFamily="-65" charset="-128"/>
          <a:cs typeface="+mn-cs"/>
        </a:defRPr>
      </a:lvl5pPr>
      <a:lvl6pPr marL="2514057" indent="-228550" algn="l" rtl="0" eaLnBrk="1" fontAlgn="base" hangingPunct="1">
        <a:spcBef>
          <a:spcPct val="20000"/>
        </a:spcBef>
        <a:spcAft>
          <a:spcPct val="0"/>
        </a:spcAft>
        <a:buClr>
          <a:schemeClr val="hlink"/>
        </a:buClr>
        <a:buSzPct val="65000"/>
        <a:buFont typeface="Wingdings" pitchFamily="-65" charset="2"/>
        <a:buChar char="n"/>
        <a:defRPr sz="2000">
          <a:solidFill>
            <a:schemeClr val="tx1"/>
          </a:solidFill>
          <a:effectLst>
            <a:outerShdw blurRad="38100" dist="38100" dir="2700000" algn="tl">
              <a:srgbClr val="000000"/>
            </a:outerShdw>
          </a:effectLst>
          <a:latin typeface="+mn-lt"/>
          <a:ea typeface="+mn-ea"/>
          <a:cs typeface="+mn-cs"/>
        </a:defRPr>
      </a:lvl6pPr>
      <a:lvl7pPr marL="2971159" indent="-228550" algn="l" rtl="0" eaLnBrk="1" fontAlgn="base" hangingPunct="1">
        <a:spcBef>
          <a:spcPct val="20000"/>
        </a:spcBef>
        <a:spcAft>
          <a:spcPct val="0"/>
        </a:spcAft>
        <a:buClr>
          <a:schemeClr val="hlink"/>
        </a:buClr>
        <a:buSzPct val="65000"/>
        <a:buFont typeface="Wingdings" pitchFamily="-65" charset="2"/>
        <a:buChar char="n"/>
        <a:defRPr sz="2000">
          <a:solidFill>
            <a:schemeClr val="tx1"/>
          </a:solidFill>
          <a:effectLst>
            <a:outerShdw blurRad="38100" dist="38100" dir="2700000" algn="tl">
              <a:srgbClr val="000000"/>
            </a:outerShdw>
          </a:effectLst>
          <a:latin typeface="+mn-lt"/>
          <a:ea typeface="+mn-ea"/>
          <a:cs typeface="+mn-cs"/>
        </a:defRPr>
      </a:lvl7pPr>
      <a:lvl8pPr marL="3428259" indent="-228550" algn="l" rtl="0" eaLnBrk="1" fontAlgn="base" hangingPunct="1">
        <a:spcBef>
          <a:spcPct val="20000"/>
        </a:spcBef>
        <a:spcAft>
          <a:spcPct val="0"/>
        </a:spcAft>
        <a:buClr>
          <a:schemeClr val="hlink"/>
        </a:buClr>
        <a:buSzPct val="65000"/>
        <a:buFont typeface="Wingdings" pitchFamily="-65" charset="2"/>
        <a:buChar char="n"/>
        <a:defRPr sz="2000">
          <a:solidFill>
            <a:schemeClr val="tx1"/>
          </a:solidFill>
          <a:effectLst>
            <a:outerShdw blurRad="38100" dist="38100" dir="2700000" algn="tl">
              <a:srgbClr val="000000"/>
            </a:outerShdw>
          </a:effectLst>
          <a:latin typeface="+mn-lt"/>
          <a:ea typeface="+mn-ea"/>
          <a:cs typeface="+mn-cs"/>
        </a:defRPr>
      </a:lvl8pPr>
      <a:lvl9pPr marL="3885360" indent="-228550" algn="l" rtl="0" eaLnBrk="1" fontAlgn="base" hangingPunct="1">
        <a:spcBef>
          <a:spcPct val="20000"/>
        </a:spcBef>
        <a:spcAft>
          <a:spcPct val="0"/>
        </a:spcAft>
        <a:buClr>
          <a:schemeClr val="hlink"/>
        </a:buClr>
        <a:buSzPct val="65000"/>
        <a:buFont typeface="Wingdings" pitchFamily="-65" charset="2"/>
        <a:buChar char="n"/>
        <a:defRPr sz="2000">
          <a:solidFill>
            <a:schemeClr val="tx1"/>
          </a:solidFill>
          <a:effectLst>
            <a:outerShdw blurRad="38100" dist="38100" dir="2700000" algn="tl">
              <a:srgbClr val="000000"/>
            </a:outerShdw>
          </a:effectLst>
          <a:latin typeface="+mn-lt"/>
          <a:ea typeface="+mn-ea"/>
          <a:cs typeface="+mn-cs"/>
        </a:defRPr>
      </a:lvl9pPr>
    </p:bodyStyle>
    <p:otherStyle>
      <a:defPPr>
        <a:defRPr lang="en-US"/>
      </a:defPPr>
      <a:lvl1pPr marL="0" algn="l" defTabSz="457101" rtl="0" eaLnBrk="1" latinLnBrk="0" hangingPunct="1">
        <a:defRPr sz="1800" kern="1200">
          <a:solidFill>
            <a:schemeClr val="tx1"/>
          </a:solidFill>
          <a:latin typeface="+mn-lt"/>
          <a:ea typeface="+mn-ea"/>
          <a:cs typeface="+mn-cs"/>
        </a:defRPr>
      </a:lvl1pPr>
      <a:lvl2pPr marL="457101" algn="l" defTabSz="457101" rtl="0" eaLnBrk="1" latinLnBrk="0" hangingPunct="1">
        <a:defRPr sz="1800" kern="1200">
          <a:solidFill>
            <a:schemeClr val="tx1"/>
          </a:solidFill>
          <a:latin typeface="+mn-lt"/>
          <a:ea typeface="+mn-ea"/>
          <a:cs typeface="+mn-cs"/>
        </a:defRPr>
      </a:lvl2pPr>
      <a:lvl3pPr marL="914202" algn="l" defTabSz="457101" rtl="0" eaLnBrk="1" latinLnBrk="0" hangingPunct="1">
        <a:defRPr sz="1800" kern="1200">
          <a:solidFill>
            <a:schemeClr val="tx1"/>
          </a:solidFill>
          <a:latin typeface="+mn-lt"/>
          <a:ea typeface="+mn-ea"/>
          <a:cs typeface="+mn-cs"/>
        </a:defRPr>
      </a:lvl3pPr>
      <a:lvl4pPr marL="1371304" algn="l" defTabSz="457101" rtl="0" eaLnBrk="1" latinLnBrk="0" hangingPunct="1">
        <a:defRPr sz="1800" kern="1200">
          <a:solidFill>
            <a:schemeClr val="tx1"/>
          </a:solidFill>
          <a:latin typeface="+mn-lt"/>
          <a:ea typeface="+mn-ea"/>
          <a:cs typeface="+mn-cs"/>
        </a:defRPr>
      </a:lvl4pPr>
      <a:lvl5pPr marL="1828405" algn="l" defTabSz="457101" rtl="0" eaLnBrk="1" latinLnBrk="0" hangingPunct="1">
        <a:defRPr sz="1800" kern="1200">
          <a:solidFill>
            <a:schemeClr val="tx1"/>
          </a:solidFill>
          <a:latin typeface="+mn-lt"/>
          <a:ea typeface="+mn-ea"/>
          <a:cs typeface="+mn-cs"/>
        </a:defRPr>
      </a:lvl5pPr>
      <a:lvl6pPr marL="2285506" algn="l" defTabSz="457101" rtl="0" eaLnBrk="1" latinLnBrk="0" hangingPunct="1">
        <a:defRPr sz="1800" kern="1200">
          <a:solidFill>
            <a:schemeClr val="tx1"/>
          </a:solidFill>
          <a:latin typeface="+mn-lt"/>
          <a:ea typeface="+mn-ea"/>
          <a:cs typeface="+mn-cs"/>
        </a:defRPr>
      </a:lvl6pPr>
      <a:lvl7pPr marL="2742607" algn="l" defTabSz="457101" rtl="0" eaLnBrk="1" latinLnBrk="0" hangingPunct="1">
        <a:defRPr sz="1800" kern="1200">
          <a:solidFill>
            <a:schemeClr val="tx1"/>
          </a:solidFill>
          <a:latin typeface="+mn-lt"/>
          <a:ea typeface="+mn-ea"/>
          <a:cs typeface="+mn-cs"/>
        </a:defRPr>
      </a:lvl7pPr>
      <a:lvl8pPr marL="3199708" algn="l" defTabSz="457101" rtl="0" eaLnBrk="1" latinLnBrk="0" hangingPunct="1">
        <a:defRPr sz="1800" kern="1200">
          <a:solidFill>
            <a:schemeClr val="tx1"/>
          </a:solidFill>
          <a:latin typeface="+mn-lt"/>
          <a:ea typeface="+mn-ea"/>
          <a:cs typeface="+mn-cs"/>
        </a:defRPr>
      </a:lvl8pPr>
      <a:lvl9pPr marL="3656811" algn="l" defTabSz="457101"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4994" name="Rectangle 2"/>
          <p:cNvSpPr>
            <a:spLocks noGrp="1" noChangeArrowheads="1"/>
          </p:cNvSpPr>
          <p:nvPr>
            <p:ph type="title"/>
            <p:custDataLst>
              <p:tags r:id="rId10"/>
            </p:custDataLst>
          </p:nvPr>
        </p:nvSpPr>
        <p:spPr bwMode="auto">
          <a:xfrm>
            <a:off x="685800" y="609600"/>
            <a:ext cx="7772400" cy="1143000"/>
          </a:xfrm>
          <a:prstGeom prst="rect">
            <a:avLst/>
          </a:prstGeom>
          <a:solidFill>
            <a:schemeClr val="bg1"/>
          </a:solidFill>
          <a:ln>
            <a:noFill/>
          </a:ln>
          <a:extLst>
            <a:ext uri="{FAA26D3D-D897-4be2-8F04-BA451C77F1D7}">
              <ma14:placeholderFlag xmlns:ma14="http://schemas.microsoft.com/office/mac/drawingml/2011/main" val="1"/>
            </a:ext>
            <a:ext uri="{91240B29-F687-4f45-9708-019B960494DF}">
              <a14:hiddenLine xmlns:a14="http://schemas.microsoft.com/office/drawing/2010/main" xmlns="" w="9525">
                <a:solidFill>
                  <a:srgbClr val="000000"/>
                </a:solidFill>
                <a:miter lim="800000"/>
                <a:headEnd/>
                <a:tailEnd/>
              </a14:hiddenLine>
            </a:ext>
          </a:extLst>
        </p:spPr>
        <p:txBody>
          <a:bodyPr vert="horz" wrap="square" lIns="92055" tIns="46029" rIns="92055" bIns="46029" numCol="1" anchor="ctr" anchorCtr="0" compatLnSpc="1">
            <a:prstTxWarp prst="textNoShape">
              <a:avLst/>
            </a:prstTxWarp>
          </a:bodyPr>
          <a:lstStyle/>
          <a:p>
            <a:pPr lvl="0"/>
            <a:r>
              <a:rPr lang="en-US"/>
              <a:t>Click to edit Master title style</a:t>
            </a:r>
          </a:p>
        </p:txBody>
      </p:sp>
      <p:sp>
        <p:nvSpPr>
          <p:cNvPr id="84995" name="Rectangle 3"/>
          <p:cNvSpPr>
            <a:spLocks noGrp="1" noChangeArrowheads="1"/>
          </p:cNvSpPr>
          <p:nvPr>
            <p:ph type="body" idx="1"/>
            <p:custDataLst>
              <p:tags r:id="rId11"/>
            </p:custDataLst>
          </p:nvPr>
        </p:nvSpPr>
        <p:spPr bwMode="auto">
          <a:xfrm>
            <a:off x="685800" y="1981252"/>
            <a:ext cx="7772400" cy="4638675"/>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55" tIns="46029" rIns="92055" bIns="4602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533625" r:id="rId1"/>
    <p:sldLayoutId id="2147533626" r:id="rId2"/>
    <p:sldLayoutId id="2147533627" r:id="rId3"/>
    <p:sldLayoutId id="2147533628" r:id="rId4"/>
    <p:sldLayoutId id="2147533629" r:id="rId5"/>
    <p:sldLayoutId id="2147533630" r:id="rId6"/>
    <p:sldLayoutId id="2147533631" r:id="rId7"/>
    <p:sldLayoutId id="2147533632" r:id="rId8"/>
  </p:sldLayoutIdLst>
  <p:transition/>
  <p:txStyles>
    <p:titleStyle>
      <a:lvl1pPr algn="ctr" rtl="0" eaLnBrk="0" fontAlgn="base" hangingPunct="0">
        <a:spcBef>
          <a:spcPct val="0"/>
        </a:spcBef>
        <a:spcAft>
          <a:spcPct val="0"/>
        </a:spcAft>
        <a:defRPr sz="3200" b="1" u="sng">
          <a:solidFill>
            <a:srgbClr val="0000CC"/>
          </a:solidFill>
          <a:latin typeface="Arial" pitchFamily="-109" charset="0"/>
          <a:ea typeface="+mj-ea"/>
          <a:cs typeface="+mj-cs"/>
        </a:defRPr>
      </a:lvl1pPr>
      <a:lvl2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2pPr>
      <a:lvl3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3pPr>
      <a:lvl4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4pPr>
      <a:lvl5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5pPr>
      <a:lvl6pPr marL="457101" algn="ctr" rtl="0" eaLnBrk="1" fontAlgn="base" hangingPunct="1">
        <a:spcBef>
          <a:spcPct val="0"/>
        </a:spcBef>
        <a:spcAft>
          <a:spcPct val="0"/>
        </a:spcAft>
        <a:defRPr sz="3200" b="1" u="sng">
          <a:solidFill>
            <a:srgbClr val="0000CC"/>
          </a:solidFill>
          <a:latin typeface="Arial" pitchFamily="-65" charset="0"/>
        </a:defRPr>
      </a:lvl6pPr>
      <a:lvl7pPr marL="914202" algn="ctr" rtl="0" eaLnBrk="1" fontAlgn="base" hangingPunct="1">
        <a:spcBef>
          <a:spcPct val="0"/>
        </a:spcBef>
        <a:spcAft>
          <a:spcPct val="0"/>
        </a:spcAft>
        <a:defRPr sz="3200" b="1" u="sng">
          <a:solidFill>
            <a:srgbClr val="0000CC"/>
          </a:solidFill>
          <a:latin typeface="Arial" pitchFamily="-65" charset="0"/>
        </a:defRPr>
      </a:lvl7pPr>
      <a:lvl8pPr marL="1371304" algn="ctr" rtl="0" eaLnBrk="1" fontAlgn="base" hangingPunct="1">
        <a:spcBef>
          <a:spcPct val="0"/>
        </a:spcBef>
        <a:spcAft>
          <a:spcPct val="0"/>
        </a:spcAft>
        <a:defRPr sz="3200" b="1" u="sng">
          <a:solidFill>
            <a:srgbClr val="0000CC"/>
          </a:solidFill>
          <a:latin typeface="Arial" pitchFamily="-65" charset="0"/>
        </a:defRPr>
      </a:lvl8pPr>
      <a:lvl9pPr marL="1828405" algn="ctr" rtl="0" eaLnBrk="1" fontAlgn="base" hangingPunct="1">
        <a:spcBef>
          <a:spcPct val="0"/>
        </a:spcBef>
        <a:spcAft>
          <a:spcPct val="0"/>
        </a:spcAft>
        <a:defRPr sz="3200" b="1" u="sng">
          <a:solidFill>
            <a:srgbClr val="0000CC"/>
          </a:solidFill>
          <a:latin typeface="Arial" pitchFamily="-65" charset="0"/>
        </a:defRPr>
      </a:lvl9pPr>
    </p:titleStyle>
    <p:bodyStyle>
      <a:lvl1pPr marL="227001" indent="-227001" algn="l" rtl="0" eaLnBrk="0" fontAlgn="base" hangingPunct="0">
        <a:spcBef>
          <a:spcPct val="20000"/>
        </a:spcBef>
        <a:spcAft>
          <a:spcPct val="0"/>
        </a:spcAft>
        <a:buChar char="•"/>
        <a:defRPr sz="2400">
          <a:solidFill>
            <a:schemeClr val="tx1"/>
          </a:solidFill>
          <a:latin typeface="Arial" pitchFamily="-109" charset="0"/>
          <a:ea typeface="+mn-ea"/>
          <a:cs typeface="+mn-cs"/>
        </a:defRPr>
      </a:lvl1pPr>
      <a:lvl2pPr marL="569881" indent="-227001" algn="l" rtl="0" eaLnBrk="0" fontAlgn="base" hangingPunct="0">
        <a:spcBef>
          <a:spcPct val="20000"/>
        </a:spcBef>
        <a:spcAft>
          <a:spcPct val="0"/>
        </a:spcAft>
        <a:buFont typeface="Symbol" charset="0"/>
        <a:buChar char="à"/>
        <a:defRPr sz="2000">
          <a:solidFill>
            <a:schemeClr val="tx1"/>
          </a:solidFill>
          <a:latin typeface="Arial" pitchFamily="-109" charset="0"/>
          <a:ea typeface="+mn-ea"/>
        </a:defRPr>
      </a:lvl2pPr>
      <a:lvl3pPr marL="912762" indent="-227001" algn="l" rtl="0" eaLnBrk="0" fontAlgn="base" hangingPunct="0">
        <a:spcBef>
          <a:spcPct val="20000"/>
        </a:spcBef>
        <a:spcAft>
          <a:spcPct val="0"/>
        </a:spcAft>
        <a:buChar char="•"/>
        <a:defRPr sz="2000">
          <a:solidFill>
            <a:schemeClr val="tx1"/>
          </a:solidFill>
          <a:latin typeface="Arial" pitchFamily="-109" charset="0"/>
          <a:ea typeface="+mn-ea"/>
        </a:defRPr>
      </a:lvl3pPr>
      <a:lvl4pPr marL="1260405" indent="-231762" algn="l" rtl="0" eaLnBrk="0" fontAlgn="base" hangingPunct="0">
        <a:spcBef>
          <a:spcPct val="20000"/>
        </a:spcBef>
        <a:spcAft>
          <a:spcPct val="0"/>
        </a:spcAft>
        <a:buChar char="–"/>
        <a:defRPr sz="2000">
          <a:solidFill>
            <a:schemeClr val="tx1"/>
          </a:solidFill>
          <a:latin typeface="Arial" pitchFamily="-109" charset="0"/>
          <a:ea typeface="+mn-ea"/>
        </a:defRPr>
      </a:lvl4pPr>
      <a:lvl5pPr marL="1598523" indent="-222238" algn="l" rtl="0" eaLnBrk="0" fontAlgn="base" hangingPunct="0">
        <a:spcBef>
          <a:spcPct val="20000"/>
        </a:spcBef>
        <a:spcAft>
          <a:spcPct val="0"/>
        </a:spcAft>
        <a:buChar char="»"/>
        <a:defRPr sz="2000">
          <a:solidFill>
            <a:schemeClr val="tx1"/>
          </a:solidFill>
          <a:latin typeface="Arial" pitchFamily="-109" charset="0"/>
          <a:ea typeface="+mn-ea"/>
        </a:defRPr>
      </a:lvl5pPr>
      <a:lvl6pPr marL="2056955" indent="-223790" algn="l" rtl="0" eaLnBrk="1" fontAlgn="base" hangingPunct="1">
        <a:spcBef>
          <a:spcPct val="20000"/>
        </a:spcBef>
        <a:spcAft>
          <a:spcPct val="0"/>
        </a:spcAft>
        <a:buChar char="»"/>
        <a:defRPr sz="2000">
          <a:solidFill>
            <a:schemeClr val="tx1"/>
          </a:solidFill>
          <a:latin typeface="+mn-lt"/>
          <a:ea typeface="+mn-ea"/>
        </a:defRPr>
      </a:lvl6pPr>
      <a:lvl7pPr marL="2514057" indent="-223790" algn="l" rtl="0" eaLnBrk="1" fontAlgn="base" hangingPunct="1">
        <a:spcBef>
          <a:spcPct val="20000"/>
        </a:spcBef>
        <a:spcAft>
          <a:spcPct val="0"/>
        </a:spcAft>
        <a:buChar char="»"/>
        <a:defRPr sz="2000">
          <a:solidFill>
            <a:schemeClr val="tx1"/>
          </a:solidFill>
          <a:latin typeface="+mn-lt"/>
          <a:ea typeface="+mn-ea"/>
        </a:defRPr>
      </a:lvl7pPr>
      <a:lvl8pPr marL="2971159" indent="-223790" algn="l" rtl="0" eaLnBrk="1" fontAlgn="base" hangingPunct="1">
        <a:spcBef>
          <a:spcPct val="20000"/>
        </a:spcBef>
        <a:spcAft>
          <a:spcPct val="0"/>
        </a:spcAft>
        <a:buChar char="»"/>
        <a:defRPr sz="2000">
          <a:solidFill>
            <a:schemeClr val="tx1"/>
          </a:solidFill>
          <a:latin typeface="+mn-lt"/>
          <a:ea typeface="+mn-ea"/>
        </a:defRPr>
      </a:lvl8pPr>
      <a:lvl9pPr marL="3428259" indent="-223790"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457101" rtl="0" eaLnBrk="1" latinLnBrk="0" hangingPunct="1">
        <a:defRPr sz="1800" kern="1200">
          <a:solidFill>
            <a:schemeClr val="tx1"/>
          </a:solidFill>
          <a:latin typeface="+mn-lt"/>
          <a:ea typeface="+mn-ea"/>
          <a:cs typeface="+mn-cs"/>
        </a:defRPr>
      </a:lvl1pPr>
      <a:lvl2pPr marL="457101" algn="l" defTabSz="457101" rtl="0" eaLnBrk="1" latinLnBrk="0" hangingPunct="1">
        <a:defRPr sz="1800" kern="1200">
          <a:solidFill>
            <a:schemeClr val="tx1"/>
          </a:solidFill>
          <a:latin typeface="+mn-lt"/>
          <a:ea typeface="+mn-ea"/>
          <a:cs typeface="+mn-cs"/>
        </a:defRPr>
      </a:lvl2pPr>
      <a:lvl3pPr marL="914202" algn="l" defTabSz="457101" rtl="0" eaLnBrk="1" latinLnBrk="0" hangingPunct="1">
        <a:defRPr sz="1800" kern="1200">
          <a:solidFill>
            <a:schemeClr val="tx1"/>
          </a:solidFill>
          <a:latin typeface="+mn-lt"/>
          <a:ea typeface="+mn-ea"/>
          <a:cs typeface="+mn-cs"/>
        </a:defRPr>
      </a:lvl3pPr>
      <a:lvl4pPr marL="1371304" algn="l" defTabSz="457101" rtl="0" eaLnBrk="1" latinLnBrk="0" hangingPunct="1">
        <a:defRPr sz="1800" kern="1200">
          <a:solidFill>
            <a:schemeClr val="tx1"/>
          </a:solidFill>
          <a:latin typeface="+mn-lt"/>
          <a:ea typeface="+mn-ea"/>
          <a:cs typeface="+mn-cs"/>
        </a:defRPr>
      </a:lvl4pPr>
      <a:lvl5pPr marL="1828405" algn="l" defTabSz="457101" rtl="0" eaLnBrk="1" latinLnBrk="0" hangingPunct="1">
        <a:defRPr sz="1800" kern="1200">
          <a:solidFill>
            <a:schemeClr val="tx1"/>
          </a:solidFill>
          <a:latin typeface="+mn-lt"/>
          <a:ea typeface="+mn-ea"/>
          <a:cs typeface="+mn-cs"/>
        </a:defRPr>
      </a:lvl5pPr>
      <a:lvl6pPr marL="2285506" algn="l" defTabSz="457101" rtl="0" eaLnBrk="1" latinLnBrk="0" hangingPunct="1">
        <a:defRPr sz="1800" kern="1200">
          <a:solidFill>
            <a:schemeClr val="tx1"/>
          </a:solidFill>
          <a:latin typeface="+mn-lt"/>
          <a:ea typeface="+mn-ea"/>
          <a:cs typeface="+mn-cs"/>
        </a:defRPr>
      </a:lvl6pPr>
      <a:lvl7pPr marL="2742607" algn="l" defTabSz="457101" rtl="0" eaLnBrk="1" latinLnBrk="0" hangingPunct="1">
        <a:defRPr sz="1800" kern="1200">
          <a:solidFill>
            <a:schemeClr val="tx1"/>
          </a:solidFill>
          <a:latin typeface="+mn-lt"/>
          <a:ea typeface="+mn-ea"/>
          <a:cs typeface="+mn-cs"/>
        </a:defRPr>
      </a:lvl7pPr>
      <a:lvl8pPr marL="3199708" algn="l" defTabSz="457101" rtl="0" eaLnBrk="1" latinLnBrk="0" hangingPunct="1">
        <a:defRPr sz="1800" kern="1200">
          <a:solidFill>
            <a:schemeClr val="tx1"/>
          </a:solidFill>
          <a:latin typeface="+mn-lt"/>
          <a:ea typeface="+mn-ea"/>
          <a:cs typeface="+mn-cs"/>
        </a:defRPr>
      </a:lvl8pPr>
      <a:lvl9pPr marL="3656811" algn="l" defTabSz="457101"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050" name="Title Placeholder 1"/>
          <p:cNvSpPr>
            <a:spLocks noGrp="1"/>
          </p:cNvSpPr>
          <p:nvPr>
            <p:ph type="title"/>
            <p:custDataLst>
              <p:tags r:id="rId15"/>
            </p:custDataLst>
          </p:nvPr>
        </p:nvSpPr>
        <p:spPr bwMode="auto">
          <a:xfrm>
            <a:off x="457200" y="274638"/>
            <a:ext cx="8229600" cy="11430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35" tIns="45718" rIns="91435" bIns="45718" numCol="1" anchor="ctr" anchorCtr="0" compatLnSpc="1">
            <a:prstTxWarp prst="textNoShape">
              <a:avLst/>
            </a:prstTxWarp>
          </a:bodyPr>
          <a:lstStyle/>
          <a:p>
            <a:pPr lvl="0"/>
            <a:r>
              <a:rPr lang="en-US"/>
              <a:t>Click to edit Master title style</a:t>
            </a:r>
          </a:p>
        </p:txBody>
      </p:sp>
      <p:sp>
        <p:nvSpPr>
          <p:cNvPr id="2051" name="Text Placeholder 2"/>
          <p:cNvSpPr>
            <a:spLocks noGrp="1"/>
          </p:cNvSpPr>
          <p:nvPr>
            <p:ph type="body" idx="1"/>
            <p:custDataLst>
              <p:tags r:id="rId16"/>
            </p:custDataLst>
          </p:nvPr>
        </p:nvSpPr>
        <p:spPr bwMode="auto">
          <a:xfrm>
            <a:off x="457200" y="1600206"/>
            <a:ext cx="8229600" cy="4525963"/>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35" tIns="45718" rIns="91435" bIns="4571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custDataLst>
              <p:tags r:id="rId17"/>
            </p:custDataLst>
          </p:nvPr>
        </p:nvSpPr>
        <p:spPr>
          <a:xfrm>
            <a:off x="457200" y="6356400"/>
            <a:ext cx="2133600" cy="365125"/>
          </a:xfrm>
          <a:prstGeom prst="rect">
            <a:avLst/>
          </a:prstGeom>
        </p:spPr>
        <p:txBody>
          <a:bodyPr vert="horz" wrap="square" lIns="91435" tIns="45718" rIns="91435" bIns="45718" numCol="1" anchor="ctr" anchorCtr="0" compatLnSpc="1">
            <a:prstTxWarp prst="textNoShape">
              <a:avLst/>
            </a:prstTxWarp>
          </a:bodyPr>
          <a:lstStyle>
            <a:lvl1pPr>
              <a:defRPr>
                <a:solidFill>
                  <a:srgbClr val="898989"/>
                </a:solidFill>
              </a:defRPr>
            </a:lvl1pPr>
          </a:lstStyle>
          <a:p>
            <a:pPr>
              <a:defRPr/>
            </a:pPr>
            <a:fld id="{1E831652-4F5E-5E4D-953D-893934A8DBA8}" type="datetime1">
              <a:rPr lang="en-US"/>
              <a:pPr>
                <a:defRPr/>
              </a:pPr>
              <a:t>10/19/16</a:t>
            </a:fld>
            <a:endParaRPr lang="en-US"/>
          </a:p>
        </p:txBody>
      </p:sp>
      <p:sp>
        <p:nvSpPr>
          <p:cNvPr id="5" name="Footer Placeholder 4"/>
          <p:cNvSpPr>
            <a:spLocks noGrp="1"/>
          </p:cNvSpPr>
          <p:nvPr>
            <p:ph type="ftr" sz="quarter" idx="3"/>
            <p:custDataLst>
              <p:tags r:id="rId18"/>
            </p:custDataLst>
          </p:nvPr>
        </p:nvSpPr>
        <p:spPr>
          <a:xfrm>
            <a:off x="3124200" y="6356400"/>
            <a:ext cx="2895600" cy="365125"/>
          </a:xfrm>
          <a:prstGeom prst="rect">
            <a:avLst/>
          </a:prstGeom>
        </p:spPr>
        <p:txBody>
          <a:bodyPr vert="horz" lIns="91435" tIns="45718" rIns="91435" bIns="45718" rtlCol="0" anchor="ctr"/>
          <a:lstStyle>
            <a:lvl1pPr algn="ctr">
              <a:defRPr sz="1200">
                <a:solidFill>
                  <a:schemeClr val="tx1">
                    <a:tint val="75000"/>
                  </a:schemeClr>
                </a:solidFill>
                <a:latin typeface="Arial" pitchFamily="-110" charset="0"/>
                <a:ea typeface="ＭＳ Ｐゴシック" pitchFamily="-110" charset="-128"/>
                <a:cs typeface="ＭＳ Ｐゴシック" pitchFamily="-110" charset="-128"/>
              </a:defRPr>
            </a:lvl1pPr>
          </a:lstStyle>
          <a:p>
            <a:pPr>
              <a:defRPr/>
            </a:pPr>
            <a:endParaRPr lang="en-US"/>
          </a:p>
        </p:txBody>
      </p:sp>
      <p:sp>
        <p:nvSpPr>
          <p:cNvPr id="6" name="Slide Number Placeholder 5"/>
          <p:cNvSpPr>
            <a:spLocks noGrp="1"/>
          </p:cNvSpPr>
          <p:nvPr>
            <p:ph type="sldNum" sz="quarter" idx="4"/>
            <p:custDataLst>
              <p:tags r:id="rId19"/>
            </p:custDataLst>
          </p:nvPr>
        </p:nvSpPr>
        <p:spPr>
          <a:xfrm>
            <a:off x="6553200" y="6356400"/>
            <a:ext cx="2133600" cy="365125"/>
          </a:xfrm>
          <a:prstGeom prst="rect">
            <a:avLst/>
          </a:prstGeom>
        </p:spPr>
        <p:txBody>
          <a:bodyPr vert="horz" wrap="square" lIns="91435" tIns="45718" rIns="91435" bIns="45718" numCol="1" anchor="ctr" anchorCtr="0" compatLnSpc="1">
            <a:prstTxWarp prst="textNoShape">
              <a:avLst/>
            </a:prstTxWarp>
          </a:bodyPr>
          <a:lstStyle>
            <a:lvl1pPr algn="r">
              <a:defRPr>
                <a:solidFill>
                  <a:srgbClr val="898989"/>
                </a:solidFill>
              </a:defRPr>
            </a:lvl1pPr>
          </a:lstStyle>
          <a:p>
            <a:pPr>
              <a:defRPr/>
            </a:pPr>
            <a:fld id="{B05E0D74-280B-AB4C-ACBD-8437DF841E6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33112" r:id="rId1"/>
    <p:sldLayoutId id="2147533113" r:id="rId2"/>
    <p:sldLayoutId id="2147533114" r:id="rId3"/>
    <p:sldLayoutId id="2147533115" r:id="rId4"/>
    <p:sldLayoutId id="2147533116" r:id="rId5"/>
    <p:sldLayoutId id="2147533117" r:id="rId6"/>
    <p:sldLayoutId id="2147533118" r:id="rId7"/>
    <p:sldLayoutId id="2147533119" r:id="rId8"/>
    <p:sldLayoutId id="2147533120" r:id="rId9"/>
    <p:sldLayoutId id="2147533121" r:id="rId10"/>
    <p:sldLayoutId id="2147533122" r:id="rId11"/>
    <p:sldLayoutId id="2147533606" r:id="rId12"/>
    <p:sldLayoutId id="2147533607" r:id="rId13"/>
  </p:sldLayoutIdLst>
  <p:txStyles>
    <p:titleStyle>
      <a:lvl1pPr algn="ctr" defTabSz="457174" rtl="0" eaLnBrk="0" fontAlgn="base" hangingPunct="0">
        <a:spcBef>
          <a:spcPct val="0"/>
        </a:spcBef>
        <a:spcAft>
          <a:spcPct val="0"/>
        </a:spcAft>
        <a:defRPr sz="4400" kern="1200">
          <a:solidFill>
            <a:schemeClr val="tx1"/>
          </a:solidFill>
          <a:latin typeface="+mj-lt"/>
          <a:ea typeface="ＭＳ Ｐゴシック" pitchFamily="-110" charset="-128"/>
          <a:cs typeface="ＭＳ Ｐゴシック" pitchFamily="-110" charset="-128"/>
        </a:defRPr>
      </a:lvl1pPr>
      <a:lvl2pPr algn="ctr" defTabSz="457174" rtl="0" eaLnBrk="0" fontAlgn="base" hangingPunct="0">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2pPr>
      <a:lvl3pPr algn="ctr" defTabSz="457174" rtl="0" eaLnBrk="0" fontAlgn="base" hangingPunct="0">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3pPr>
      <a:lvl4pPr algn="ctr" defTabSz="457174" rtl="0" eaLnBrk="0" fontAlgn="base" hangingPunct="0">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4pPr>
      <a:lvl5pPr algn="ctr" defTabSz="457174" rtl="0" eaLnBrk="0" fontAlgn="base" hangingPunct="0">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5pPr>
      <a:lvl6pPr marL="457174" algn="ctr" defTabSz="457174" rtl="0" fontAlgn="base">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6pPr>
      <a:lvl7pPr marL="914349" algn="ctr" defTabSz="457174" rtl="0" fontAlgn="base">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7pPr>
      <a:lvl8pPr marL="1371523" algn="ctr" defTabSz="457174" rtl="0" fontAlgn="base">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8pPr>
      <a:lvl9pPr marL="1828698" algn="ctr" defTabSz="457174" rtl="0" fontAlgn="base">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9pPr>
    </p:titleStyle>
    <p:bodyStyle>
      <a:lvl1pPr marL="342881" indent="-342881" algn="l" defTabSz="457174" rtl="0" eaLnBrk="0" fontAlgn="base" hangingPunct="0">
        <a:spcBef>
          <a:spcPct val="20000"/>
        </a:spcBef>
        <a:spcAft>
          <a:spcPct val="0"/>
        </a:spcAft>
        <a:buFont typeface="Arial" charset="0"/>
        <a:buChar char="•"/>
        <a:defRPr sz="3200" kern="1200">
          <a:solidFill>
            <a:schemeClr val="tx1"/>
          </a:solidFill>
          <a:latin typeface="+mn-lt"/>
          <a:ea typeface="ＭＳ Ｐゴシック" pitchFamily="-110" charset="-128"/>
          <a:cs typeface="ＭＳ Ｐゴシック" pitchFamily="-110" charset="-128"/>
        </a:defRPr>
      </a:lvl1pPr>
      <a:lvl2pPr marL="742908" indent="-285734" algn="l" defTabSz="457174" rtl="0" eaLnBrk="0" fontAlgn="base" hangingPunct="0">
        <a:spcBef>
          <a:spcPct val="20000"/>
        </a:spcBef>
        <a:spcAft>
          <a:spcPct val="0"/>
        </a:spcAft>
        <a:buFont typeface="Arial" charset="0"/>
        <a:buChar char="–"/>
        <a:defRPr sz="2800" kern="1200">
          <a:solidFill>
            <a:schemeClr val="tx1"/>
          </a:solidFill>
          <a:latin typeface="+mn-lt"/>
          <a:ea typeface="ＭＳ Ｐゴシック" pitchFamily="-110" charset="-128"/>
          <a:cs typeface="+mn-cs"/>
        </a:defRPr>
      </a:lvl2pPr>
      <a:lvl3pPr marL="1142936" indent="-228588" algn="l" defTabSz="457174" rtl="0" eaLnBrk="0" fontAlgn="base" hangingPunct="0">
        <a:spcBef>
          <a:spcPct val="20000"/>
        </a:spcBef>
        <a:spcAft>
          <a:spcPct val="0"/>
        </a:spcAft>
        <a:buFont typeface="Arial" charset="0"/>
        <a:buChar char="•"/>
        <a:defRPr sz="2400" kern="1200">
          <a:solidFill>
            <a:schemeClr val="tx1"/>
          </a:solidFill>
          <a:latin typeface="+mn-lt"/>
          <a:ea typeface="ＭＳ Ｐゴシック" pitchFamily="-110" charset="-128"/>
          <a:cs typeface="+mn-cs"/>
        </a:defRPr>
      </a:lvl3pPr>
      <a:lvl4pPr marL="1600110" indent="-228588" algn="l" defTabSz="457174" rtl="0" eaLnBrk="0" fontAlgn="base" hangingPunct="0">
        <a:spcBef>
          <a:spcPct val="20000"/>
        </a:spcBef>
        <a:spcAft>
          <a:spcPct val="0"/>
        </a:spcAft>
        <a:buFont typeface="Arial" charset="0"/>
        <a:buChar char="–"/>
        <a:defRPr sz="2000" kern="1200">
          <a:solidFill>
            <a:schemeClr val="tx1"/>
          </a:solidFill>
          <a:latin typeface="+mn-lt"/>
          <a:ea typeface="ＭＳ Ｐゴシック" pitchFamily="-110" charset="-128"/>
          <a:cs typeface="+mn-cs"/>
        </a:defRPr>
      </a:lvl4pPr>
      <a:lvl5pPr marL="2057284" indent="-228588" algn="l" defTabSz="457174" rtl="0" eaLnBrk="0" fontAlgn="base" hangingPunct="0">
        <a:spcBef>
          <a:spcPct val="20000"/>
        </a:spcBef>
        <a:spcAft>
          <a:spcPct val="0"/>
        </a:spcAft>
        <a:buFont typeface="Arial" charset="0"/>
        <a:buChar char="»"/>
        <a:defRPr sz="2000" kern="1200">
          <a:solidFill>
            <a:schemeClr val="tx1"/>
          </a:solidFill>
          <a:latin typeface="+mn-lt"/>
          <a:ea typeface="ＭＳ Ｐゴシック" pitchFamily="-110" charset="-128"/>
          <a:cs typeface="+mn-cs"/>
        </a:defRPr>
      </a:lvl5pPr>
      <a:lvl6pPr marL="2514459" indent="-228588" algn="l" defTabSz="457174" rtl="0" eaLnBrk="1" latinLnBrk="0" hangingPunct="1">
        <a:spcBef>
          <a:spcPct val="20000"/>
        </a:spcBef>
        <a:buFont typeface="Arial"/>
        <a:buChar char="•"/>
        <a:defRPr sz="2000" kern="1200">
          <a:solidFill>
            <a:schemeClr val="tx1"/>
          </a:solidFill>
          <a:latin typeface="+mn-lt"/>
          <a:ea typeface="+mn-ea"/>
          <a:cs typeface="+mn-cs"/>
        </a:defRPr>
      </a:lvl6pPr>
      <a:lvl7pPr marL="2971634" indent="-228588" algn="l" defTabSz="457174" rtl="0" eaLnBrk="1" latinLnBrk="0" hangingPunct="1">
        <a:spcBef>
          <a:spcPct val="20000"/>
        </a:spcBef>
        <a:buFont typeface="Arial"/>
        <a:buChar char="•"/>
        <a:defRPr sz="2000" kern="1200">
          <a:solidFill>
            <a:schemeClr val="tx1"/>
          </a:solidFill>
          <a:latin typeface="+mn-lt"/>
          <a:ea typeface="+mn-ea"/>
          <a:cs typeface="+mn-cs"/>
        </a:defRPr>
      </a:lvl7pPr>
      <a:lvl8pPr marL="3428808" indent="-228588" algn="l" defTabSz="457174" rtl="0" eaLnBrk="1" latinLnBrk="0" hangingPunct="1">
        <a:spcBef>
          <a:spcPct val="20000"/>
        </a:spcBef>
        <a:buFont typeface="Arial"/>
        <a:buChar char="•"/>
        <a:defRPr sz="2000" kern="1200">
          <a:solidFill>
            <a:schemeClr val="tx1"/>
          </a:solidFill>
          <a:latin typeface="+mn-lt"/>
          <a:ea typeface="+mn-ea"/>
          <a:cs typeface="+mn-cs"/>
        </a:defRPr>
      </a:lvl8pPr>
      <a:lvl9pPr marL="3885982" indent="-228588" algn="l" defTabSz="457174"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74" rtl="0" eaLnBrk="1" latinLnBrk="0" hangingPunct="1">
        <a:defRPr sz="1800" kern="1200">
          <a:solidFill>
            <a:schemeClr val="tx1"/>
          </a:solidFill>
          <a:latin typeface="+mn-lt"/>
          <a:ea typeface="+mn-ea"/>
          <a:cs typeface="+mn-cs"/>
        </a:defRPr>
      </a:lvl1pPr>
      <a:lvl2pPr marL="457174" algn="l" defTabSz="457174" rtl="0" eaLnBrk="1" latinLnBrk="0" hangingPunct="1">
        <a:defRPr sz="1800" kern="1200">
          <a:solidFill>
            <a:schemeClr val="tx1"/>
          </a:solidFill>
          <a:latin typeface="+mn-lt"/>
          <a:ea typeface="+mn-ea"/>
          <a:cs typeface="+mn-cs"/>
        </a:defRPr>
      </a:lvl2pPr>
      <a:lvl3pPr marL="914349" algn="l" defTabSz="457174" rtl="0" eaLnBrk="1" latinLnBrk="0" hangingPunct="1">
        <a:defRPr sz="1800" kern="1200">
          <a:solidFill>
            <a:schemeClr val="tx1"/>
          </a:solidFill>
          <a:latin typeface="+mn-lt"/>
          <a:ea typeface="+mn-ea"/>
          <a:cs typeface="+mn-cs"/>
        </a:defRPr>
      </a:lvl3pPr>
      <a:lvl4pPr marL="1371523" algn="l" defTabSz="457174" rtl="0" eaLnBrk="1" latinLnBrk="0" hangingPunct="1">
        <a:defRPr sz="1800" kern="1200">
          <a:solidFill>
            <a:schemeClr val="tx1"/>
          </a:solidFill>
          <a:latin typeface="+mn-lt"/>
          <a:ea typeface="+mn-ea"/>
          <a:cs typeface="+mn-cs"/>
        </a:defRPr>
      </a:lvl4pPr>
      <a:lvl5pPr marL="1828698" algn="l" defTabSz="457174" rtl="0" eaLnBrk="1" latinLnBrk="0" hangingPunct="1">
        <a:defRPr sz="1800" kern="1200">
          <a:solidFill>
            <a:schemeClr val="tx1"/>
          </a:solidFill>
          <a:latin typeface="+mn-lt"/>
          <a:ea typeface="+mn-ea"/>
          <a:cs typeface="+mn-cs"/>
        </a:defRPr>
      </a:lvl5pPr>
      <a:lvl6pPr marL="2285872" algn="l" defTabSz="457174" rtl="0" eaLnBrk="1" latinLnBrk="0" hangingPunct="1">
        <a:defRPr sz="1800" kern="1200">
          <a:solidFill>
            <a:schemeClr val="tx1"/>
          </a:solidFill>
          <a:latin typeface="+mn-lt"/>
          <a:ea typeface="+mn-ea"/>
          <a:cs typeface="+mn-cs"/>
        </a:defRPr>
      </a:lvl6pPr>
      <a:lvl7pPr marL="2743046" algn="l" defTabSz="457174" rtl="0" eaLnBrk="1" latinLnBrk="0" hangingPunct="1">
        <a:defRPr sz="1800" kern="1200">
          <a:solidFill>
            <a:schemeClr val="tx1"/>
          </a:solidFill>
          <a:latin typeface="+mn-lt"/>
          <a:ea typeface="+mn-ea"/>
          <a:cs typeface="+mn-cs"/>
        </a:defRPr>
      </a:lvl7pPr>
      <a:lvl8pPr marL="3200220" algn="l" defTabSz="457174" rtl="0" eaLnBrk="1" latinLnBrk="0" hangingPunct="1">
        <a:defRPr sz="1800" kern="1200">
          <a:solidFill>
            <a:schemeClr val="tx1"/>
          </a:solidFill>
          <a:latin typeface="+mn-lt"/>
          <a:ea typeface="+mn-ea"/>
          <a:cs typeface="+mn-cs"/>
        </a:defRPr>
      </a:lvl8pPr>
      <a:lvl9pPr marL="3657396" algn="l" defTabSz="457174"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4210" name="Rectangle 2"/>
          <p:cNvSpPr>
            <a:spLocks noGrp="1" noChangeArrowheads="1"/>
          </p:cNvSpPr>
          <p:nvPr>
            <p:ph type="title"/>
            <p:custDataLst>
              <p:tags r:id="rId14"/>
            </p:custDataLst>
          </p:nvPr>
        </p:nvSpPr>
        <p:spPr bwMode="auto">
          <a:xfrm>
            <a:off x="685800" y="609600"/>
            <a:ext cx="7772400" cy="1143000"/>
          </a:xfrm>
          <a:prstGeom prst="rect">
            <a:avLst/>
          </a:prstGeom>
          <a:solidFill>
            <a:schemeClr val="bg1"/>
          </a:solidFill>
          <a:ln>
            <a:noFill/>
          </a:ln>
          <a:extLst>
            <a:ext uri="{FAA26D3D-D897-4be2-8F04-BA451C77F1D7}">
              <ma14:placeholderFlag xmlns:ma14="http://schemas.microsoft.com/office/mac/drawingml/2011/main" val="1"/>
            </a:ext>
            <a:ext uri="{91240B29-F687-4f45-9708-019B960494DF}">
              <a14:hiddenLine xmlns:a14="http://schemas.microsoft.com/office/drawing/2010/main" xmlns="" w="9525">
                <a:solidFill>
                  <a:srgbClr val="000000"/>
                </a:solidFill>
                <a:miter lim="800000"/>
                <a:headEnd/>
                <a:tailEnd/>
              </a14:hiddenLine>
            </a:ext>
          </a:extLst>
        </p:spPr>
        <p:txBody>
          <a:bodyPr vert="horz" wrap="square" lIns="92055" tIns="46029" rIns="92055" bIns="46029" numCol="1" anchor="ctr" anchorCtr="0" compatLnSpc="1">
            <a:prstTxWarp prst="textNoShape">
              <a:avLst/>
            </a:prstTxWarp>
          </a:bodyPr>
          <a:lstStyle/>
          <a:p>
            <a:pPr lvl="0"/>
            <a:r>
              <a:rPr lang="en-US"/>
              <a:t>Click to edit Master title style</a:t>
            </a:r>
          </a:p>
        </p:txBody>
      </p:sp>
      <p:sp>
        <p:nvSpPr>
          <p:cNvPr id="94211" name="Rectangle 3"/>
          <p:cNvSpPr>
            <a:spLocks noGrp="1" noChangeArrowheads="1"/>
          </p:cNvSpPr>
          <p:nvPr>
            <p:ph type="body" idx="1"/>
            <p:custDataLst>
              <p:tags r:id="rId15"/>
            </p:custDataLst>
          </p:nvPr>
        </p:nvSpPr>
        <p:spPr bwMode="auto">
          <a:xfrm>
            <a:off x="685800" y="1981252"/>
            <a:ext cx="7772400" cy="4638675"/>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55" tIns="46029" rIns="92055" bIns="4602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44068" name="Rectangle 4"/>
          <p:cNvSpPr>
            <a:spLocks noGrp="1" noChangeArrowheads="1"/>
          </p:cNvSpPr>
          <p:nvPr>
            <p:ph type="sldNum" sz="quarter" idx="4"/>
            <p:custDataLst>
              <p:tags r:id="rId16"/>
            </p:custDataLst>
          </p:nvPr>
        </p:nvSpPr>
        <p:spPr bwMode="auto">
          <a:xfrm rot="16200000">
            <a:off x="6838977" y="4543426"/>
            <a:ext cx="4237037" cy="258762"/>
          </a:xfrm>
          <a:prstGeom prst="rect">
            <a:avLst/>
          </a:prstGeom>
          <a:noFill/>
          <a:ln w="9525">
            <a:noFill/>
            <a:miter lim="800000"/>
            <a:headEnd/>
            <a:tailEnd/>
          </a:ln>
          <a:effectLst/>
        </p:spPr>
        <p:txBody>
          <a:bodyPr vert="horz" wrap="square" lIns="92055" tIns="46029" rIns="92055" bIns="46029" numCol="1" anchor="t" anchorCtr="0" compatLnSpc="1">
            <a:prstTxWarp prst="textNoShape">
              <a:avLst/>
            </a:prstTxWarp>
          </a:bodyPr>
          <a:lstStyle>
            <a:lvl1pPr eaLnBrk="0" hangingPunct="0">
              <a:defRPr>
                <a:solidFill>
                  <a:schemeClr val="bg1"/>
                </a:solidFill>
                <a:latin typeface="Arial" charset="0"/>
                <a:ea typeface="ＭＳ Ｐゴシック" charset="-128"/>
                <a:cs typeface="ＭＳ Ｐゴシック" charset="-128"/>
              </a:defRPr>
            </a:lvl1pPr>
          </a:lstStyle>
          <a:p>
            <a:pPr>
              <a:defRPr/>
            </a:pPr>
            <a:fld id="{45B59388-2B06-8749-B587-B0A5B3E8B41A}" type="slidenum">
              <a:rPr lang="en-US"/>
              <a:pPr>
                <a:defRPr/>
              </a:pPr>
              <a:t>‹#›</a:t>
            </a:fld>
            <a:r>
              <a:rPr lang="en-US"/>
              <a:t>   (c) Mark Gerstein, 2002, Yale, bioinfo.mbb.yale.edu</a:t>
            </a:r>
          </a:p>
        </p:txBody>
      </p:sp>
      <p:sp>
        <p:nvSpPr>
          <p:cNvPr id="94213" name="Rectangle 5"/>
          <p:cNvSpPr>
            <a:spLocks noChangeArrowheads="1"/>
          </p:cNvSpPr>
          <p:nvPr>
            <p:custDataLst>
              <p:tags r:id="rId17"/>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55" tIns="46029" rIns="92055" bIns="46029"/>
          <a:lstStyle/>
          <a:p>
            <a:pPr algn="ctr" eaLnBrk="0" hangingPunct="0"/>
            <a:r>
              <a:rPr lang="en-US" sz="700" b="0">
                <a:solidFill>
                  <a:schemeClr val="bg1"/>
                </a:solidFill>
              </a:rPr>
              <a:t>Do not reproduce without permission</a:t>
            </a:r>
          </a:p>
        </p:txBody>
      </p:sp>
      <p:sp>
        <p:nvSpPr>
          <p:cNvPr id="7" name="Rectangle 6"/>
          <p:cNvSpPr>
            <a:spLocks noChangeArrowheads="1"/>
          </p:cNvSpPr>
          <p:nvPr>
            <p:custDataLst>
              <p:tags r:id="rId18"/>
            </p:custDataLst>
          </p:nvPr>
        </p:nvSpPr>
        <p:spPr bwMode="auto">
          <a:xfrm rot="16200000">
            <a:off x="7398545" y="5253883"/>
            <a:ext cx="3078162" cy="263525"/>
          </a:xfrm>
          <a:prstGeom prst="rect">
            <a:avLst/>
          </a:prstGeom>
          <a:noFill/>
          <a:ln w="9525">
            <a:noFill/>
            <a:miter lim="800000"/>
            <a:headEnd/>
            <a:tailEnd/>
          </a:ln>
          <a:effectLst/>
        </p:spPr>
        <p:txBody>
          <a:bodyPr lIns="92046" tIns="46024" rIns="92046" bIns="46024"/>
          <a:lstStyle/>
          <a:p>
            <a:pPr defTabSz="912615" eaLnBrk="0" hangingPunct="0">
              <a:defRPr/>
            </a:pPr>
            <a:fld id="{250AE3AE-44BA-2F4F-801A-5A75E8834FED}" type="slidenum">
              <a:rPr lang="en-US" sz="2000" i="1">
                <a:effectLst>
                  <a:outerShdw blurRad="38100" dist="38100" dir="2700000" algn="tl">
                    <a:srgbClr val="DDDDDD"/>
                  </a:outerShdw>
                </a:effectLst>
                <a:latin typeface="Courier New" charset="0"/>
                <a:ea typeface="ＭＳ Ｐゴシック" charset="-128"/>
                <a:cs typeface="ＭＳ Ｐゴシック" charset="-128"/>
              </a:rPr>
              <a:pPr defTabSz="912615" eaLnBrk="0" hangingPunct="0">
                <a:defRPr/>
              </a:pPr>
              <a:t>‹#›</a:t>
            </a:fld>
            <a:r>
              <a:rPr lang="en-US">
                <a:solidFill>
                  <a:srgbClr val="808080"/>
                </a:solidFill>
                <a:ea typeface="ＭＳ Ｐゴシック" charset="-128"/>
                <a:cs typeface="ＭＳ Ｐゴシック" charset="-128"/>
              </a:rPr>
              <a:t> - </a:t>
            </a:r>
            <a:r>
              <a:rPr lang="en-US" sz="1100">
                <a:solidFill>
                  <a:srgbClr val="969696"/>
                </a:solidFill>
                <a:ea typeface="ＭＳ Ｐゴシック" charset="-128"/>
                <a:cs typeface="ＭＳ Ｐゴシック" charset="-128"/>
              </a:rPr>
              <a:t>Lectures.GersteinLab.org</a:t>
            </a:r>
            <a:r>
              <a:rPr lang="en-US" sz="600" b="0">
                <a:solidFill>
                  <a:srgbClr val="808080"/>
                </a:solidFill>
                <a:ea typeface="ＭＳ Ｐゴシック" charset="-128"/>
                <a:cs typeface="ＭＳ Ｐゴシック" charset="-128"/>
              </a:rPr>
              <a:t> </a:t>
            </a:r>
            <a:r>
              <a:rPr lang="en-US" sz="500" b="0">
                <a:ea typeface="ＭＳ Ｐゴシック" charset="-128"/>
                <a:cs typeface="ＭＳ Ｐゴシック" charset="-128"/>
              </a:rPr>
              <a:t>(c) '09</a:t>
            </a:r>
          </a:p>
        </p:txBody>
      </p:sp>
    </p:spTree>
  </p:cSld>
  <p:clrMap bg1="lt1" tx1="dk1" bg2="lt2" tx2="dk2" accent1="accent1" accent2="accent2" accent3="accent3" accent4="accent4" accent5="accent5" accent6="accent6" hlink="hlink" folHlink="folHlink"/>
  <p:sldLayoutIdLst>
    <p:sldLayoutId id="2147533633" r:id="rId1"/>
    <p:sldLayoutId id="2147533634" r:id="rId2"/>
    <p:sldLayoutId id="2147533635" r:id="rId3"/>
    <p:sldLayoutId id="2147533636" r:id="rId4"/>
    <p:sldLayoutId id="2147533637" r:id="rId5"/>
    <p:sldLayoutId id="2147533638" r:id="rId6"/>
    <p:sldLayoutId id="2147533639" r:id="rId7"/>
    <p:sldLayoutId id="2147533640" r:id="rId8"/>
    <p:sldLayoutId id="2147533641" r:id="rId9"/>
    <p:sldLayoutId id="2147533285" r:id="rId10"/>
    <p:sldLayoutId id="2147533286" r:id="rId11"/>
    <p:sldLayoutId id="2147533287" r:id="rId12"/>
  </p:sldLayoutIdLst>
  <p:transition/>
  <p:txStyles>
    <p:titleStyle>
      <a:lvl1pPr algn="ctr" rtl="0" eaLnBrk="0" fontAlgn="base" hangingPunct="0">
        <a:spcBef>
          <a:spcPct val="0"/>
        </a:spcBef>
        <a:spcAft>
          <a:spcPct val="0"/>
        </a:spcAft>
        <a:defRPr sz="3200" b="1" u="sng">
          <a:solidFill>
            <a:srgbClr val="0000CC"/>
          </a:solidFill>
          <a:latin typeface="+mj-lt"/>
          <a:ea typeface="ＭＳ Ｐゴシック" pitchFamily="-65" charset="-128"/>
          <a:cs typeface="ＭＳ Ｐゴシック" pitchFamily="-65" charset="-128"/>
        </a:defRPr>
      </a:lvl1pPr>
      <a:lvl2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2pPr>
      <a:lvl3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3pPr>
      <a:lvl4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4pPr>
      <a:lvl5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5pPr>
      <a:lvl6pPr marL="457101" algn="ctr" rtl="0" eaLnBrk="1" fontAlgn="base" hangingPunct="1">
        <a:spcBef>
          <a:spcPct val="0"/>
        </a:spcBef>
        <a:spcAft>
          <a:spcPct val="0"/>
        </a:spcAft>
        <a:defRPr sz="3200" b="1" u="sng">
          <a:solidFill>
            <a:srgbClr val="0000CC"/>
          </a:solidFill>
          <a:latin typeface="Arial" pitchFamily="-65" charset="0"/>
        </a:defRPr>
      </a:lvl6pPr>
      <a:lvl7pPr marL="914202" algn="ctr" rtl="0" eaLnBrk="1" fontAlgn="base" hangingPunct="1">
        <a:spcBef>
          <a:spcPct val="0"/>
        </a:spcBef>
        <a:spcAft>
          <a:spcPct val="0"/>
        </a:spcAft>
        <a:defRPr sz="3200" b="1" u="sng">
          <a:solidFill>
            <a:srgbClr val="0000CC"/>
          </a:solidFill>
          <a:latin typeface="Arial" pitchFamily="-65" charset="0"/>
        </a:defRPr>
      </a:lvl7pPr>
      <a:lvl8pPr marL="1371304" algn="ctr" rtl="0" eaLnBrk="1" fontAlgn="base" hangingPunct="1">
        <a:spcBef>
          <a:spcPct val="0"/>
        </a:spcBef>
        <a:spcAft>
          <a:spcPct val="0"/>
        </a:spcAft>
        <a:defRPr sz="3200" b="1" u="sng">
          <a:solidFill>
            <a:srgbClr val="0000CC"/>
          </a:solidFill>
          <a:latin typeface="Arial" pitchFamily="-65" charset="0"/>
        </a:defRPr>
      </a:lvl8pPr>
      <a:lvl9pPr marL="1828405" algn="ctr" rtl="0" eaLnBrk="1" fontAlgn="base" hangingPunct="1">
        <a:spcBef>
          <a:spcPct val="0"/>
        </a:spcBef>
        <a:spcAft>
          <a:spcPct val="0"/>
        </a:spcAft>
        <a:defRPr sz="3200" b="1" u="sng">
          <a:solidFill>
            <a:srgbClr val="0000CC"/>
          </a:solidFill>
          <a:latin typeface="Arial" pitchFamily="-65" charset="0"/>
        </a:defRPr>
      </a:lvl9pPr>
    </p:titleStyle>
    <p:bodyStyle>
      <a:lvl1pPr marL="227001" indent="-227001" algn="l"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881" indent="-227001" algn="l"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2pPr>
      <a:lvl3pPr marL="912762" indent="-227001" algn="l"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260405" indent="-231762" algn="l"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598523" indent="-222238" algn="l" rtl="0" eaLnBrk="0" fontAlgn="base" hangingPunct="0">
        <a:spcBef>
          <a:spcPct val="20000"/>
        </a:spcBef>
        <a:spcAft>
          <a:spcPct val="0"/>
        </a:spcAft>
        <a:buChar char="»"/>
        <a:defRPr sz="2000">
          <a:solidFill>
            <a:schemeClr val="tx1"/>
          </a:solidFill>
          <a:latin typeface="+mn-lt"/>
          <a:ea typeface="ＭＳ Ｐゴシック" pitchFamily="-65" charset="-128"/>
        </a:defRPr>
      </a:lvl5pPr>
      <a:lvl6pPr marL="2056955" indent="-223790" algn="l"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514057" indent="-223790" algn="l"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2971159" indent="-223790" algn="l"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428259" indent="-223790" algn="l"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01" rtl="0" eaLnBrk="1" latinLnBrk="0" hangingPunct="1">
        <a:defRPr sz="1800" kern="1200">
          <a:solidFill>
            <a:schemeClr val="tx1"/>
          </a:solidFill>
          <a:latin typeface="+mn-lt"/>
          <a:ea typeface="+mn-ea"/>
          <a:cs typeface="+mn-cs"/>
        </a:defRPr>
      </a:lvl1pPr>
      <a:lvl2pPr marL="457101" algn="l" defTabSz="457101" rtl="0" eaLnBrk="1" latinLnBrk="0" hangingPunct="1">
        <a:defRPr sz="1800" kern="1200">
          <a:solidFill>
            <a:schemeClr val="tx1"/>
          </a:solidFill>
          <a:latin typeface="+mn-lt"/>
          <a:ea typeface="+mn-ea"/>
          <a:cs typeface="+mn-cs"/>
        </a:defRPr>
      </a:lvl2pPr>
      <a:lvl3pPr marL="914202" algn="l" defTabSz="457101" rtl="0" eaLnBrk="1" latinLnBrk="0" hangingPunct="1">
        <a:defRPr sz="1800" kern="1200">
          <a:solidFill>
            <a:schemeClr val="tx1"/>
          </a:solidFill>
          <a:latin typeface="+mn-lt"/>
          <a:ea typeface="+mn-ea"/>
          <a:cs typeface="+mn-cs"/>
        </a:defRPr>
      </a:lvl3pPr>
      <a:lvl4pPr marL="1371304" algn="l" defTabSz="457101" rtl="0" eaLnBrk="1" latinLnBrk="0" hangingPunct="1">
        <a:defRPr sz="1800" kern="1200">
          <a:solidFill>
            <a:schemeClr val="tx1"/>
          </a:solidFill>
          <a:latin typeface="+mn-lt"/>
          <a:ea typeface="+mn-ea"/>
          <a:cs typeface="+mn-cs"/>
        </a:defRPr>
      </a:lvl4pPr>
      <a:lvl5pPr marL="1828405" algn="l" defTabSz="457101" rtl="0" eaLnBrk="1" latinLnBrk="0" hangingPunct="1">
        <a:defRPr sz="1800" kern="1200">
          <a:solidFill>
            <a:schemeClr val="tx1"/>
          </a:solidFill>
          <a:latin typeface="+mn-lt"/>
          <a:ea typeface="+mn-ea"/>
          <a:cs typeface="+mn-cs"/>
        </a:defRPr>
      </a:lvl5pPr>
      <a:lvl6pPr marL="2285506" algn="l" defTabSz="457101" rtl="0" eaLnBrk="1" latinLnBrk="0" hangingPunct="1">
        <a:defRPr sz="1800" kern="1200">
          <a:solidFill>
            <a:schemeClr val="tx1"/>
          </a:solidFill>
          <a:latin typeface="+mn-lt"/>
          <a:ea typeface="+mn-ea"/>
          <a:cs typeface="+mn-cs"/>
        </a:defRPr>
      </a:lvl6pPr>
      <a:lvl7pPr marL="2742607" algn="l" defTabSz="457101" rtl="0" eaLnBrk="1" latinLnBrk="0" hangingPunct="1">
        <a:defRPr sz="1800" kern="1200">
          <a:solidFill>
            <a:schemeClr val="tx1"/>
          </a:solidFill>
          <a:latin typeface="+mn-lt"/>
          <a:ea typeface="+mn-ea"/>
          <a:cs typeface="+mn-cs"/>
        </a:defRPr>
      </a:lvl7pPr>
      <a:lvl8pPr marL="3199708" algn="l" defTabSz="457101" rtl="0" eaLnBrk="1" latinLnBrk="0" hangingPunct="1">
        <a:defRPr sz="1800" kern="1200">
          <a:solidFill>
            <a:schemeClr val="tx1"/>
          </a:solidFill>
          <a:latin typeface="+mn-lt"/>
          <a:ea typeface="+mn-ea"/>
          <a:cs typeface="+mn-cs"/>
        </a:defRPr>
      </a:lvl8pPr>
      <a:lvl9pPr marL="3656811" algn="l" defTabSz="457101"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8306" name="Rectangle 2"/>
          <p:cNvSpPr>
            <a:spLocks noGrp="1" noChangeArrowheads="1"/>
          </p:cNvSpPr>
          <p:nvPr>
            <p:ph type="title"/>
            <p:custDataLst>
              <p:tags r:id="rId13"/>
            </p:custDataLst>
          </p:nvPr>
        </p:nvSpPr>
        <p:spPr bwMode="auto">
          <a:xfrm>
            <a:off x="685800" y="609600"/>
            <a:ext cx="7772400" cy="1143000"/>
          </a:xfrm>
          <a:prstGeom prst="rect">
            <a:avLst/>
          </a:prstGeom>
          <a:solidFill>
            <a:schemeClr val="bg1"/>
          </a:solidFill>
          <a:ln>
            <a:noFill/>
          </a:ln>
          <a:extLst>
            <a:ext uri="{FAA26D3D-D897-4be2-8F04-BA451C77F1D7}">
              <ma14:placeholderFlag xmlns:ma14="http://schemas.microsoft.com/office/mac/drawingml/2011/main" val="1"/>
            </a:ext>
            <a:ext uri="{91240B29-F687-4f45-9708-019B960494DF}">
              <a14:hiddenLine xmlns:a14="http://schemas.microsoft.com/office/drawing/2010/main" xmlns="" w="9525">
                <a:solidFill>
                  <a:srgbClr val="000000"/>
                </a:solidFill>
                <a:miter lim="800000"/>
                <a:headEnd/>
                <a:tailEnd/>
              </a14:hiddenLine>
            </a:ext>
          </a:extLst>
        </p:spPr>
        <p:txBody>
          <a:bodyPr vert="horz" wrap="square" lIns="92055" tIns="46029" rIns="92055" bIns="46029" numCol="1" anchor="ctr" anchorCtr="0" compatLnSpc="1">
            <a:prstTxWarp prst="textNoShape">
              <a:avLst/>
            </a:prstTxWarp>
          </a:bodyPr>
          <a:lstStyle/>
          <a:p>
            <a:pPr lvl="0"/>
            <a:r>
              <a:rPr lang="en-US" altLang="zh-TW"/>
              <a:t>Click to edit Master title style</a:t>
            </a:r>
          </a:p>
        </p:txBody>
      </p:sp>
      <p:sp>
        <p:nvSpPr>
          <p:cNvPr id="98307" name="Rectangle 3"/>
          <p:cNvSpPr>
            <a:spLocks noGrp="1" noChangeArrowheads="1"/>
          </p:cNvSpPr>
          <p:nvPr>
            <p:ph type="body" idx="1"/>
            <p:custDataLst>
              <p:tags r:id="rId14"/>
            </p:custDataLst>
          </p:nvPr>
        </p:nvSpPr>
        <p:spPr bwMode="auto">
          <a:xfrm>
            <a:off x="685800" y="1981252"/>
            <a:ext cx="7772400" cy="4638675"/>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55" tIns="46029" rIns="92055" bIns="46029"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p>
        </p:txBody>
      </p:sp>
      <p:sp>
        <p:nvSpPr>
          <p:cNvPr id="344068" name="Rectangle 4"/>
          <p:cNvSpPr>
            <a:spLocks noGrp="1" noChangeArrowheads="1"/>
          </p:cNvSpPr>
          <p:nvPr>
            <p:ph type="sldNum" sz="quarter" idx="4"/>
            <p:custDataLst>
              <p:tags r:id="rId15"/>
            </p:custDataLst>
          </p:nvPr>
        </p:nvSpPr>
        <p:spPr bwMode="auto">
          <a:xfrm rot="16200000">
            <a:off x="6838977" y="4543426"/>
            <a:ext cx="4237037" cy="258762"/>
          </a:xfrm>
          <a:prstGeom prst="rect">
            <a:avLst/>
          </a:prstGeom>
          <a:noFill/>
          <a:ln w="9525">
            <a:noFill/>
            <a:miter lim="800000"/>
            <a:headEnd/>
            <a:tailEnd/>
          </a:ln>
          <a:effectLst/>
        </p:spPr>
        <p:txBody>
          <a:bodyPr vert="horz" wrap="square" lIns="92055" tIns="46029" rIns="92055" bIns="46029" numCol="1" anchor="t" anchorCtr="0" compatLnSpc="1">
            <a:prstTxWarp prst="textNoShape">
              <a:avLst/>
            </a:prstTxWarp>
          </a:bodyPr>
          <a:lstStyle>
            <a:lvl1pPr eaLnBrk="0" hangingPunct="0">
              <a:defRPr>
                <a:solidFill>
                  <a:schemeClr val="bg1"/>
                </a:solidFill>
                <a:latin typeface="Arial" charset="0"/>
                <a:ea typeface="ＭＳ Ｐゴシック" charset="-128"/>
                <a:cs typeface="ＭＳ Ｐゴシック" charset="-128"/>
              </a:defRPr>
            </a:lvl1pPr>
          </a:lstStyle>
          <a:p>
            <a:pPr>
              <a:defRPr/>
            </a:pPr>
            <a:fld id="{7147F522-7FD6-7141-88BD-3B04D7D3F66E}" type="slidenum">
              <a:rPr lang="zh-TW" altLang="en-US"/>
              <a:pPr>
                <a:defRPr/>
              </a:pPr>
              <a:t>‹#›</a:t>
            </a:fld>
            <a:r>
              <a:rPr lang="en-US" altLang="zh-TW"/>
              <a:t>   (c) Mark Gerstein, 2002, Yale, bioinfo.mbb.yale.edu</a:t>
            </a:r>
          </a:p>
        </p:txBody>
      </p:sp>
      <p:sp>
        <p:nvSpPr>
          <p:cNvPr id="98309" name="Rectangle 5"/>
          <p:cNvSpPr>
            <a:spLocks noChangeArrowheads="1"/>
          </p:cNvSpPr>
          <p:nvPr>
            <p:custDataLst>
              <p:tags r:id="rId16"/>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55" tIns="46029" rIns="92055" bIns="46029"/>
          <a:lstStyle/>
          <a:p>
            <a:pPr algn="ctr" eaLnBrk="0" hangingPunct="0"/>
            <a:r>
              <a:rPr lang="en-US" sz="700" b="0">
                <a:solidFill>
                  <a:schemeClr val="bg1"/>
                </a:solidFill>
              </a:rPr>
              <a:t>Do not reproduce without permission</a:t>
            </a:r>
          </a:p>
        </p:txBody>
      </p:sp>
      <p:sp>
        <p:nvSpPr>
          <p:cNvPr id="7" name="Rectangle 6"/>
          <p:cNvSpPr>
            <a:spLocks noChangeArrowheads="1"/>
          </p:cNvSpPr>
          <p:nvPr>
            <p:custDataLst>
              <p:tags r:id="rId17"/>
            </p:custDataLst>
          </p:nvPr>
        </p:nvSpPr>
        <p:spPr bwMode="auto">
          <a:xfrm rot="16200000">
            <a:off x="7398545" y="5253883"/>
            <a:ext cx="3078162" cy="263525"/>
          </a:xfrm>
          <a:prstGeom prst="rect">
            <a:avLst/>
          </a:prstGeom>
          <a:noFill/>
          <a:ln w="9525">
            <a:noFill/>
            <a:miter lim="800000"/>
            <a:headEnd/>
            <a:tailEnd/>
          </a:ln>
          <a:effectLst/>
        </p:spPr>
        <p:txBody>
          <a:bodyPr lIns="92046" tIns="46024" rIns="92046" bIns="46024"/>
          <a:lstStyle/>
          <a:p>
            <a:pPr defTabSz="912615" eaLnBrk="0" hangingPunct="0">
              <a:defRPr/>
            </a:pPr>
            <a:fld id="{9933A686-71AA-D44F-ACC9-5B5C32D5A636}" type="slidenum">
              <a:rPr lang="en-US" sz="2000" i="1">
                <a:effectLst>
                  <a:outerShdw blurRad="38100" dist="38100" dir="2700000" algn="tl">
                    <a:srgbClr val="DDDDDD"/>
                  </a:outerShdw>
                </a:effectLst>
                <a:latin typeface="Courier New" charset="0"/>
                <a:ea typeface="ＭＳ Ｐゴシック" charset="-128"/>
                <a:cs typeface="ＭＳ Ｐゴシック" charset="-128"/>
              </a:rPr>
              <a:pPr defTabSz="912615" eaLnBrk="0" hangingPunct="0">
                <a:defRPr/>
              </a:pPr>
              <a:t>‹#›</a:t>
            </a:fld>
            <a:r>
              <a:rPr lang="en-US">
                <a:solidFill>
                  <a:srgbClr val="808080"/>
                </a:solidFill>
                <a:ea typeface="ＭＳ Ｐゴシック" charset="-128"/>
                <a:cs typeface="ＭＳ Ｐゴシック" charset="-128"/>
              </a:rPr>
              <a:t> - </a:t>
            </a:r>
            <a:r>
              <a:rPr lang="en-US" sz="1100">
                <a:solidFill>
                  <a:srgbClr val="969696"/>
                </a:solidFill>
                <a:ea typeface="ＭＳ Ｐゴシック" charset="-128"/>
                <a:cs typeface="ＭＳ Ｐゴシック" charset="-128"/>
              </a:rPr>
              <a:t>Lectures.GersteinLab.org</a:t>
            </a:r>
            <a:r>
              <a:rPr lang="en-US" sz="600" b="0">
                <a:solidFill>
                  <a:srgbClr val="808080"/>
                </a:solidFill>
                <a:ea typeface="ＭＳ Ｐゴシック" charset="-128"/>
                <a:cs typeface="ＭＳ Ｐゴシック" charset="-128"/>
              </a:rPr>
              <a:t> </a:t>
            </a:r>
            <a:r>
              <a:rPr lang="en-US" sz="500" b="0">
                <a:ea typeface="ＭＳ Ｐゴシック" charset="-128"/>
                <a:cs typeface="ＭＳ Ｐゴシック" charset="-128"/>
              </a:rPr>
              <a:t>(c) '09</a:t>
            </a:r>
          </a:p>
        </p:txBody>
      </p:sp>
    </p:spTree>
  </p:cSld>
  <p:clrMap bg1="lt1" tx1="dk1" bg2="lt2" tx2="dk2" accent1="accent1" accent2="accent2" accent3="accent3" accent4="accent4" accent5="accent5" accent6="accent6" hlink="hlink" folHlink="folHlink"/>
  <p:sldLayoutIdLst>
    <p:sldLayoutId id="2147533288" r:id="rId1"/>
    <p:sldLayoutId id="2147533289" r:id="rId2"/>
    <p:sldLayoutId id="2147533290" r:id="rId3"/>
    <p:sldLayoutId id="2147533291" r:id="rId4"/>
    <p:sldLayoutId id="2147533292" r:id="rId5"/>
    <p:sldLayoutId id="2147533293" r:id="rId6"/>
    <p:sldLayoutId id="2147533294" r:id="rId7"/>
    <p:sldLayoutId id="2147533295" r:id="rId8"/>
    <p:sldLayoutId id="2147533296" r:id="rId9"/>
    <p:sldLayoutId id="2147533297" r:id="rId10"/>
    <p:sldLayoutId id="2147533298" r:id="rId11"/>
  </p:sldLayoutIdLst>
  <p:transition/>
  <p:txStyles>
    <p:titleStyle>
      <a:lvl1pPr algn="ctr" rtl="0" eaLnBrk="0" fontAlgn="base" hangingPunct="0">
        <a:spcBef>
          <a:spcPct val="0"/>
        </a:spcBef>
        <a:spcAft>
          <a:spcPct val="0"/>
        </a:spcAft>
        <a:defRPr sz="3200" b="1" u="sng">
          <a:solidFill>
            <a:srgbClr val="0000CC"/>
          </a:solidFill>
          <a:latin typeface="+mj-lt"/>
          <a:ea typeface="+mj-ea"/>
          <a:cs typeface="+mj-cs"/>
        </a:defRPr>
      </a:lvl1pPr>
      <a:lvl2pPr algn="ctr" rtl="0" eaLnBrk="0" fontAlgn="base" hangingPunct="0">
        <a:spcBef>
          <a:spcPct val="0"/>
        </a:spcBef>
        <a:spcAft>
          <a:spcPct val="0"/>
        </a:spcAft>
        <a:defRPr sz="3200" b="1" u="sng">
          <a:solidFill>
            <a:srgbClr val="0000CC"/>
          </a:solidFill>
          <a:latin typeface="Arial" charset="0"/>
          <a:ea typeface="ＭＳ Ｐゴシック" charset="-128"/>
          <a:cs typeface="ＭＳ Ｐゴシック" charset="-128"/>
        </a:defRPr>
      </a:lvl2pPr>
      <a:lvl3pPr algn="ctr" rtl="0" eaLnBrk="0" fontAlgn="base" hangingPunct="0">
        <a:spcBef>
          <a:spcPct val="0"/>
        </a:spcBef>
        <a:spcAft>
          <a:spcPct val="0"/>
        </a:spcAft>
        <a:defRPr sz="3200" b="1" u="sng">
          <a:solidFill>
            <a:srgbClr val="0000CC"/>
          </a:solidFill>
          <a:latin typeface="Arial" charset="0"/>
          <a:ea typeface="ＭＳ Ｐゴシック" charset="-128"/>
          <a:cs typeface="ＭＳ Ｐゴシック" charset="-128"/>
        </a:defRPr>
      </a:lvl3pPr>
      <a:lvl4pPr algn="ctr" rtl="0" eaLnBrk="0" fontAlgn="base" hangingPunct="0">
        <a:spcBef>
          <a:spcPct val="0"/>
        </a:spcBef>
        <a:spcAft>
          <a:spcPct val="0"/>
        </a:spcAft>
        <a:defRPr sz="3200" b="1" u="sng">
          <a:solidFill>
            <a:srgbClr val="0000CC"/>
          </a:solidFill>
          <a:latin typeface="Arial" charset="0"/>
          <a:ea typeface="ＭＳ Ｐゴシック" charset="-128"/>
          <a:cs typeface="ＭＳ Ｐゴシック" charset="-128"/>
        </a:defRPr>
      </a:lvl4pPr>
      <a:lvl5pPr algn="ctr" rtl="0" eaLnBrk="0" fontAlgn="base" hangingPunct="0">
        <a:spcBef>
          <a:spcPct val="0"/>
        </a:spcBef>
        <a:spcAft>
          <a:spcPct val="0"/>
        </a:spcAft>
        <a:defRPr sz="3200" b="1" u="sng">
          <a:solidFill>
            <a:srgbClr val="0000CC"/>
          </a:solidFill>
          <a:latin typeface="Arial" charset="0"/>
          <a:ea typeface="ＭＳ Ｐゴシック" charset="-128"/>
          <a:cs typeface="ＭＳ Ｐゴシック" charset="-128"/>
        </a:defRPr>
      </a:lvl5pPr>
      <a:lvl6pPr marL="457101" algn="ctr" rtl="0" eaLnBrk="1" fontAlgn="base" hangingPunct="1">
        <a:spcBef>
          <a:spcPct val="0"/>
        </a:spcBef>
        <a:spcAft>
          <a:spcPct val="0"/>
        </a:spcAft>
        <a:defRPr sz="3200" b="1" u="sng">
          <a:solidFill>
            <a:srgbClr val="0000CC"/>
          </a:solidFill>
          <a:latin typeface="Arial" charset="0"/>
          <a:ea typeface="ＭＳ Ｐゴシック" charset="-128"/>
          <a:cs typeface="ＭＳ Ｐゴシック" charset="-128"/>
        </a:defRPr>
      </a:lvl6pPr>
      <a:lvl7pPr marL="914202" algn="ctr" rtl="0" eaLnBrk="1" fontAlgn="base" hangingPunct="1">
        <a:spcBef>
          <a:spcPct val="0"/>
        </a:spcBef>
        <a:spcAft>
          <a:spcPct val="0"/>
        </a:spcAft>
        <a:defRPr sz="3200" b="1" u="sng">
          <a:solidFill>
            <a:srgbClr val="0000CC"/>
          </a:solidFill>
          <a:latin typeface="Arial" charset="0"/>
          <a:ea typeface="ＭＳ Ｐゴシック" charset="-128"/>
          <a:cs typeface="ＭＳ Ｐゴシック" charset="-128"/>
        </a:defRPr>
      </a:lvl7pPr>
      <a:lvl8pPr marL="1371304" algn="ctr" rtl="0" eaLnBrk="1" fontAlgn="base" hangingPunct="1">
        <a:spcBef>
          <a:spcPct val="0"/>
        </a:spcBef>
        <a:spcAft>
          <a:spcPct val="0"/>
        </a:spcAft>
        <a:defRPr sz="3200" b="1" u="sng">
          <a:solidFill>
            <a:srgbClr val="0000CC"/>
          </a:solidFill>
          <a:latin typeface="Arial" charset="0"/>
          <a:ea typeface="ＭＳ Ｐゴシック" charset="-128"/>
          <a:cs typeface="ＭＳ Ｐゴシック" charset="-128"/>
        </a:defRPr>
      </a:lvl8pPr>
      <a:lvl9pPr marL="1828405" algn="ctr" rtl="0" eaLnBrk="1" fontAlgn="base" hangingPunct="1">
        <a:spcBef>
          <a:spcPct val="0"/>
        </a:spcBef>
        <a:spcAft>
          <a:spcPct val="0"/>
        </a:spcAft>
        <a:defRPr sz="3200" b="1" u="sng">
          <a:solidFill>
            <a:srgbClr val="0000CC"/>
          </a:solidFill>
          <a:latin typeface="Arial" charset="0"/>
          <a:ea typeface="ＭＳ Ｐゴシック" charset="-128"/>
          <a:cs typeface="ＭＳ Ｐゴシック" charset="-128"/>
        </a:defRPr>
      </a:lvl9pPr>
    </p:titleStyle>
    <p:bodyStyle>
      <a:lvl1pPr marL="227001" indent="-227001" algn="l" rtl="0" eaLnBrk="0" fontAlgn="base" hangingPunct="0">
        <a:spcBef>
          <a:spcPct val="20000"/>
        </a:spcBef>
        <a:spcAft>
          <a:spcPct val="0"/>
        </a:spcAft>
        <a:buChar char="•"/>
        <a:defRPr sz="2400">
          <a:solidFill>
            <a:schemeClr val="tx1"/>
          </a:solidFill>
          <a:latin typeface="+mn-lt"/>
          <a:ea typeface="+mn-ea"/>
          <a:cs typeface="+mn-cs"/>
        </a:defRPr>
      </a:lvl1pPr>
      <a:lvl2pPr marL="569881" indent="-227001" algn="l" rtl="0" eaLnBrk="0" fontAlgn="base" hangingPunct="0">
        <a:spcBef>
          <a:spcPct val="20000"/>
        </a:spcBef>
        <a:spcAft>
          <a:spcPct val="0"/>
        </a:spcAft>
        <a:buFont typeface="Symbol" charset="0"/>
        <a:buChar char="à"/>
        <a:defRPr sz="2000">
          <a:solidFill>
            <a:schemeClr val="tx1"/>
          </a:solidFill>
          <a:latin typeface="+mn-lt"/>
          <a:ea typeface="+mn-ea"/>
        </a:defRPr>
      </a:lvl2pPr>
      <a:lvl3pPr marL="912762" indent="-227001" algn="l" rtl="0" eaLnBrk="0" fontAlgn="base" hangingPunct="0">
        <a:spcBef>
          <a:spcPct val="20000"/>
        </a:spcBef>
        <a:spcAft>
          <a:spcPct val="0"/>
        </a:spcAft>
        <a:buChar char="•"/>
        <a:defRPr sz="2000">
          <a:solidFill>
            <a:schemeClr val="tx1"/>
          </a:solidFill>
          <a:latin typeface="+mn-lt"/>
          <a:ea typeface="+mn-ea"/>
        </a:defRPr>
      </a:lvl3pPr>
      <a:lvl4pPr marL="1260405" indent="-231762" algn="l" rtl="0" eaLnBrk="0" fontAlgn="base" hangingPunct="0">
        <a:spcBef>
          <a:spcPct val="20000"/>
        </a:spcBef>
        <a:spcAft>
          <a:spcPct val="0"/>
        </a:spcAft>
        <a:buChar char="–"/>
        <a:defRPr sz="2000">
          <a:solidFill>
            <a:schemeClr val="tx1"/>
          </a:solidFill>
          <a:latin typeface="+mn-lt"/>
          <a:ea typeface="+mn-ea"/>
        </a:defRPr>
      </a:lvl4pPr>
      <a:lvl5pPr marL="1598523" indent="-222238" algn="l" rtl="0" eaLnBrk="0" fontAlgn="base" hangingPunct="0">
        <a:spcBef>
          <a:spcPct val="20000"/>
        </a:spcBef>
        <a:spcAft>
          <a:spcPct val="0"/>
        </a:spcAft>
        <a:buChar char="»"/>
        <a:defRPr sz="2000">
          <a:solidFill>
            <a:schemeClr val="tx1"/>
          </a:solidFill>
          <a:latin typeface="+mn-lt"/>
          <a:ea typeface="+mn-ea"/>
        </a:defRPr>
      </a:lvl5pPr>
      <a:lvl6pPr marL="2056955" indent="-223790" algn="l" rtl="0" eaLnBrk="1" fontAlgn="base" hangingPunct="1">
        <a:spcBef>
          <a:spcPct val="20000"/>
        </a:spcBef>
        <a:spcAft>
          <a:spcPct val="0"/>
        </a:spcAft>
        <a:buChar char="»"/>
        <a:defRPr sz="2000">
          <a:solidFill>
            <a:schemeClr val="tx1"/>
          </a:solidFill>
          <a:latin typeface="+mn-lt"/>
          <a:ea typeface="+mn-ea"/>
        </a:defRPr>
      </a:lvl6pPr>
      <a:lvl7pPr marL="2514057" indent="-223790" algn="l" rtl="0" eaLnBrk="1" fontAlgn="base" hangingPunct="1">
        <a:spcBef>
          <a:spcPct val="20000"/>
        </a:spcBef>
        <a:spcAft>
          <a:spcPct val="0"/>
        </a:spcAft>
        <a:buChar char="»"/>
        <a:defRPr sz="2000">
          <a:solidFill>
            <a:schemeClr val="tx1"/>
          </a:solidFill>
          <a:latin typeface="+mn-lt"/>
          <a:ea typeface="+mn-ea"/>
        </a:defRPr>
      </a:lvl7pPr>
      <a:lvl8pPr marL="2971159" indent="-223790" algn="l" rtl="0" eaLnBrk="1" fontAlgn="base" hangingPunct="1">
        <a:spcBef>
          <a:spcPct val="20000"/>
        </a:spcBef>
        <a:spcAft>
          <a:spcPct val="0"/>
        </a:spcAft>
        <a:buChar char="»"/>
        <a:defRPr sz="2000">
          <a:solidFill>
            <a:schemeClr val="tx1"/>
          </a:solidFill>
          <a:latin typeface="+mn-lt"/>
          <a:ea typeface="+mn-ea"/>
        </a:defRPr>
      </a:lvl8pPr>
      <a:lvl9pPr marL="3428259" indent="-223790"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457101" rtl="0" eaLnBrk="1" latinLnBrk="0" hangingPunct="1">
        <a:defRPr sz="1800" kern="1200">
          <a:solidFill>
            <a:schemeClr val="tx1"/>
          </a:solidFill>
          <a:latin typeface="+mn-lt"/>
          <a:ea typeface="+mn-ea"/>
          <a:cs typeface="+mn-cs"/>
        </a:defRPr>
      </a:lvl1pPr>
      <a:lvl2pPr marL="457101" algn="l" defTabSz="457101" rtl="0" eaLnBrk="1" latinLnBrk="0" hangingPunct="1">
        <a:defRPr sz="1800" kern="1200">
          <a:solidFill>
            <a:schemeClr val="tx1"/>
          </a:solidFill>
          <a:latin typeface="+mn-lt"/>
          <a:ea typeface="+mn-ea"/>
          <a:cs typeface="+mn-cs"/>
        </a:defRPr>
      </a:lvl2pPr>
      <a:lvl3pPr marL="914202" algn="l" defTabSz="457101" rtl="0" eaLnBrk="1" latinLnBrk="0" hangingPunct="1">
        <a:defRPr sz="1800" kern="1200">
          <a:solidFill>
            <a:schemeClr val="tx1"/>
          </a:solidFill>
          <a:latin typeface="+mn-lt"/>
          <a:ea typeface="+mn-ea"/>
          <a:cs typeface="+mn-cs"/>
        </a:defRPr>
      </a:lvl3pPr>
      <a:lvl4pPr marL="1371304" algn="l" defTabSz="457101" rtl="0" eaLnBrk="1" latinLnBrk="0" hangingPunct="1">
        <a:defRPr sz="1800" kern="1200">
          <a:solidFill>
            <a:schemeClr val="tx1"/>
          </a:solidFill>
          <a:latin typeface="+mn-lt"/>
          <a:ea typeface="+mn-ea"/>
          <a:cs typeface="+mn-cs"/>
        </a:defRPr>
      </a:lvl4pPr>
      <a:lvl5pPr marL="1828405" algn="l" defTabSz="457101" rtl="0" eaLnBrk="1" latinLnBrk="0" hangingPunct="1">
        <a:defRPr sz="1800" kern="1200">
          <a:solidFill>
            <a:schemeClr val="tx1"/>
          </a:solidFill>
          <a:latin typeface="+mn-lt"/>
          <a:ea typeface="+mn-ea"/>
          <a:cs typeface="+mn-cs"/>
        </a:defRPr>
      </a:lvl5pPr>
      <a:lvl6pPr marL="2285506" algn="l" defTabSz="457101" rtl="0" eaLnBrk="1" latinLnBrk="0" hangingPunct="1">
        <a:defRPr sz="1800" kern="1200">
          <a:solidFill>
            <a:schemeClr val="tx1"/>
          </a:solidFill>
          <a:latin typeface="+mn-lt"/>
          <a:ea typeface="+mn-ea"/>
          <a:cs typeface="+mn-cs"/>
        </a:defRPr>
      </a:lvl6pPr>
      <a:lvl7pPr marL="2742607" algn="l" defTabSz="457101" rtl="0" eaLnBrk="1" latinLnBrk="0" hangingPunct="1">
        <a:defRPr sz="1800" kern="1200">
          <a:solidFill>
            <a:schemeClr val="tx1"/>
          </a:solidFill>
          <a:latin typeface="+mn-lt"/>
          <a:ea typeface="+mn-ea"/>
          <a:cs typeface="+mn-cs"/>
        </a:defRPr>
      </a:lvl7pPr>
      <a:lvl8pPr marL="3199708" algn="l" defTabSz="457101" rtl="0" eaLnBrk="1" latinLnBrk="0" hangingPunct="1">
        <a:defRPr sz="1800" kern="1200">
          <a:solidFill>
            <a:schemeClr val="tx1"/>
          </a:solidFill>
          <a:latin typeface="+mn-lt"/>
          <a:ea typeface="+mn-ea"/>
          <a:cs typeface="+mn-cs"/>
        </a:defRPr>
      </a:lvl8pPr>
      <a:lvl9pPr marL="3656811" algn="l" defTabSz="457101"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10594" name="Rectangle 2"/>
          <p:cNvSpPr>
            <a:spLocks noGrp="1" noChangeArrowheads="1"/>
          </p:cNvSpPr>
          <p:nvPr>
            <p:ph type="title"/>
            <p:custDataLst>
              <p:tags r:id="rId13"/>
            </p:custDataLst>
          </p:nvPr>
        </p:nvSpPr>
        <p:spPr bwMode="auto">
          <a:xfrm>
            <a:off x="685800" y="609600"/>
            <a:ext cx="7772400" cy="1143000"/>
          </a:xfrm>
          <a:prstGeom prst="rect">
            <a:avLst/>
          </a:prstGeom>
          <a:solidFill>
            <a:schemeClr val="bg1"/>
          </a:solidFill>
          <a:ln>
            <a:noFill/>
          </a:ln>
          <a:extLst>
            <a:ext uri="{FAA26D3D-D897-4be2-8F04-BA451C77F1D7}">
              <ma14:placeholderFlag xmlns:ma14="http://schemas.microsoft.com/office/mac/drawingml/2011/main" val="1"/>
            </a:ext>
            <a:ext uri="{91240B29-F687-4f45-9708-019B960494DF}">
              <a14:hiddenLine xmlns:a14="http://schemas.microsoft.com/office/drawing/2010/main" xmlns="" w="9525">
                <a:solidFill>
                  <a:srgbClr val="000000"/>
                </a:solidFill>
                <a:miter lim="800000"/>
                <a:headEnd/>
                <a:tailEnd/>
              </a14:hiddenLine>
            </a:ext>
          </a:extLst>
        </p:spPr>
        <p:txBody>
          <a:bodyPr vert="horz" wrap="square" lIns="92055" tIns="46029" rIns="92055" bIns="46029" numCol="1" anchor="ctr" anchorCtr="0" compatLnSpc="1">
            <a:prstTxWarp prst="textNoShape">
              <a:avLst/>
            </a:prstTxWarp>
          </a:bodyPr>
          <a:lstStyle/>
          <a:p>
            <a:pPr lvl="0"/>
            <a:r>
              <a:rPr lang="en-US"/>
              <a:t>Click to edit Master title style</a:t>
            </a:r>
          </a:p>
        </p:txBody>
      </p:sp>
      <p:sp>
        <p:nvSpPr>
          <p:cNvPr id="110595" name="Rectangle 3"/>
          <p:cNvSpPr>
            <a:spLocks noGrp="1" noChangeArrowheads="1"/>
          </p:cNvSpPr>
          <p:nvPr>
            <p:ph type="body" idx="1"/>
            <p:custDataLst>
              <p:tags r:id="rId14"/>
            </p:custDataLst>
          </p:nvPr>
        </p:nvSpPr>
        <p:spPr bwMode="auto">
          <a:xfrm>
            <a:off x="685800" y="1981252"/>
            <a:ext cx="7772400" cy="4638675"/>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55" tIns="46029" rIns="92055" bIns="4602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44068" name="Rectangle 4"/>
          <p:cNvSpPr>
            <a:spLocks noGrp="1" noChangeArrowheads="1"/>
          </p:cNvSpPr>
          <p:nvPr>
            <p:ph type="sldNum" sz="quarter" idx="4"/>
            <p:custDataLst>
              <p:tags r:id="rId15"/>
            </p:custDataLst>
          </p:nvPr>
        </p:nvSpPr>
        <p:spPr bwMode="auto">
          <a:xfrm rot="16200000">
            <a:off x="6838977" y="4543426"/>
            <a:ext cx="4237037" cy="258762"/>
          </a:xfrm>
          <a:prstGeom prst="rect">
            <a:avLst/>
          </a:prstGeom>
          <a:noFill/>
          <a:ln w="9525">
            <a:noFill/>
            <a:miter lim="800000"/>
            <a:headEnd/>
            <a:tailEnd/>
          </a:ln>
          <a:effectLst/>
        </p:spPr>
        <p:txBody>
          <a:bodyPr vert="horz" wrap="square" lIns="92055" tIns="46029" rIns="92055" bIns="46029" numCol="1" anchor="t" anchorCtr="0" compatLnSpc="1">
            <a:prstTxWarp prst="textNoShape">
              <a:avLst/>
            </a:prstTxWarp>
          </a:bodyPr>
          <a:lstStyle>
            <a:lvl1pPr eaLnBrk="0" hangingPunct="0">
              <a:defRPr>
                <a:solidFill>
                  <a:schemeClr val="bg1"/>
                </a:solidFill>
                <a:latin typeface="Arial" pitchFamily="-107" charset="0"/>
                <a:ea typeface="ＭＳ Ｐゴシック" pitchFamily="-107" charset="-128"/>
                <a:cs typeface="ＭＳ Ｐゴシック" pitchFamily="-107" charset="-128"/>
              </a:defRPr>
            </a:lvl1pPr>
          </a:lstStyle>
          <a:p>
            <a:pPr>
              <a:defRPr/>
            </a:pPr>
            <a:fld id="{B7F084B7-3AF3-B543-8BC3-6F33EFE559AD}" type="slidenum">
              <a:rPr lang="en-US"/>
              <a:pPr>
                <a:defRPr/>
              </a:pPr>
              <a:t>‹#›</a:t>
            </a:fld>
            <a:r>
              <a:rPr lang="en-US"/>
              <a:t>   (c) Mark Gerstein, 2002, Yale, bioinfo.mbb.yale.edu</a:t>
            </a:r>
          </a:p>
        </p:txBody>
      </p:sp>
      <p:sp>
        <p:nvSpPr>
          <p:cNvPr id="110597" name="Rectangle 5"/>
          <p:cNvSpPr>
            <a:spLocks noChangeArrowheads="1"/>
          </p:cNvSpPr>
          <p:nvPr>
            <p:custDataLst>
              <p:tags r:id="rId16"/>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55" tIns="46029" rIns="92055" bIns="46029"/>
          <a:lstStyle/>
          <a:p>
            <a:pPr algn="ctr" eaLnBrk="0" hangingPunct="0"/>
            <a:r>
              <a:rPr lang="en-US" sz="700" b="0">
                <a:solidFill>
                  <a:schemeClr val="bg1"/>
                </a:solidFill>
              </a:rPr>
              <a:t>Do not reproduce without permission</a:t>
            </a:r>
          </a:p>
        </p:txBody>
      </p:sp>
      <p:sp>
        <p:nvSpPr>
          <p:cNvPr id="7" name="Rectangle 6"/>
          <p:cNvSpPr>
            <a:spLocks noChangeArrowheads="1"/>
          </p:cNvSpPr>
          <p:nvPr>
            <p:custDataLst>
              <p:tags r:id="rId17"/>
            </p:custDataLst>
          </p:nvPr>
        </p:nvSpPr>
        <p:spPr bwMode="auto">
          <a:xfrm rot="16200000">
            <a:off x="7398545" y="5253883"/>
            <a:ext cx="3078162" cy="263525"/>
          </a:xfrm>
          <a:prstGeom prst="rect">
            <a:avLst/>
          </a:prstGeom>
          <a:noFill/>
          <a:ln w="9525">
            <a:noFill/>
            <a:miter lim="800000"/>
            <a:headEnd/>
            <a:tailEnd/>
          </a:ln>
          <a:effectLst/>
        </p:spPr>
        <p:txBody>
          <a:bodyPr lIns="92046" tIns="46024" rIns="92046" bIns="46024"/>
          <a:lstStyle/>
          <a:p>
            <a:pPr defTabSz="912615" eaLnBrk="0" hangingPunct="0">
              <a:defRPr/>
            </a:pPr>
            <a:fld id="{1747D9B8-D937-3F47-919D-43EDDEF0DAE9}" type="slidenum">
              <a:rPr lang="en-US" sz="2000" i="1">
                <a:effectLst>
                  <a:outerShdw blurRad="38100" dist="38100" dir="2700000" algn="tl">
                    <a:srgbClr val="DDDDDD"/>
                  </a:outerShdw>
                </a:effectLst>
                <a:latin typeface="Courier New" pitchFamily="-107" charset="0"/>
                <a:ea typeface="ＭＳ Ｐゴシック" pitchFamily="-107" charset="-128"/>
                <a:cs typeface="ＭＳ Ｐゴシック" pitchFamily="-107" charset="-128"/>
              </a:rPr>
              <a:pPr defTabSz="912615" eaLnBrk="0" hangingPunct="0">
                <a:defRPr/>
              </a:pPr>
              <a:t>‹#›</a:t>
            </a:fld>
            <a:r>
              <a:rPr lang="en-US">
                <a:solidFill>
                  <a:srgbClr val="808080"/>
                </a:solidFill>
                <a:latin typeface="Arial" pitchFamily="-107" charset="0"/>
                <a:ea typeface="ＭＳ Ｐゴシック" pitchFamily="-107" charset="-128"/>
                <a:cs typeface="ＭＳ Ｐゴシック" pitchFamily="-107" charset="-128"/>
              </a:rPr>
              <a:t> - </a:t>
            </a:r>
            <a:r>
              <a:rPr lang="en-US" sz="1100">
                <a:solidFill>
                  <a:srgbClr val="969696"/>
                </a:solidFill>
                <a:latin typeface="Arial" pitchFamily="-107" charset="0"/>
                <a:ea typeface="ＭＳ Ｐゴシック" pitchFamily="-107" charset="-128"/>
                <a:cs typeface="ＭＳ Ｐゴシック" pitchFamily="-107" charset="-128"/>
              </a:rPr>
              <a:t>Lectures.GersteinLab.org</a:t>
            </a:r>
            <a:r>
              <a:rPr lang="en-US" sz="600" b="0">
                <a:solidFill>
                  <a:srgbClr val="808080"/>
                </a:solidFill>
                <a:latin typeface="Arial" pitchFamily="-107" charset="0"/>
                <a:ea typeface="ＭＳ Ｐゴシック" pitchFamily="-107" charset="-128"/>
                <a:cs typeface="ＭＳ Ｐゴシック" pitchFamily="-107" charset="-128"/>
              </a:rPr>
              <a:t> </a:t>
            </a:r>
            <a:r>
              <a:rPr lang="en-US" sz="500" b="0">
                <a:latin typeface="Arial" pitchFamily="-107" charset="0"/>
                <a:ea typeface="ＭＳ Ｐゴシック" pitchFamily="-107" charset="-128"/>
                <a:cs typeface="ＭＳ Ｐゴシック" pitchFamily="-107" charset="-128"/>
              </a:rPr>
              <a:t>(c) '09</a:t>
            </a:r>
          </a:p>
        </p:txBody>
      </p:sp>
    </p:spTree>
  </p:cSld>
  <p:clrMap bg1="lt1" tx1="dk1" bg2="lt2" tx2="dk2" accent1="accent1" accent2="accent2" accent3="accent3" accent4="accent4" accent5="accent5" accent6="accent6" hlink="hlink" folHlink="folHlink"/>
  <p:sldLayoutIdLst>
    <p:sldLayoutId id="2147533642" r:id="rId1"/>
    <p:sldLayoutId id="2147533643" r:id="rId2"/>
    <p:sldLayoutId id="2147533644" r:id="rId3"/>
    <p:sldLayoutId id="2147533645" r:id="rId4"/>
    <p:sldLayoutId id="2147533646" r:id="rId5"/>
    <p:sldLayoutId id="2147533647" r:id="rId6"/>
    <p:sldLayoutId id="2147533648" r:id="rId7"/>
    <p:sldLayoutId id="2147533649" r:id="rId8"/>
    <p:sldLayoutId id="2147533299" r:id="rId9"/>
    <p:sldLayoutId id="2147533300" r:id="rId10"/>
    <p:sldLayoutId id="2147533301" r:id="rId11"/>
  </p:sldLayoutIdLst>
  <p:transition/>
  <p:txStyles>
    <p:titleStyle>
      <a:lvl1pPr algn="ctr" rtl="0" eaLnBrk="0" fontAlgn="base" hangingPunct="0">
        <a:spcBef>
          <a:spcPct val="0"/>
        </a:spcBef>
        <a:spcAft>
          <a:spcPct val="0"/>
        </a:spcAft>
        <a:defRPr sz="3200" b="1" u="sng">
          <a:solidFill>
            <a:srgbClr val="0000CC"/>
          </a:solidFill>
          <a:latin typeface="+mj-lt"/>
          <a:ea typeface="ＭＳ Ｐゴシック" pitchFamily="-65" charset="-128"/>
          <a:cs typeface="ＭＳ Ｐゴシック" pitchFamily="-65" charset="-128"/>
        </a:defRPr>
      </a:lvl1pPr>
      <a:lvl2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2pPr>
      <a:lvl3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3pPr>
      <a:lvl4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4pPr>
      <a:lvl5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5pPr>
      <a:lvl6pPr marL="457101" algn="ctr" rtl="0" eaLnBrk="1" fontAlgn="base" hangingPunct="1">
        <a:spcBef>
          <a:spcPct val="0"/>
        </a:spcBef>
        <a:spcAft>
          <a:spcPct val="0"/>
        </a:spcAft>
        <a:defRPr sz="3200" b="1" u="sng">
          <a:solidFill>
            <a:srgbClr val="0000CC"/>
          </a:solidFill>
          <a:latin typeface="Arial" pitchFamily="-65" charset="0"/>
        </a:defRPr>
      </a:lvl6pPr>
      <a:lvl7pPr marL="914202" algn="ctr" rtl="0" eaLnBrk="1" fontAlgn="base" hangingPunct="1">
        <a:spcBef>
          <a:spcPct val="0"/>
        </a:spcBef>
        <a:spcAft>
          <a:spcPct val="0"/>
        </a:spcAft>
        <a:defRPr sz="3200" b="1" u="sng">
          <a:solidFill>
            <a:srgbClr val="0000CC"/>
          </a:solidFill>
          <a:latin typeface="Arial" pitchFamily="-65" charset="0"/>
        </a:defRPr>
      </a:lvl7pPr>
      <a:lvl8pPr marL="1371304" algn="ctr" rtl="0" eaLnBrk="1" fontAlgn="base" hangingPunct="1">
        <a:spcBef>
          <a:spcPct val="0"/>
        </a:spcBef>
        <a:spcAft>
          <a:spcPct val="0"/>
        </a:spcAft>
        <a:defRPr sz="3200" b="1" u="sng">
          <a:solidFill>
            <a:srgbClr val="0000CC"/>
          </a:solidFill>
          <a:latin typeface="Arial" pitchFamily="-65" charset="0"/>
        </a:defRPr>
      </a:lvl8pPr>
      <a:lvl9pPr marL="1828405" algn="ctr" rtl="0" eaLnBrk="1" fontAlgn="base" hangingPunct="1">
        <a:spcBef>
          <a:spcPct val="0"/>
        </a:spcBef>
        <a:spcAft>
          <a:spcPct val="0"/>
        </a:spcAft>
        <a:defRPr sz="3200" b="1" u="sng">
          <a:solidFill>
            <a:srgbClr val="0000CC"/>
          </a:solidFill>
          <a:latin typeface="Arial" pitchFamily="-65" charset="0"/>
        </a:defRPr>
      </a:lvl9pPr>
    </p:titleStyle>
    <p:bodyStyle>
      <a:lvl1pPr marL="227001" indent="-227001" algn="l"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881" indent="-227001" algn="l" rtl="0" eaLnBrk="0" fontAlgn="base" hangingPunct="0">
        <a:spcBef>
          <a:spcPct val="20000"/>
        </a:spcBef>
        <a:spcAft>
          <a:spcPct val="0"/>
        </a:spcAft>
        <a:buFont typeface="Symbol" charset="0"/>
        <a:buChar char="à"/>
        <a:defRPr sz="2000">
          <a:solidFill>
            <a:schemeClr val="tx1"/>
          </a:solidFill>
          <a:latin typeface="+mn-lt"/>
          <a:ea typeface="ＭＳ Ｐゴシック" pitchFamily="-65" charset="-128"/>
        </a:defRPr>
      </a:lvl2pPr>
      <a:lvl3pPr marL="912762" indent="-227001" algn="l"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260405" indent="-231762" algn="l"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598523" indent="-222238" algn="l" rtl="0" eaLnBrk="0" fontAlgn="base" hangingPunct="0">
        <a:spcBef>
          <a:spcPct val="20000"/>
        </a:spcBef>
        <a:spcAft>
          <a:spcPct val="0"/>
        </a:spcAft>
        <a:buChar char="»"/>
        <a:defRPr sz="2000">
          <a:solidFill>
            <a:schemeClr val="tx1"/>
          </a:solidFill>
          <a:latin typeface="+mn-lt"/>
          <a:ea typeface="ＭＳ Ｐゴシック" pitchFamily="-65" charset="-128"/>
        </a:defRPr>
      </a:lvl5pPr>
      <a:lvl6pPr marL="2056955" indent="-223790" algn="l"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514057" indent="-223790" algn="l"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2971159" indent="-223790" algn="l"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428259" indent="-223790" algn="l"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01" rtl="0" eaLnBrk="1" latinLnBrk="0" hangingPunct="1">
        <a:defRPr sz="1800" kern="1200">
          <a:solidFill>
            <a:schemeClr val="tx1"/>
          </a:solidFill>
          <a:latin typeface="+mn-lt"/>
          <a:ea typeface="+mn-ea"/>
          <a:cs typeface="+mn-cs"/>
        </a:defRPr>
      </a:lvl1pPr>
      <a:lvl2pPr marL="457101" algn="l" defTabSz="457101" rtl="0" eaLnBrk="1" latinLnBrk="0" hangingPunct="1">
        <a:defRPr sz="1800" kern="1200">
          <a:solidFill>
            <a:schemeClr val="tx1"/>
          </a:solidFill>
          <a:latin typeface="+mn-lt"/>
          <a:ea typeface="+mn-ea"/>
          <a:cs typeface="+mn-cs"/>
        </a:defRPr>
      </a:lvl2pPr>
      <a:lvl3pPr marL="914202" algn="l" defTabSz="457101" rtl="0" eaLnBrk="1" latinLnBrk="0" hangingPunct="1">
        <a:defRPr sz="1800" kern="1200">
          <a:solidFill>
            <a:schemeClr val="tx1"/>
          </a:solidFill>
          <a:latin typeface="+mn-lt"/>
          <a:ea typeface="+mn-ea"/>
          <a:cs typeface="+mn-cs"/>
        </a:defRPr>
      </a:lvl3pPr>
      <a:lvl4pPr marL="1371304" algn="l" defTabSz="457101" rtl="0" eaLnBrk="1" latinLnBrk="0" hangingPunct="1">
        <a:defRPr sz="1800" kern="1200">
          <a:solidFill>
            <a:schemeClr val="tx1"/>
          </a:solidFill>
          <a:latin typeface="+mn-lt"/>
          <a:ea typeface="+mn-ea"/>
          <a:cs typeface="+mn-cs"/>
        </a:defRPr>
      </a:lvl4pPr>
      <a:lvl5pPr marL="1828405" algn="l" defTabSz="457101" rtl="0" eaLnBrk="1" latinLnBrk="0" hangingPunct="1">
        <a:defRPr sz="1800" kern="1200">
          <a:solidFill>
            <a:schemeClr val="tx1"/>
          </a:solidFill>
          <a:latin typeface="+mn-lt"/>
          <a:ea typeface="+mn-ea"/>
          <a:cs typeface="+mn-cs"/>
        </a:defRPr>
      </a:lvl5pPr>
      <a:lvl6pPr marL="2285506" algn="l" defTabSz="457101" rtl="0" eaLnBrk="1" latinLnBrk="0" hangingPunct="1">
        <a:defRPr sz="1800" kern="1200">
          <a:solidFill>
            <a:schemeClr val="tx1"/>
          </a:solidFill>
          <a:latin typeface="+mn-lt"/>
          <a:ea typeface="+mn-ea"/>
          <a:cs typeface="+mn-cs"/>
        </a:defRPr>
      </a:lvl6pPr>
      <a:lvl7pPr marL="2742607" algn="l" defTabSz="457101" rtl="0" eaLnBrk="1" latinLnBrk="0" hangingPunct="1">
        <a:defRPr sz="1800" kern="1200">
          <a:solidFill>
            <a:schemeClr val="tx1"/>
          </a:solidFill>
          <a:latin typeface="+mn-lt"/>
          <a:ea typeface="+mn-ea"/>
          <a:cs typeface="+mn-cs"/>
        </a:defRPr>
      </a:lvl7pPr>
      <a:lvl8pPr marL="3199708" algn="l" defTabSz="457101" rtl="0" eaLnBrk="1" latinLnBrk="0" hangingPunct="1">
        <a:defRPr sz="1800" kern="1200">
          <a:solidFill>
            <a:schemeClr val="tx1"/>
          </a:solidFill>
          <a:latin typeface="+mn-lt"/>
          <a:ea typeface="+mn-ea"/>
          <a:cs typeface="+mn-cs"/>
        </a:defRPr>
      </a:lvl8pPr>
      <a:lvl9pPr marL="3656811" algn="l" defTabSz="457101"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14690"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46" tIns="46024" rIns="92046" bIns="46024" numCol="1" anchor="ctr" anchorCtr="0" compatLnSpc="1">
            <a:prstTxWarp prst="textNoShape">
              <a:avLst/>
            </a:prstTxWarp>
          </a:bodyPr>
          <a:lstStyle/>
          <a:p>
            <a:pPr lvl="0"/>
            <a:r>
              <a:rPr lang="en-US"/>
              <a:t>Click to edit Master title style</a:t>
            </a:r>
          </a:p>
        </p:txBody>
      </p:sp>
      <p:sp>
        <p:nvSpPr>
          <p:cNvPr id="114691" name="Rectangle 3"/>
          <p:cNvSpPr>
            <a:spLocks noGrp="1" noChangeArrowheads="1"/>
          </p:cNvSpPr>
          <p:nvPr>
            <p:ph type="body" idx="1"/>
            <p:custDataLst>
              <p:tags r:id="rId16"/>
            </p:custDataLst>
          </p:nvPr>
        </p:nvSpPr>
        <p:spPr bwMode="auto">
          <a:xfrm>
            <a:off x="685800" y="1981252"/>
            <a:ext cx="7772400" cy="4638675"/>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46" tIns="46024" rIns="92046" bIns="46024" numCol="1" anchor="t" anchorCtr="0" compatLnSpc="1">
            <a:prstTxWarp prst="textNoShape">
              <a:avLst/>
            </a:prstTxWarp>
          </a:bodyPr>
          <a:lstStyle/>
          <a:p>
            <a:pPr lvl="0"/>
            <a:r>
              <a:rPr lang="en-US"/>
              <a:t>Click to edit Master text styles</a:t>
            </a:r>
          </a:p>
          <a:p>
            <a:pPr lvl="1"/>
            <a:r>
              <a:rPr lang="en-US"/>
              <a:t>Se2_default_3_cbb752_11apr10con2_default_3_cbb752_11apr10d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83"/>
            <a:ext cx="3078162" cy="263525"/>
          </a:xfrm>
          <a:prstGeom prst="rect">
            <a:avLst/>
          </a:prstGeom>
          <a:noFill/>
          <a:ln w="9525">
            <a:noFill/>
            <a:miter lim="800000"/>
            <a:headEnd/>
            <a:tailEnd/>
          </a:ln>
          <a:effectLst/>
        </p:spPr>
        <p:txBody>
          <a:bodyPr lIns="92046" tIns="46024" rIns="92046" bIns="46024"/>
          <a:lstStyle/>
          <a:p>
            <a:pPr defTabSz="912615" eaLnBrk="0" hangingPunct="0">
              <a:defRPr/>
            </a:pPr>
            <a:fld id="{FA2232B0-9B28-B347-AD64-B7B22872E06C}" type="slidenum">
              <a:rPr lang="en-US" sz="1600" i="1">
                <a:effectLst>
                  <a:outerShdw blurRad="38100" dist="38100" dir="2700000" algn="tl">
                    <a:srgbClr val="DDDDDD"/>
                  </a:outerShdw>
                </a:effectLst>
                <a:latin typeface="Courier New" charset="0"/>
                <a:ea typeface="ＭＳ Ｐゴシック" charset="-128"/>
                <a:cs typeface="ＭＳ Ｐゴシック" charset="-128"/>
              </a:rPr>
              <a:pPr defTabSz="912615" eaLnBrk="0" hangingPunct="0">
                <a:defRPr/>
              </a:pPr>
              <a:t>‹#›</a:t>
            </a:fld>
            <a:r>
              <a:rPr lang="en-US" sz="1800">
                <a:solidFill>
                  <a:srgbClr val="808080"/>
                </a:solidFill>
                <a:ea typeface="ＭＳ Ｐゴシック" charset="-128"/>
                <a:cs typeface="ＭＳ Ｐゴシック" charset="-128"/>
              </a:rPr>
              <a:t> - </a:t>
            </a:r>
            <a:r>
              <a:rPr lang="en-US" sz="1000">
                <a:solidFill>
                  <a:srgbClr val="969696"/>
                </a:solidFill>
                <a:ea typeface="ＭＳ Ｐゴシック" charset="-128"/>
                <a:cs typeface="ＭＳ Ｐゴシック" charset="-128"/>
              </a:rPr>
              <a:t>Lectures.GersteinLab.org</a:t>
            </a:r>
            <a:r>
              <a:rPr lang="en-US" sz="400" b="0">
                <a:solidFill>
                  <a:srgbClr val="808080"/>
                </a:solidFill>
                <a:ea typeface="ＭＳ Ｐゴシック" charset="-128"/>
                <a:cs typeface="ＭＳ Ｐゴシック" charset="-128"/>
              </a:rPr>
              <a:t> </a:t>
            </a:r>
            <a:r>
              <a:rPr lang="en-US" sz="300" b="0">
                <a:ea typeface="ＭＳ Ｐゴシック" charset="-128"/>
                <a:cs typeface="ＭＳ Ｐゴシック" charset="-128"/>
              </a:rPr>
              <a:t>(c) '09</a:t>
            </a:r>
          </a:p>
        </p:txBody>
      </p:sp>
    </p:spTree>
  </p:cSld>
  <p:clrMap bg1="lt1" tx1="dk1" bg2="lt2" tx2="dk2" accent1="accent1" accent2="accent2" accent3="accent3" accent4="accent4" accent5="accent5" accent6="accent6" hlink="hlink" folHlink="folHlink"/>
  <p:sldLayoutIdLst>
    <p:sldLayoutId id="2147533302" r:id="rId1"/>
    <p:sldLayoutId id="2147533303" r:id="rId2"/>
    <p:sldLayoutId id="2147533304" r:id="rId3"/>
    <p:sldLayoutId id="2147533305" r:id="rId4"/>
    <p:sldLayoutId id="2147533306" r:id="rId5"/>
    <p:sldLayoutId id="2147533307" r:id="rId6"/>
    <p:sldLayoutId id="2147533308" r:id="rId7"/>
    <p:sldLayoutId id="2147533309" r:id="rId8"/>
    <p:sldLayoutId id="2147533310" r:id="rId9"/>
    <p:sldLayoutId id="2147533311" r:id="rId10"/>
    <p:sldLayoutId id="2147533312" r:id="rId11"/>
    <p:sldLayoutId id="2147533313" r:id="rId12"/>
    <p:sldLayoutId id="2147533314" r:id="rId13"/>
  </p:sldLayoutIdLst>
  <p:transition/>
  <p:timing>
    <p:tnLst>
      <p:par>
        <p:cTn id="1" dur="indefinite" restart="never" nodeType="tmRoot"/>
      </p:par>
    </p:tnLst>
  </p:timing>
  <p:hf hdr="0" ftr="0" dt="0"/>
  <p:txStyles>
    <p:titleStyle>
      <a:lvl1pPr algn="ctr" defTabSz="911174"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1174"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1174"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1174"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1174"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101" algn="ctr" defTabSz="912615" rtl="0" eaLnBrk="1" fontAlgn="base" hangingPunct="1">
        <a:spcBef>
          <a:spcPct val="0"/>
        </a:spcBef>
        <a:spcAft>
          <a:spcPct val="0"/>
        </a:spcAft>
        <a:defRPr sz="3600" b="1" u="sng">
          <a:solidFill>
            <a:srgbClr val="000099"/>
          </a:solidFill>
          <a:latin typeface="Arial" pitchFamily="-65" charset="0"/>
        </a:defRPr>
      </a:lvl6pPr>
      <a:lvl7pPr marL="914202" algn="ctr" defTabSz="912615" rtl="0" eaLnBrk="1" fontAlgn="base" hangingPunct="1">
        <a:spcBef>
          <a:spcPct val="0"/>
        </a:spcBef>
        <a:spcAft>
          <a:spcPct val="0"/>
        </a:spcAft>
        <a:defRPr sz="3600" b="1" u="sng">
          <a:solidFill>
            <a:srgbClr val="000099"/>
          </a:solidFill>
          <a:latin typeface="Arial" pitchFamily="-65" charset="0"/>
        </a:defRPr>
      </a:lvl7pPr>
      <a:lvl8pPr marL="1371304" algn="ctr" defTabSz="912615" rtl="0" eaLnBrk="1" fontAlgn="base" hangingPunct="1">
        <a:spcBef>
          <a:spcPct val="0"/>
        </a:spcBef>
        <a:spcAft>
          <a:spcPct val="0"/>
        </a:spcAft>
        <a:defRPr sz="3600" b="1" u="sng">
          <a:solidFill>
            <a:srgbClr val="000099"/>
          </a:solidFill>
          <a:latin typeface="Arial" pitchFamily="-65" charset="0"/>
        </a:defRPr>
      </a:lvl8pPr>
      <a:lvl9pPr marL="1828405" algn="ctr" defTabSz="912615" rtl="0" eaLnBrk="1" fontAlgn="base" hangingPunct="1">
        <a:spcBef>
          <a:spcPct val="0"/>
        </a:spcBef>
        <a:spcAft>
          <a:spcPct val="0"/>
        </a:spcAft>
        <a:defRPr sz="3600" b="1" u="sng">
          <a:solidFill>
            <a:srgbClr val="000099"/>
          </a:solidFill>
          <a:latin typeface="Arial" pitchFamily="-65" charset="0"/>
        </a:defRPr>
      </a:lvl9pPr>
    </p:titleStyle>
    <p:bodyStyle>
      <a:lvl1pPr marL="227001" indent="-227001" algn="l" defTabSz="911174"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881" indent="-227001" algn="l" defTabSz="911174"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174" indent="-225413" algn="l" defTabSz="911174"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4699" indent="-227001" algn="l" defTabSz="911174"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5523" indent="-227001" algn="l" defTabSz="911174"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057" indent="-228550" algn="l" defTabSz="912615"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159" indent="-228550" algn="l" defTabSz="912615"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259" indent="-228550" algn="l" defTabSz="912615"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5360" indent="-228550" algn="l" defTabSz="912615"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01" rtl="0" eaLnBrk="1" latinLnBrk="0" hangingPunct="1">
        <a:defRPr sz="1800" kern="1200">
          <a:solidFill>
            <a:schemeClr val="tx1"/>
          </a:solidFill>
          <a:latin typeface="+mn-lt"/>
          <a:ea typeface="+mn-ea"/>
          <a:cs typeface="+mn-cs"/>
        </a:defRPr>
      </a:lvl1pPr>
      <a:lvl2pPr marL="457101" algn="l" defTabSz="457101" rtl="0" eaLnBrk="1" latinLnBrk="0" hangingPunct="1">
        <a:defRPr sz="1800" kern="1200">
          <a:solidFill>
            <a:schemeClr val="tx1"/>
          </a:solidFill>
          <a:latin typeface="+mn-lt"/>
          <a:ea typeface="+mn-ea"/>
          <a:cs typeface="+mn-cs"/>
        </a:defRPr>
      </a:lvl2pPr>
      <a:lvl3pPr marL="914202" algn="l" defTabSz="457101" rtl="0" eaLnBrk="1" latinLnBrk="0" hangingPunct="1">
        <a:defRPr sz="1800" kern="1200">
          <a:solidFill>
            <a:schemeClr val="tx1"/>
          </a:solidFill>
          <a:latin typeface="+mn-lt"/>
          <a:ea typeface="+mn-ea"/>
          <a:cs typeface="+mn-cs"/>
        </a:defRPr>
      </a:lvl3pPr>
      <a:lvl4pPr marL="1371304" algn="l" defTabSz="457101" rtl="0" eaLnBrk="1" latinLnBrk="0" hangingPunct="1">
        <a:defRPr sz="1800" kern="1200">
          <a:solidFill>
            <a:schemeClr val="tx1"/>
          </a:solidFill>
          <a:latin typeface="+mn-lt"/>
          <a:ea typeface="+mn-ea"/>
          <a:cs typeface="+mn-cs"/>
        </a:defRPr>
      </a:lvl4pPr>
      <a:lvl5pPr marL="1828405" algn="l" defTabSz="457101" rtl="0" eaLnBrk="1" latinLnBrk="0" hangingPunct="1">
        <a:defRPr sz="1800" kern="1200">
          <a:solidFill>
            <a:schemeClr val="tx1"/>
          </a:solidFill>
          <a:latin typeface="+mn-lt"/>
          <a:ea typeface="+mn-ea"/>
          <a:cs typeface="+mn-cs"/>
        </a:defRPr>
      </a:lvl5pPr>
      <a:lvl6pPr marL="2285506" algn="l" defTabSz="457101" rtl="0" eaLnBrk="1" latinLnBrk="0" hangingPunct="1">
        <a:defRPr sz="1800" kern="1200">
          <a:solidFill>
            <a:schemeClr val="tx1"/>
          </a:solidFill>
          <a:latin typeface="+mn-lt"/>
          <a:ea typeface="+mn-ea"/>
          <a:cs typeface="+mn-cs"/>
        </a:defRPr>
      </a:lvl6pPr>
      <a:lvl7pPr marL="2742607" algn="l" defTabSz="457101" rtl="0" eaLnBrk="1" latinLnBrk="0" hangingPunct="1">
        <a:defRPr sz="1800" kern="1200">
          <a:solidFill>
            <a:schemeClr val="tx1"/>
          </a:solidFill>
          <a:latin typeface="+mn-lt"/>
          <a:ea typeface="+mn-ea"/>
          <a:cs typeface="+mn-cs"/>
        </a:defRPr>
      </a:lvl7pPr>
      <a:lvl8pPr marL="3199708" algn="l" defTabSz="457101" rtl="0" eaLnBrk="1" latinLnBrk="0" hangingPunct="1">
        <a:defRPr sz="1800" kern="1200">
          <a:solidFill>
            <a:schemeClr val="tx1"/>
          </a:solidFill>
          <a:latin typeface="+mn-lt"/>
          <a:ea typeface="+mn-ea"/>
          <a:cs typeface="+mn-cs"/>
        </a:defRPr>
      </a:lvl8pPr>
      <a:lvl9pPr marL="3656811" algn="l" defTabSz="457101"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5714" name="Title Placeholder 1"/>
          <p:cNvSpPr>
            <a:spLocks noGrp="1"/>
          </p:cNvSpPr>
          <p:nvPr>
            <p:ph type="title"/>
            <p:custDataLst>
              <p:tags r:id="rId13"/>
            </p:custDataLst>
          </p:nvPr>
        </p:nvSpPr>
        <p:spPr bwMode="auto">
          <a:xfrm>
            <a:off x="457200" y="274638"/>
            <a:ext cx="8229600" cy="11430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19" tIns="45711" rIns="91419" bIns="45711" numCol="1" anchor="ctr" anchorCtr="0" compatLnSpc="1">
            <a:prstTxWarp prst="textNoShape">
              <a:avLst/>
            </a:prstTxWarp>
          </a:bodyPr>
          <a:lstStyle/>
          <a:p>
            <a:pPr lvl="0"/>
            <a:r>
              <a:rPr lang="en-US"/>
              <a:t>Click to edit Master title style</a:t>
            </a:r>
          </a:p>
        </p:txBody>
      </p:sp>
      <p:sp>
        <p:nvSpPr>
          <p:cNvPr id="115715" name="Text Placeholder 2"/>
          <p:cNvSpPr>
            <a:spLocks noGrp="1"/>
          </p:cNvSpPr>
          <p:nvPr>
            <p:ph type="body" idx="1"/>
            <p:custDataLst>
              <p:tags r:id="rId14"/>
            </p:custDataLst>
          </p:nvPr>
        </p:nvSpPr>
        <p:spPr bwMode="auto">
          <a:xfrm>
            <a:off x="457200" y="1600206"/>
            <a:ext cx="8229600" cy="4525963"/>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19" tIns="45711" rIns="91419" bIns="4571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custDataLst>
              <p:tags r:id="rId15"/>
            </p:custDataLst>
          </p:nvPr>
        </p:nvSpPr>
        <p:spPr>
          <a:xfrm>
            <a:off x="457200" y="6356400"/>
            <a:ext cx="2133600" cy="365125"/>
          </a:xfrm>
          <a:prstGeom prst="rect">
            <a:avLst/>
          </a:prstGeom>
        </p:spPr>
        <p:txBody>
          <a:bodyPr vert="horz" wrap="square" lIns="91419" tIns="45711" rIns="91419" bIns="45711" numCol="1" anchor="ctr" anchorCtr="0" compatLnSpc="1">
            <a:prstTxWarp prst="textNoShape">
              <a:avLst/>
            </a:prstTxWarp>
          </a:bodyPr>
          <a:lstStyle>
            <a:lvl1pPr>
              <a:defRPr>
                <a:solidFill>
                  <a:srgbClr val="898989"/>
                </a:solidFill>
              </a:defRPr>
            </a:lvl1pPr>
          </a:lstStyle>
          <a:p>
            <a:pPr>
              <a:defRPr/>
            </a:pPr>
            <a:fld id="{69A2DFCF-21C3-D940-B19F-2B0965EC8C47}" type="datetime1">
              <a:rPr lang="en-US"/>
              <a:pPr>
                <a:defRPr/>
              </a:pPr>
              <a:t>10/19/16</a:t>
            </a:fld>
            <a:endParaRPr lang="en-US"/>
          </a:p>
        </p:txBody>
      </p:sp>
      <p:sp>
        <p:nvSpPr>
          <p:cNvPr id="5" name="Footer Placeholder 4"/>
          <p:cNvSpPr>
            <a:spLocks noGrp="1"/>
          </p:cNvSpPr>
          <p:nvPr>
            <p:ph type="ftr" sz="quarter" idx="3"/>
            <p:custDataLst>
              <p:tags r:id="rId16"/>
            </p:custDataLst>
          </p:nvPr>
        </p:nvSpPr>
        <p:spPr>
          <a:xfrm>
            <a:off x="3124200" y="6356400"/>
            <a:ext cx="2895600" cy="365125"/>
          </a:xfrm>
          <a:prstGeom prst="rect">
            <a:avLst/>
          </a:prstGeom>
        </p:spPr>
        <p:txBody>
          <a:bodyPr vert="horz" lIns="91419" tIns="45711" rIns="91419" bIns="45711" rtlCol="0" anchor="ctr"/>
          <a:lstStyle>
            <a:lvl1pPr algn="ctr">
              <a:defRPr sz="1200">
                <a:solidFill>
                  <a:schemeClr val="tx1">
                    <a:tint val="75000"/>
                  </a:schemeClr>
                </a:solidFill>
                <a:latin typeface="Arial" pitchFamily="-110" charset="0"/>
                <a:ea typeface="ＭＳ Ｐゴシック" pitchFamily="-110" charset="-128"/>
                <a:cs typeface="ＭＳ Ｐゴシック" pitchFamily="-110" charset="-128"/>
              </a:defRPr>
            </a:lvl1pPr>
          </a:lstStyle>
          <a:p>
            <a:pPr>
              <a:defRPr/>
            </a:pPr>
            <a:endParaRPr lang="en-US"/>
          </a:p>
        </p:txBody>
      </p:sp>
      <p:sp>
        <p:nvSpPr>
          <p:cNvPr id="6" name="Slide Number Placeholder 5"/>
          <p:cNvSpPr>
            <a:spLocks noGrp="1"/>
          </p:cNvSpPr>
          <p:nvPr>
            <p:ph type="sldNum" sz="quarter" idx="4"/>
            <p:custDataLst>
              <p:tags r:id="rId17"/>
            </p:custDataLst>
          </p:nvPr>
        </p:nvSpPr>
        <p:spPr>
          <a:xfrm>
            <a:off x="6553200" y="6356400"/>
            <a:ext cx="2133600" cy="365125"/>
          </a:xfrm>
          <a:prstGeom prst="rect">
            <a:avLst/>
          </a:prstGeom>
        </p:spPr>
        <p:txBody>
          <a:bodyPr vert="horz" wrap="square" lIns="91419" tIns="45711" rIns="91419" bIns="45711" numCol="1" anchor="ctr" anchorCtr="0" compatLnSpc="1">
            <a:prstTxWarp prst="textNoShape">
              <a:avLst/>
            </a:prstTxWarp>
          </a:bodyPr>
          <a:lstStyle>
            <a:lvl1pPr algn="r">
              <a:defRPr>
                <a:solidFill>
                  <a:srgbClr val="898989"/>
                </a:solidFill>
              </a:defRPr>
            </a:lvl1pPr>
          </a:lstStyle>
          <a:p>
            <a:pPr>
              <a:defRPr/>
            </a:pPr>
            <a:fld id="{61096BD3-3404-5E4A-944E-B4FC39D44BD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33315" r:id="rId1"/>
    <p:sldLayoutId id="2147533316" r:id="rId2"/>
    <p:sldLayoutId id="2147533317" r:id="rId3"/>
    <p:sldLayoutId id="2147533318" r:id="rId4"/>
    <p:sldLayoutId id="2147533319" r:id="rId5"/>
    <p:sldLayoutId id="2147533320" r:id="rId6"/>
    <p:sldLayoutId id="2147533321" r:id="rId7"/>
    <p:sldLayoutId id="2147533322" r:id="rId8"/>
    <p:sldLayoutId id="2147533323" r:id="rId9"/>
    <p:sldLayoutId id="2147533324" r:id="rId10"/>
    <p:sldLayoutId id="2147533325" r:id="rId11"/>
  </p:sldLayoutIdLst>
  <p:txStyles>
    <p:titleStyle>
      <a:lvl1pPr algn="ctr" defTabSz="455587" rtl="0" eaLnBrk="0" fontAlgn="base" hangingPunct="0">
        <a:spcBef>
          <a:spcPct val="0"/>
        </a:spcBef>
        <a:spcAft>
          <a:spcPct val="0"/>
        </a:spcAft>
        <a:defRPr sz="4400" kern="1200">
          <a:solidFill>
            <a:schemeClr val="tx1"/>
          </a:solidFill>
          <a:latin typeface="+mj-lt"/>
          <a:ea typeface="ＭＳ Ｐゴシック" pitchFamily="-110" charset="-128"/>
          <a:cs typeface="ＭＳ Ｐゴシック" pitchFamily="-110" charset="-128"/>
        </a:defRPr>
      </a:lvl1pPr>
      <a:lvl2pPr algn="ctr" defTabSz="455587" rtl="0" eaLnBrk="0" fontAlgn="base" hangingPunct="0">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2pPr>
      <a:lvl3pPr algn="ctr" defTabSz="455587" rtl="0" eaLnBrk="0" fontAlgn="base" hangingPunct="0">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3pPr>
      <a:lvl4pPr algn="ctr" defTabSz="455587" rtl="0" eaLnBrk="0" fontAlgn="base" hangingPunct="0">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4pPr>
      <a:lvl5pPr algn="ctr" defTabSz="455587" rtl="0" eaLnBrk="0" fontAlgn="base" hangingPunct="0">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5pPr>
      <a:lvl6pPr marL="457101" algn="ctr" defTabSz="457101" rtl="0" eaLnBrk="1" fontAlgn="base" hangingPunct="1">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6pPr>
      <a:lvl7pPr marL="914202" algn="ctr" defTabSz="457101" rtl="0" eaLnBrk="1" fontAlgn="base" hangingPunct="1">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7pPr>
      <a:lvl8pPr marL="1371304" algn="ctr" defTabSz="457101" rtl="0" eaLnBrk="1" fontAlgn="base" hangingPunct="1">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8pPr>
      <a:lvl9pPr marL="1828405" algn="ctr" defTabSz="457101" rtl="0" eaLnBrk="1" fontAlgn="base" hangingPunct="1">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9pPr>
    </p:titleStyle>
    <p:bodyStyle>
      <a:lvl1pPr marL="341293" indent="-341293" algn="l" defTabSz="455587" rtl="0" eaLnBrk="0" fontAlgn="base" hangingPunct="0">
        <a:spcBef>
          <a:spcPct val="20000"/>
        </a:spcBef>
        <a:spcAft>
          <a:spcPct val="0"/>
        </a:spcAft>
        <a:buFont typeface="Arial" charset="0"/>
        <a:buChar char="•"/>
        <a:defRPr sz="3200" kern="1200">
          <a:solidFill>
            <a:schemeClr val="tx1"/>
          </a:solidFill>
          <a:latin typeface="+mn-lt"/>
          <a:ea typeface="ＭＳ Ｐゴシック" pitchFamily="-110" charset="-128"/>
          <a:cs typeface="ＭＳ Ｐゴシック" pitchFamily="-110" charset="-128"/>
        </a:defRPr>
      </a:lvl1pPr>
      <a:lvl2pPr marL="741321" indent="-284147" algn="l" defTabSz="455587" rtl="0" eaLnBrk="0" fontAlgn="base" hangingPunct="0">
        <a:spcBef>
          <a:spcPct val="20000"/>
        </a:spcBef>
        <a:spcAft>
          <a:spcPct val="0"/>
        </a:spcAft>
        <a:buFont typeface="Arial" charset="0"/>
        <a:buChar char="–"/>
        <a:defRPr sz="2800" kern="1200">
          <a:solidFill>
            <a:schemeClr val="tx1"/>
          </a:solidFill>
          <a:latin typeface="+mn-lt"/>
          <a:ea typeface="ＭＳ Ｐゴシック" pitchFamily="-110" charset="-128"/>
          <a:cs typeface="+mn-cs"/>
        </a:defRPr>
      </a:lvl2pPr>
      <a:lvl3pPr marL="1141349" indent="-227001" algn="l" defTabSz="455587" rtl="0" eaLnBrk="0" fontAlgn="base" hangingPunct="0">
        <a:spcBef>
          <a:spcPct val="20000"/>
        </a:spcBef>
        <a:spcAft>
          <a:spcPct val="0"/>
        </a:spcAft>
        <a:buFont typeface="Arial" charset="0"/>
        <a:buChar char="•"/>
        <a:defRPr sz="2400" kern="1200">
          <a:solidFill>
            <a:schemeClr val="tx1"/>
          </a:solidFill>
          <a:latin typeface="+mn-lt"/>
          <a:ea typeface="ＭＳ Ｐゴシック" pitchFamily="-110" charset="-128"/>
          <a:cs typeface="+mn-cs"/>
        </a:defRPr>
      </a:lvl3pPr>
      <a:lvl4pPr marL="1598523" indent="-227001" algn="l" defTabSz="455587" rtl="0" eaLnBrk="0" fontAlgn="base" hangingPunct="0">
        <a:spcBef>
          <a:spcPct val="20000"/>
        </a:spcBef>
        <a:spcAft>
          <a:spcPct val="0"/>
        </a:spcAft>
        <a:buFont typeface="Arial" charset="0"/>
        <a:buChar char="–"/>
        <a:defRPr sz="2000" kern="1200">
          <a:solidFill>
            <a:schemeClr val="tx1"/>
          </a:solidFill>
          <a:latin typeface="+mn-lt"/>
          <a:ea typeface="ＭＳ Ｐゴシック" pitchFamily="-110" charset="-128"/>
          <a:cs typeface="+mn-cs"/>
        </a:defRPr>
      </a:lvl4pPr>
      <a:lvl5pPr marL="2055698" indent="-227001" algn="l" defTabSz="455587" rtl="0" eaLnBrk="0" fontAlgn="base" hangingPunct="0">
        <a:spcBef>
          <a:spcPct val="20000"/>
        </a:spcBef>
        <a:spcAft>
          <a:spcPct val="0"/>
        </a:spcAft>
        <a:buFont typeface="Arial" charset="0"/>
        <a:buChar char="»"/>
        <a:defRPr sz="2000" kern="1200">
          <a:solidFill>
            <a:schemeClr val="tx1"/>
          </a:solidFill>
          <a:latin typeface="+mn-lt"/>
          <a:ea typeface="ＭＳ Ｐゴシック" pitchFamily="-110" charset="-128"/>
          <a:cs typeface="+mn-cs"/>
        </a:defRPr>
      </a:lvl5pPr>
      <a:lvl6pPr marL="2514057" indent="-228550" algn="l" defTabSz="457101" rtl="0" eaLnBrk="1" latinLnBrk="0" hangingPunct="1">
        <a:spcBef>
          <a:spcPct val="20000"/>
        </a:spcBef>
        <a:buFont typeface="Arial"/>
        <a:buChar char="•"/>
        <a:defRPr sz="2000" kern="1200">
          <a:solidFill>
            <a:schemeClr val="tx1"/>
          </a:solidFill>
          <a:latin typeface="+mn-lt"/>
          <a:ea typeface="+mn-ea"/>
          <a:cs typeface="+mn-cs"/>
        </a:defRPr>
      </a:lvl6pPr>
      <a:lvl7pPr marL="2971159" indent="-228550" algn="l" defTabSz="457101" rtl="0" eaLnBrk="1" latinLnBrk="0" hangingPunct="1">
        <a:spcBef>
          <a:spcPct val="20000"/>
        </a:spcBef>
        <a:buFont typeface="Arial"/>
        <a:buChar char="•"/>
        <a:defRPr sz="2000" kern="1200">
          <a:solidFill>
            <a:schemeClr val="tx1"/>
          </a:solidFill>
          <a:latin typeface="+mn-lt"/>
          <a:ea typeface="+mn-ea"/>
          <a:cs typeface="+mn-cs"/>
        </a:defRPr>
      </a:lvl7pPr>
      <a:lvl8pPr marL="3428259" indent="-228550" algn="l" defTabSz="457101" rtl="0" eaLnBrk="1" latinLnBrk="0" hangingPunct="1">
        <a:spcBef>
          <a:spcPct val="20000"/>
        </a:spcBef>
        <a:buFont typeface="Arial"/>
        <a:buChar char="•"/>
        <a:defRPr sz="2000" kern="1200">
          <a:solidFill>
            <a:schemeClr val="tx1"/>
          </a:solidFill>
          <a:latin typeface="+mn-lt"/>
          <a:ea typeface="+mn-ea"/>
          <a:cs typeface="+mn-cs"/>
        </a:defRPr>
      </a:lvl8pPr>
      <a:lvl9pPr marL="3885360" indent="-228550" algn="l" defTabSz="457101"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01" rtl="0" eaLnBrk="1" latinLnBrk="0" hangingPunct="1">
        <a:defRPr sz="1800" kern="1200">
          <a:solidFill>
            <a:schemeClr val="tx1"/>
          </a:solidFill>
          <a:latin typeface="+mn-lt"/>
          <a:ea typeface="+mn-ea"/>
          <a:cs typeface="+mn-cs"/>
        </a:defRPr>
      </a:lvl1pPr>
      <a:lvl2pPr marL="457101" algn="l" defTabSz="457101" rtl="0" eaLnBrk="1" latinLnBrk="0" hangingPunct="1">
        <a:defRPr sz="1800" kern="1200">
          <a:solidFill>
            <a:schemeClr val="tx1"/>
          </a:solidFill>
          <a:latin typeface="+mn-lt"/>
          <a:ea typeface="+mn-ea"/>
          <a:cs typeface="+mn-cs"/>
        </a:defRPr>
      </a:lvl2pPr>
      <a:lvl3pPr marL="914202" algn="l" defTabSz="457101" rtl="0" eaLnBrk="1" latinLnBrk="0" hangingPunct="1">
        <a:defRPr sz="1800" kern="1200">
          <a:solidFill>
            <a:schemeClr val="tx1"/>
          </a:solidFill>
          <a:latin typeface="+mn-lt"/>
          <a:ea typeface="+mn-ea"/>
          <a:cs typeface="+mn-cs"/>
        </a:defRPr>
      </a:lvl3pPr>
      <a:lvl4pPr marL="1371304" algn="l" defTabSz="457101" rtl="0" eaLnBrk="1" latinLnBrk="0" hangingPunct="1">
        <a:defRPr sz="1800" kern="1200">
          <a:solidFill>
            <a:schemeClr val="tx1"/>
          </a:solidFill>
          <a:latin typeface="+mn-lt"/>
          <a:ea typeface="+mn-ea"/>
          <a:cs typeface="+mn-cs"/>
        </a:defRPr>
      </a:lvl4pPr>
      <a:lvl5pPr marL="1828405" algn="l" defTabSz="457101" rtl="0" eaLnBrk="1" latinLnBrk="0" hangingPunct="1">
        <a:defRPr sz="1800" kern="1200">
          <a:solidFill>
            <a:schemeClr val="tx1"/>
          </a:solidFill>
          <a:latin typeface="+mn-lt"/>
          <a:ea typeface="+mn-ea"/>
          <a:cs typeface="+mn-cs"/>
        </a:defRPr>
      </a:lvl5pPr>
      <a:lvl6pPr marL="2285506" algn="l" defTabSz="457101" rtl="0" eaLnBrk="1" latinLnBrk="0" hangingPunct="1">
        <a:defRPr sz="1800" kern="1200">
          <a:solidFill>
            <a:schemeClr val="tx1"/>
          </a:solidFill>
          <a:latin typeface="+mn-lt"/>
          <a:ea typeface="+mn-ea"/>
          <a:cs typeface="+mn-cs"/>
        </a:defRPr>
      </a:lvl6pPr>
      <a:lvl7pPr marL="2742607" algn="l" defTabSz="457101" rtl="0" eaLnBrk="1" latinLnBrk="0" hangingPunct="1">
        <a:defRPr sz="1800" kern="1200">
          <a:solidFill>
            <a:schemeClr val="tx1"/>
          </a:solidFill>
          <a:latin typeface="+mn-lt"/>
          <a:ea typeface="+mn-ea"/>
          <a:cs typeface="+mn-cs"/>
        </a:defRPr>
      </a:lvl7pPr>
      <a:lvl8pPr marL="3199708" algn="l" defTabSz="457101" rtl="0" eaLnBrk="1" latinLnBrk="0" hangingPunct="1">
        <a:defRPr sz="1800" kern="1200">
          <a:solidFill>
            <a:schemeClr val="tx1"/>
          </a:solidFill>
          <a:latin typeface="+mn-lt"/>
          <a:ea typeface="+mn-ea"/>
          <a:cs typeface="+mn-cs"/>
        </a:defRPr>
      </a:lvl8pPr>
      <a:lvl9pPr marL="3656811" algn="l" defTabSz="457101"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8002"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46" tIns="46024" rIns="92046" bIns="46024" numCol="1" anchor="ctr" anchorCtr="0" compatLnSpc="1">
            <a:prstTxWarp prst="textNoShape">
              <a:avLst/>
            </a:prstTxWarp>
          </a:bodyPr>
          <a:lstStyle/>
          <a:p>
            <a:pPr lvl="0"/>
            <a:r>
              <a:rPr lang="en-US"/>
              <a:t>Click to edit Master title style</a:t>
            </a:r>
          </a:p>
        </p:txBody>
      </p:sp>
      <p:sp>
        <p:nvSpPr>
          <p:cNvPr id="128003" name="Rectangle 3"/>
          <p:cNvSpPr>
            <a:spLocks noGrp="1" noChangeArrowheads="1"/>
          </p:cNvSpPr>
          <p:nvPr>
            <p:ph type="body" idx="1"/>
            <p:custDataLst>
              <p:tags r:id="rId16"/>
            </p:custDataLst>
          </p:nvPr>
        </p:nvSpPr>
        <p:spPr bwMode="auto">
          <a:xfrm>
            <a:off x="685800" y="1981252"/>
            <a:ext cx="7772400" cy="4638675"/>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46" tIns="46024" rIns="92046" bIns="4602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83"/>
            <a:ext cx="3078162" cy="263525"/>
          </a:xfrm>
          <a:prstGeom prst="rect">
            <a:avLst/>
          </a:prstGeom>
          <a:noFill/>
          <a:ln w="9525">
            <a:noFill/>
            <a:miter lim="800000"/>
            <a:headEnd/>
            <a:tailEnd/>
          </a:ln>
          <a:effectLst/>
        </p:spPr>
        <p:txBody>
          <a:bodyPr lIns="92046" tIns="46024" rIns="92046" bIns="46024"/>
          <a:lstStyle/>
          <a:p>
            <a:pPr defTabSz="912615" eaLnBrk="0" hangingPunct="0">
              <a:defRPr/>
            </a:pPr>
            <a:fld id="{9BBAECB6-D515-B241-B0E5-2BD4710FAD42}" type="slidenum">
              <a:rPr lang="en-US" sz="1600" i="1">
                <a:effectLst>
                  <a:outerShdw blurRad="38100" dist="38100" dir="2700000" algn="tl">
                    <a:srgbClr val="DDDDDD"/>
                  </a:outerShdw>
                </a:effectLst>
                <a:latin typeface="Courier New" charset="0"/>
                <a:ea typeface="ＭＳ Ｐゴシック" charset="-128"/>
                <a:cs typeface="ＭＳ Ｐゴシック" charset="-128"/>
              </a:rPr>
              <a:pPr defTabSz="912615" eaLnBrk="0" hangingPunct="0">
                <a:defRPr/>
              </a:pPr>
              <a:t>‹#›</a:t>
            </a:fld>
            <a:r>
              <a:rPr lang="en-US" sz="1800">
                <a:solidFill>
                  <a:srgbClr val="808080"/>
                </a:solidFill>
                <a:ea typeface="ＭＳ Ｐゴシック" charset="-128"/>
                <a:cs typeface="ＭＳ Ｐゴシック" charset="-128"/>
              </a:rPr>
              <a:t> - </a:t>
            </a:r>
            <a:r>
              <a:rPr lang="en-US" sz="1000">
                <a:solidFill>
                  <a:srgbClr val="969696"/>
                </a:solidFill>
                <a:ea typeface="ＭＳ Ｐゴシック" charset="-128"/>
                <a:cs typeface="ＭＳ Ｐゴシック" charset="-128"/>
              </a:rPr>
              <a:t>Lectures.GersteinLab.org</a:t>
            </a:r>
            <a:r>
              <a:rPr lang="en-US" sz="400" b="0">
                <a:solidFill>
                  <a:srgbClr val="808080"/>
                </a:solidFill>
                <a:ea typeface="ＭＳ Ｐゴシック" charset="-128"/>
                <a:cs typeface="ＭＳ Ｐゴシック" charset="-128"/>
              </a:rPr>
              <a:t> </a:t>
            </a:r>
            <a:r>
              <a:rPr lang="en-US" sz="300" b="0">
                <a:ea typeface="ＭＳ Ｐゴシック" charset="-128"/>
                <a:cs typeface="ＭＳ Ｐゴシック" charset="-128"/>
              </a:rPr>
              <a:t>(c) '09</a:t>
            </a:r>
          </a:p>
        </p:txBody>
      </p:sp>
    </p:spTree>
  </p:cSld>
  <p:clrMap bg1="lt1" tx1="dk1" bg2="lt2" tx2="dk2" accent1="accent1" accent2="accent2" accent3="accent3" accent4="accent4" accent5="accent5" accent6="accent6" hlink="hlink" folHlink="folHlink"/>
  <p:sldLayoutIdLst>
    <p:sldLayoutId id="2147533326" r:id="rId1"/>
    <p:sldLayoutId id="2147533327" r:id="rId2"/>
    <p:sldLayoutId id="2147533328" r:id="rId3"/>
    <p:sldLayoutId id="2147533329" r:id="rId4"/>
    <p:sldLayoutId id="2147533330" r:id="rId5"/>
    <p:sldLayoutId id="2147533331" r:id="rId6"/>
    <p:sldLayoutId id="2147533332" r:id="rId7"/>
    <p:sldLayoutId id="2147533333" r:id="rId8"/>
    <p:sldLayoutId id="2147533334" r:id="rId9"/>
    <p:sldLayoutId id="2147533335" r:id="rId10"/>
    <p:sldLayoutId id="2147533336" r:id="rId11"/>
    <p:sldLayoutId id="2147533337" r:id="rId12"/>
    <p:sldLayoutId id="2147533338" r:id="rId13"/>
  </p:sldLayoutIdLst>
  <p:transition/>
  <p:timing>
    <p:tnLst>
      <p:par>
        <p:cTn id="1" dur="indefinite" restart="never" nodeType="tmRoot"/>
      </p:par>
    </p:tnLst>
  </p:timing>
  <p:hf hdr="0" ftr="0" dt="0"/>
  <p:txStyles>
    <p:titleStyle>
      <a:lvl1pPr algn="ctr" defTabSz="911174"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1174"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1174"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1174"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1174"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101" algn="ctr" defTabSz="912615" rtl="0" eaLnBrk="1" fontAlgn="base" hangingPunct="1">
        <a:spcBef>
          <a:spcPct val="0"/>
        </a:spcBef>
        <a:spcAft>
          <a:spcPct val="0"/>
        </a:spcAft>
        <a:defRPr sz="3600" b="1" u="sng">
          <a:solidFill>
            <a:srgbClr val="000099"/>
          </a:solidFill>
          <a:latin typeface="Arial" pitchFamily="-65" charset="0"/>
        </a:defRPr>
      </a:lvl6pPr>
      <a:lvl7pPr marL="914202" algn="ctr" defTabSz="912615" rtl="0" eaLnBrk="1" fontAlgn="base" hangingPunct="1">
        <a:spcBef>
          <a:spcPct val="0"/>
        </a:spcBef>
        <a:spcAft>
          <a:spcPct val="0"/>
        </a:spcAft>
        <a:defRPr sz="3600" b="1" u="sng">
          <a:solidFill>
            <a:srgbClr val="000099"/>
          </a:solidFill>
          <a:latin typeface="Arial" pitchFamily="-65" charset="0"/>
        </a:defRPr>
      </a:lvl7pPr>
      <a:lvl8pPr marL="1371304" algn="ctr" defTabSz="912615" rtl="0" eaLnBrk="1" fontAlgn="base" hangingPunct="1">
        <a:spcBef>
          <a:spcPct val="0"/>
        </a:spcBef>
        <a:spcAft>
          <a:spcPct val="0"/>
        </a:spcAft>
        <a:defRPr sz="3600" b="1" u="sng">
          <a:solidFill>
            <a:srgbClr val="000099"/>
          </a:solidFill>
          <a:latin typeface="Arial" pitchFamily="-65" charset="0"/>
        </a:defRPr>
      </a:lvl8pPr>
      <a:lvl9pPr marL="1828405" algn="ctr" defTabSz="912615" rtl="0" eaLnBrk="1" fontAlgn="base" hangingPunct="1">
        <a:spcBef>
          <a:spcPct val="0"/>
        </a:spcBef>
        <a:spcAft>
          <a:spcPct val="0"/>
        </a:spcAft>
        <a:defRPr sz="3600" b="1" u="sng">
          <a:solidFill>
            <a:srgbClr val="000099"/>
          </a:solidFill>
          <a:latin typeface="Arial" pitchFamily="-65" charset="0"/>
        </a:defRPr>
      </a:lvl9pPr>
    </p:titleStyle>
    <p:bodyStyle>
      <a:lvl1pPr marL="227001" indent="-227001" algn="l" defTabSz="911174"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881" indent="-227001" algn="l" defTabSz="911174"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174" indent="-225413" algn="l" defTabSz="911174"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4699" indent="-227001" algn="l" defTabSz="911174"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5523" indent="-227001" algn="l" defTabSz="911174"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057" indent="-228550" algn="l" defTabSz="912615"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159" indent="-228550" algn="l" defTabSz="912615"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259" indent="-228550" algn="l" defTabSz="912615"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5360" indent="-228550" algn="l" defTabSz="912615"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01" rtl="0" eaLnBrk="1" latinLnBrk="0" hangingPunct="1">
        <a:defRPr sz="1800" kern="1200">
          <a:solidFill>
            <a:schemeClr val="tx1"/>
          </a:solidFill>
          <a:latin typeface="+mn-lt"/>
          <a:ea typeface="+mn-ea"/>
          <a:cs typeface="+mn-cs"/>
        </a:defRPr>
      </a:lvl1pPr>
      <a:lvl2pPr marL="457101" algn="l" defTabSz="457101" rtl="0" eaLnBrk="1" latinLnBrk="0" hangingPunct="1">
        <a:defRPr sz="1800" kern="1200">
          <a:solidFill>
            <a:schemeClr val="tx1"/>
          </a:solidFill>
          <a:latin typeface="+mn-lt"/>
          <a:ea typeface="+mn-ea"/>
          <a:cs typeface="+mn-cs"/>
        </a:defRPr>
      </a:lvl2pPr>
      <a:lvl3pPr marL="914202" algn="l" defTabSz="457101" rtl="0" eaLnBrk="1" latinLnBrk="0" hangingPunct="1">
        <a:defRPr sz="1800" kern="1200">
          <a:solidFill>
            <a:schemeClr val="tx1"/>
          </a:solidFill>
          <a:latin typeface="+mn-lt"/>
          <a:ea typeface="+mn-ea"/>
          <a:cs typeface="+mn-cs"/>
        </a:defRPr>
      </a:lvl3pPr>
      <a:lvl4pPr marL="1371304" algn="l" defTabSz="457101" rtl="0" eaLnBrk="1" latinLnBrk="0" hangingPunct="1">
        <a:defRPr sz="1800" kern="1200">
          <a:solidFill>
            <a:schemeClr val="tx1"/>
          </a:solidFill>
          <a:latin typeface="+mn-lt"/>
          <a:ea typeface="+mn-ea"/>
          <a:cs typeface="+mn-cs"/>
        </a:defRPr>
      </a:lvl4pPr>
      <a:lvl5pPr marL="1828405" algn="l" defTabSz="457101" rtl="0" eaLnBrk="1" latinLnBrk="0" hangingPunct="1">
        <a:defRPr sz="1800" kern="1200">
          <a:solidFill>
            <a:schemeClr val="tx1"/>
          </a:solidFill>
          <a:latin typeface="+mn-lt"/>
          <a:ea typeface="+mn-ea"/>
          <a:cs typeface="+mn-cs"/>
        </a:defRPr>
      </a:lvl5pPr>
      <a:lvl6pPr marL="2285506" algn="l" defTabSz="457101" rtl="0" eaLnBrk="1" latinLnBrk="0" hangingPunct="1">
        <a:defRPr sz="1800" kern="1200">
          <a:solidFill>
            <a:schemeClr val="tx1"/>
          </a:solidFill>
          <a:latin typeface="+mn-lt"/>
          <a:ea typeface="+mn-ea"/>
          <a:cs typeface="+mn-cs"/>
        </a:defRPr>
      </a:lvl6pPr>
      <a:lvl7pPr marL="2742607" algn="l" defTabSz="457101" rtl="0" eaLnBrk="1" latinLnBrk="0" hangingPunct="1">
        <a:defRPr sz="1800" kern="1200">
          <a:solidFill>
            <a:schemeClr val="tx1"/>
          </a:solidFill>
          <a:latin typeface="+mn-lt"/>
          <a:ea typeface="+mn-ea"/>
          <a:cs typeface="+mn-cs"/>
        </a:defRPr>
      </a:lvl7pPr>
      <a:lvl8pPr marL="3199708" algn="l" defTabSz="457101" rtl="0" eaLnBrk="1" latinLnBrk="0" hangingPunct="1">
        <a:defRPr sz="1800" kern="1200">
          <a:solidFill>
            <a:schemeClr val="tx1"/>
          </a:solidFill>
          <a:latin typeface="+mn-lt"/>
          <a:ea typeface="+mn-ea"/>
          <a:cs typeface="+mn-cs"/>
        </a:defRPr>
      </a:lvl8pPr>
      <a:lvl9pPr marL="3656811" algn="l" defTabSz="457101"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9026" name="Rectangle 2"/>
          <p:cNvSpPr>
            <a:spLocks noGrp="1" noChangeArrowheads="1"/>
          </p:cNvSpPr>
          <p:nvPr>
            <p:ph type="title"/>
            <p:custDataLst>
              <p:tags r:id="rId13"/>
            </p:custDataLst>
          </p:nvPr>
        </p:nvSpPr>
        <p:spPr bwMode="auto">
          <a:xfrm>
            <a:off x="457200" y="274638"/>
            <a:ext cx="8229600" cy="11430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19" tIns="45711" rIns="91419" bIns="45711" numCol="1" anchor="ctr" anchorCtr="0" compatLnSpc="1">
            <a:prstTxWarp prst="textNoShape">
              <a:avLst/>
            </a:prstTxWarp>
          </a:bodyPr>
          <a:lstStyle/>
          <a:p>
            <a:pPr lvl="0"/>
            <a:r>
              <a:rPr lang="en-US"/>
              <a:t>Click to edit Master title style</a:t>
            </a:r>
          </a:p>
        </p:txBody>
      </p:sp>
      <p:sp>
        <p:nvSpPr>
          <p:cNvPr id="129027" name="Rectangle 3"/>
          <p:cNvSpPr>
            <a:spLocks noGrp="1" noChangeArrowheads="1"/>
          </p:cNvSpPr>
          <p:nvPr>
            <p:ph type="body" idx="1"/>
            <p:custDataLst>
              <p:tags r:id="rId14"/>
            </p:custDataLst>
          </p:nvPr>
        </p:nvSpPr>
        <p:spPr bwMode="auto">
          <a:xfrm>
            <a:off x="457200" y="1600206"/>
            <a:ext cx="8229600" cy="4525963"/>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19" tIns="45711" rIns="91419" bIns="4571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custDataLst>
              <p:tags r:id="rId15"/>
            </p:custDataLst>
          </p:nvPr>
        </p:nvSpPr>
        <p:spPr bwMode="auto">
          <a:xfrm>
            <a:off x="457200" y="6245225"/>
            <a:ext cx="2133600" cy="476250"/>
          </a:xfrm>
          <a:prstGeom prst="rect">
            <a:avLst/>
          </a:prstGeom>
          <a:noFill/>
          <a:ln w="9525">
            <a:noFill/>
            <a:miter lim="800000"/>
            <a:headEnd/>
            <a:tailEnd/>
          </a:ln>
          <a:effectLst/>
        </p:spPr>
        <p:txBody>
          <a:bodyPr vert="horz" wrap="square" lIns="91419" tIns="45711" rIns="91419" bIns="45711" numCol="1" anchor="t" anchorCtr="0" compatLnSpc="1">
            <a:prstTxWarp prst="textNoShape">
              <a:avLst/>
            </a:prstTxWarp>
          </a:bodyPr>
          <a:lstStyle>
            <a:lvl1pPr>
              <a:defRPr sz="1400">
                <a:latin typeface="Arial" pitchFamily="-110" charset="0"/>
                <a:ea typeface="ＭＳ Ｐゴシック" pitchFamily="-110" charset="-128"/>
                <a:cs typeface="ＭＳ Ｐゴシック" pitchFamily="-110" charset="-128"/>
              </a:defRPr>
            </a:lvl1pPr>
          </a:lstStyle>
          <a:p>
            <a:pPr>
              <a:defRPr/>
            </a:pPr>
            <a:endParaRPr lang="en-US"/>
          </a:p>
        </p:txBody>
      </p:sp>
      <p:sp>
        <p:nvSpPr>
          <p:cNvPr id="1029" name="Rectangle 5"/>
          <p:cNvSpPr>
            <a:spLocks noGrp="1" noChangeArrowheads="1"/>
          </p:cNvSpPr>
          <p:nvPr>
            <p:ph type="ftr" sz="quarter" idx="3"/>
            <p:custDataLst>
              <p:tags r:id="rId16"/>
            </p:custDataLst>
          </p:nvPr>
        </p:nvSpPr>
        <p:spPr bwMode="auto">
          <a:xfrm>
            <a:off x="3124200" y="6245225"/>
            <a:ext cx="2895600" cy="476250"/>
          </a:xfrm>
          <a:prstGeom prst="rect">
            <a:avLst/>
          </a:prstGeom>
          <a:noFill/>
          <a:ln w="9525">
            <a:noFill/>
            <a:miter lim="800000"/>
            <a:headEnd/>
            <a:tailEnd/>
          </a:ln>
          <a:effectLst/>
        </p:spPr>
        <p:txBody>
          <a:bodyPr vert="horz" wrap="square" lIns="91419" tIns="45711" rIns="91419" bIns="45711" numCol="1" anchor="t" anchorCtr="0" compatLnSpc="1">
            <a:prstTxWarp prst="textNoShape">
              <a:avLst/>
            </a:prstTxWarp>
          </a:bodyPr>
          <a:lstStyle>
            <a:lvl1pPr algn="ctr">
              <a:defRPr sz="1400">
                <a:latin typeface="Arial" pitchFamily="-110" charset="0"/>
                <a:ea typeface="ＭＳ Ｐゴシック" pitchFamily="-110" charset="-128"/>
                <a:cs typeface="ＭＳ Ｐゴシック" pitchFamily="-110" charset="-128"/>
              </a:defRPr>
            </a:lvl1pPr>
          </a:lstStyle>
          <a:p>
            <a:pPr>
              <a:defRPr/>
            </a:pPr>
            <a:endParaRPr lang="en-US"/>
          </a:p>
        </p:txBody>
      </p:sp>
      <p:sp>
        <p:nvSpPr>
          <p:cNvPr id="1030" name="Rectangle 6"/>
          <p:cNvSpPr>
            <a:spLocks noGrp="1" noChangeArrowheads="1"/>
          </p:cNvSpPr>
          <p:nvPr>
            <p:ph type="sldNum" sz="quarter" idx="4"/>
            <p:custDataLst>
              <p:tags r:id="rId17"/>
            </p:custDataLst>
          </p:nvPr>
        </p:nvSpPr>
        <p:spPr bwMode="auto">
          <a:xfrm>
            <a:off x="6553200" y="6245225"/>
            <a:ext cx="2133600" cy="476250"/>
          </a:xfrm>
          <a:prstGeom prst="rect">
            <a:avLst/>
          </a:prstGeom>
          <a:noFill/>
          <a:ln w="9525">
            <a:noFill/>
            <a:miter lim="800000"/>
            <a:headEnd/>
            <a:tailEnd/>
          </a:ln>
          <a:effectLst/>
        </p:spPr>
        <p:txBody>
          <a:bodyPr vert="horz" wrap="square" lIns="91419" tIns="45711" rIns="91419" bIns="45711" numCol="1" anchor="t" anchorCtr="0" compatLnSpc="1">
            <a:prstTxWarp prst="textNoShape">
              <a:avLst/>
            </a:prstTxWarp>
          </a:bodyPr>
          <a:lstStyle>
            <a:lvl1pPr algn="r">
              <a:defRPr sz="1400"/>
            </a:lvl1pPr>
          </a:lstStyle>
          <a:p>
            <a:pPr>
              <a:defRPr/>
            </a:pPr>
            <a:fld id="{9EA38D16-2576-7747-A521-57FC0EA34B1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33339" r:id="rId1"/>
    <p:sldLayoutId id="2147533340" r:id="rId2"/>
    <p:sldLayoutId id="2147533341" r:id="rId3"/>
    <p:sldLayoutId id="2147533342" r:id="rId4"/>
    <p:sldLayoutId id="2147533343" r:id="rId5"/>
    <p:sldLayoutId id="2147533344" r:id="rId6"/>
    <p:sldLayoutId id="2147533345" r:id="rId7"/>
    <p:sldLayoutId id="2147533346" r:id="rId8"/>
    <p:sldLayoutId id="2147533347" r:id="rId9"/>
    <p:sldLayoutId id="2147533348" r:id="rId10"/>
    <p:sldLayoutId id="2147533349"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0" charset="-128"/>
          <a:cs typeface="ＭＳ Ｐゴシック" pitchFamily="-110" charset="-128"/>
        </a:defRPr>
      </a:lvl1pPr>
      <a:lvl2pPr algn="ctr" rtl="0" eaLnBrk="0" fontAlgn="base" hangingPunct="0">
        <a:spcBef>
          <a:spcPct val="0"/>
        </a:spcBef>
        <a:spcAft>
          <a:spcPct val="0"/>
        </a:spcAft>
        <a:defRPr sz="4400">
          <a:solidFill>
            <a:schemeClr val="tx2"/>
          </a:solidFill>
          <a:latin typeface="Arial" pitchFamily="-110" charset="0"/>
          <a:ea typeface="ＭＳ Ｐゴシック" pitchFamily="-110" charset="-128"/>
          <a:cs typeface="ＭＳ Ｐゴシック" pitchFamily="-110" charset="-128"/>
        </a:defRPr>
      </a:lvl2pPr>
      <a:lvl3pPr algn="ctr" rtl="0" eaLnBrk="0" fontAlgn="base" hangingPunct="0">
        <a:spcBef>
          <a:spcPct val="0"/>
        </a:spcBef>
        <a:spcAft>
          <a:spcPct val="0"/>
        </a:spcAft>
        <a:defRPr sz="4400">
          <a:solidFill>
            <a:schemeClr val="tx2"/>
          </a:solidFill>
          <a:latin typeface="Arial" pitchFamily="-110" charset="0"/>
          <a:ea typeface="ＭＳ Ｐゴシック" pitchFamily="-110" charset="-128"/>
          <a:cs typeface="ＭＳ Ｐゴシック" pitchFamily="-110" charset="-128"/>
        </a:defRPr>
      </a:lvl3pPr>
      <a:lvl4pPr algn="ctr" rtl="0" eaLnBrk="0" fontAlgn="base" hangingPunct="0">
        <a:spcBef>
          <a:spcPct val="0"/>
        </a:spcBef>
        <a:spcAft>
          <a:spcPct val="0"/>
        </a:spcAft>
        <a:defRPr sz="4400">
          <a:solidFill>
            <a:schemeClr val="tx2"/>
          </a:solidFill>
          <a:latin typeface="Arial" pitchFamily="-110" charset="0"/>
          <a:ea typeface="ＭＳ Ｐゴシック" pitchFamily="-110" charset="-128"/>
          <a:cs typeface="ＭＳ Ｐゴシック" pitchFamily="-110" charset="-128"/>
        </a:defRPr>
      </a:lvl4pPr>
      <a:lvl5pPr algn="ctr" rtl="0" eaLnBrk="0" fontAlgn="base" hangingPunct="0">
        <a:spcBef>
          <a:spcPct val="0"/>
        </a:spcBef>
        <a:spcAft>
          <a:spcPct val="0"/>
        </a:spcAft>
        <a:defRPr sz="4400">
          <a:solidFill>
            <a:schemeClr val="tx2"/>
          </a:solidFill>
          <a:latin typeface="Arial" pitchFamily="-110" charset="0"/>
          <a:ea typeface="ＭＳ Ｐゴシック" pitchFamily="-110" charset="-128"/>
          <a:cs typeface="ＭＳ Ｐゴシック" pitchFamily="-110" charset="-128"/>
        </a:defRPr>
      </a:lvl5pPr>
      <a:lvl6pPr marL="457101" algn="ctr" rtl="0" eaLnBrk="1" fontAlgn="base" hangingPunct="1">
        <a:spcBef>
          <a:spcPct val="0"/>
        </a:spcBef>
        <a:spcAft>
          <a:spcPct val="0"/>
        </a:spcAft>
        <a:defRPr sz="4400">
          <a:solidFill>
            <a:schemeClr val="tx2"/>
          </a:solidFill>
          <a:latin typeface="Arial" pitchFamily="-110" charset="0"/>
        </a:defRPr>
      </a:lvl6pPr>
      <a:lvl7pPr marL="914202" algn="ctr" rtl="0" eaLnBrk="1" fontAlgn="base" hangingPunct="1">
        <a:spcBef>
          <a:spcPct val="0"/>
        </a:spcBef>
        <a:spcAft>
          <a:spcPct val="0"/>
        </a:spcAft>
        <a:defRPr sz="4400">
          <a:solidFill>
            <a:schemeClr val="tx2"/>
          </a:solidFill>
          <a:latin typeface="Arial" pitchFamily="-110" charset="0"/>
        </a:defRPr>
      </a:lvl7pPr>
      <a:lvl8pPr marL="1371304" algn="ctr" rtl="0" eaLnBrk="1" fontAlgn="base" hangingPunct="1">
        <a:spcBef>
          <a:spcPct val="0"/>
        </a:spcBef>
        <a:spcAft>
          <a:spcPct val="0"/>
        </a:spcAft>
        <a:defRPr sz="4400">
          <a:solidFill>
            <a:schemeClr val="tx2"/>
          </a:solidFill>
          <a:latin typeface="Arial" pitchFamily="-110" charset="0"/>
        </a:defRPr>
      </a:lvl8pPr>
      <a:lvl9pPr marL="1828405" algn="ctr" rtl="0" eaLnBrk="1" fontAlgn="base" hangingPunct="1">
        <a:spcBef>
          <a:spcPct val="0"/>
        </a:spcBef>
        <a:spcAft>
          <a:spcPct val="0"/>
        </a:spcAft>
        <a:defRPr sz="4400">
          <a:solidFill>
            <a:schemeClr val="tx2"/>
          </a:solidFill>
          <a:latin typeface="Arial" pitchFamily="-110" charset="0"/>
        </a:defRPr>
      </a:lvl9pPr>
    </p:titleStyle>
    <p:bodyStyle>
      <a:lvl1pPr marL="341293" indent="-341293" algn="l" rtl="0" eaLnBrk="0" fontAlgn="base" hangingPunct="0">
        <a:spcBef>
          <a:spcPct val="20000"/>
        </a:spcBef>
        <a:spcAft>
          <a:spcPct val="0"/>
        </a:spcAft>
        <a:buChar char="•"/>
        <a:defRPr sz="3200">
          <a:solidFill>
            <a:schemeClr val="tx1"/>
          </a:solidFill>
          <a:latin typeface="+mn-lt"/>
          <a:ea typeface="ＭＳ Ｐゴシック" pitchFamily="-110" charset="-128"/>
          <a:cs typeface="ＭＳ Ｐゴシック" pitchFamily="-110" charset="-128"/>
        </a:defRPr>
      </a:lvl1pPr>
      <a:lvl2pPr marL="741321" indent="-284147" algn="l" rtl="0" eaLnBrk="0" fontAlgn="base" hangingPunct="0">
        <a:spcBef>
          <a:spcPct val="20000"/>
        </a:spcBef>
        <a:spcAft>
          <a:spcPct val="0"/>
        </a:spcAft>
        <a:buChar char="–"/>
        <a:defRPr sz="2800">
          <a:solidFill>
            <a:schemeClr val="tx1"/>
          </a:solidFill>
          <a:latin typeface="+mn-lt"/>
          <a:ea typeface="ＭＳ Ｐゴシック" pitchFamily="-110" charset="-128"/>
        </a:defRPr>
      </a:lvl2pPr>
      <a:lvl3pPr marL="1141349" indent="-227001" algn="l" rtl="0" eaLnBrk="0" fontAlgn="base" hangingPunct="0">
        <a:spcBef>
          <a:spcPct val="20000"/>
        </a:spcBef>
        <a:spcAft>
          <a:spcPct val="0"/>
        </a:spcAft>
        <a:buChar char="•"/>
        <a:defRPr sz="2400">
          <a:solidFill>
            <a:schemeClr val="tx1"/>
          </a:solidFill>
          <a:latin typeface="+mn-lt"/>
          <a:ea typeface="ＭＳ Ｐゴシック" pitchFamily="-110" charset="-128"/>
        </a:defRPr>
      </a:lvl3pPr>
      <a:lvl4pPr marL="1598523" indent="-227001" algn="l" rtl="0" eaLnBrk="0" fontAlgn="base" hangingPunct="0">
        <a:spcBef>
          <a:spcPct val="20000"/>
        </a:spcBef>
        <a:spcAft>
          <a:spcPct val="0"/>
        </a:spcAft>
        <a:buChar char="–"/>
        <a:defRPr sz="2000">
          <a:solidFill>
            <a:schemeClr val="tx1"/>
          </a:solidFill>
          <a:latin typeface="+mn-lt"/>
          <a:ea typeface="ＭＳ Ｐゴシック" pitchFamily="-110" charset="-128"/>
        </a:defRPr>
      </a:lvl4pPr>
      <a:lvl5pPr marL="2055698" indent="-227001" algn="l" rtl="0" eaLnBrk="0" fontAlgn="base" hangingPunct="0">
        <a:spcBef>
          <a:spcPct val="20000"/>
        </a:spcBef>
        <a:spcAft>
          <a:spcPct val="0"/>
        </a:spcAft>
        <a:buChar char="»"/>
        <a:defRPr sz="2000">
          <a:solidFill>
            <a:schemeClr val="tx1"/>
          </a:solidFill>
          <a:latin typeface="+mn-lt"/>
          <a:ea typeface="ＭＳ Ｐゴシック" pitchFamily="-110" charset="-128"/>
        </a:defRPr>
      </a:lvl5pPr>
      <a:lvl6pPr marL="2514057" indent="-228550" algn="l" rtl="0" eaLnBrk="1" fontAlgn="base" hangingPunct="1">
        <a:spcBef>
          <a:spcPct val="20000"/>
        </a:spcBef>
        <a:spcAft>
          <a:spcPct val="0"/>
        </a:spcAft>
        <a:buChar char="»"/>
        <a:defRPr sz="2000">
          <a:solidFill>
            <a:schemeClr val="tx1"/>
          </a:solidFill>
          <a:latin typeface="+mn-lt"/>
          <a:ea typeface="ＭＳ Ｐゴシック" pitchFamily="-110" charset="-128"/>
        </a:defRPr>
      </a:lvl6pPr>
      <a:lvl7pPr marL="2971159" indent="-228550" algn="l" rtl="0" eaLnBrk="1" fontAlgn="base" hangingPunct="1">
        <a:spcBef>
          <a:spcPct val="20000"/>
        </a:spcBef>
        <a:spcAft>
          <a:spcPct val="0"/>
        </a:spcAft>
        <a:buChar char="»"/>
        <a:defRPr sz="2000">
          <a:solidFill>
            <a:schemeClr val="tx1"/>
          </a:solidFill>
          <a:latin typeface="+mn-lt"/>
          <a:ea typeface="ＭＳ Ｐゴシック" pitchFamily="-110" charset="-128"/>
        </a:defRPr>
      </a:lvl7pPr>
      <a:lvl8pPr marL="3428259" indent="-228550" algn="l" rtl="0" eaLnBrk="1" fontAlgn="base" hangingPunct="1">
        <a:spcBef>
          <a:spcPct val="20000"/>
        </a:spcBef>
        <a:spcAft>
          <a:spcPct val="0"/>
        </a:spcAft>
        <a:buChar char="»"/>
        <a:defRPr sz="2000">
          <a:solidFill>
            <a:schemeClr val="tx1"/>
          </a:solidFill>
          <a:latin typeface="+mn-lt"/>
          <a:ea typeface="ＭＳ Ｐゴシック" pitchFamily="-110" charset="-128"/>
        </a:defRPr>
      </a:lvl8pPr>
      <a:lvl9pPr marL="3885360" indent="-228550" algn="l" rtl="0" eaLnBrk="1" fontAlgn="base" hangingPunct="1">
        <a:spcBef>
          <a:spcPct val="20000"/>
        </a:spcBef>
        <a:spcAft>
          <a:spcPct val="0"/>
        </a:spcAft>
        <a:buChar char="»"/>
        <a:defRPr sz="2000">
          <a:solidFill>
            <a:schemeClr val="tx1"/>
          </a:solidFill>
          <a:latin typeface="+mn-lt"/>
          <a:ea typeface="ＭＳ Ｐゴシック" pitchFamily="-110" charset="-128"/>
        </a:defRPr>
      </a:lvl9pPr>
    </p:bodyStyle>
    <p:otherStyle>
      <a:defPPr>
        <a:defRPr lang="en-US"/>
      </a:defPPr>
      <a:lvl1pPr marL="0" algn="l" defTabSz="457101" rtl="0" eaLnBrk="1" latinLnBrk="0" hangingPunct="1">
        <a:defRPr sz="1800" kern="1200">
          <a:solidFill>
            <a:schemeClr val="tx1"/>
          </a:solidFill>
          <a:latin typeface="+mn-lt"/>
          <a:ea typeface="+mn-ea"/>
          <a:cs typeface="+mn-cs"/>
        </a:defRPr>
      </a:lvl1pPr>
      <a:lvl2pPr marL="457101" algn="l" defTabSz="457101" rtl="0" eaLnBrk="1" latinLnBrk="0" hangingPunct="1">
        <a:defRPr sz="1800" kern="1200">
          <a:solidFill>
            <a:schemeClr val="tx1"/>
          </a:solidFill>
          <a:latin typeface="+mn-lt"/>
          <a:ea typeface="+mn-ea"/>
          <a:cs typeface="+mn-cs"/>
        </a:defRPr>
      </a:lvl2pPr>
      <a:lvl3pPr marL="914202" algn="l" defTabSz="457101" rtl="0" eaLnBrk="1" latinLnBrk="0" hangingPunct="1">
        <a:defRPr sz="1800" kern="1200">
          <a:solidFill>
            <a:schemeClr val="tx1"/>
          </a:solidFill>
          <a:latin typeface="+mn-lt"/>
          <a:ea typeface="+mn-ea"/>
          <a:cs typeface="+mn-cs"/>
        </a:defRPr>
      </a:lvl3pPr>
      <a:lvl4pPr marL="1371304" algn="l" defTabSz="457101" rtl="0" eaLnBrk="1" latinLnBrk="0" hangingPunct="1">
        <a:defRPr sz="1800" kern="1200">
          <a:solidFill>
            <a:schemeClr val="tx1"/>
          </a:solidFill>
          <a:latin typeface="+mn-lt"/>
          <a:ea typeface="+mn-ea"/>
          <a:cs typeface="+mn-cs"/>
        </a:defRPr>
      </a:lvl4pPr>
      <a:lvl5pPr marL="1828405" algn="l" defTabSz="457101" rtl="0" eaLnBrk="1" latinLnBrk="0" hangingPunct="1">
        <a:defRPr sz="1800" kern="1200">
          <a:solidFill>
            <a:schemeClr val="tx1"/>
          </a:solidFill>
          <a:latin typeface="+mn-lt"/>
          <a:ea typeface="+mn-ea"/>
          <a:cs typeface="+mn-cs"/>
        </a:defRPr>
      </a:lvl5pPr>
      <a:lvl6pPr marL="2285506" algn="l" defTabSz="457101" rtl="0" eaLnBrk="1" latinLnBrk="0" hangingPunct="1">
        <a:defRPr sz="1800" kern="1200">
          <a:solidFill>
            <a:schemeClr val="tx1"/>
          </a:solidFill>
          <a:latin typeface="+mn-lt"/>
          <a:ea typeface="+mn-ea"/>
          <a:cs typeface="+mn-cs"/>
        </a:defRPr>
      </a:lvl6pPr>
      <a:lvl7pPr marL="2742607" algn="l" defTabSz="457101" rtl="0" eaLnBrk="1" latinLnBrk="0" hangingPunct="1">
        <a:defRPr sz="1800" kern="1200">
          <a:solidFill>
            <a:schemeClr val="tx1"/>
          </a:solidFill>
          <a:latin typeface="+mn-lt"/>
          <a:ea typeface="+mn-ea"/>
          <a:cs typeface="+mn-cs"/>
        </a:defRPr>
      </a:lvl7pPr>
      <a:lvl8pPr marL="3199708" algn="l" defTabSz="457101" rtl="0" eaLnBrk="1" latinLnBrk="0" hangingPunct="1">
        <a:defRPr sz="1800" kern="1200">
          <a:solidFill>
            <a:schemeClr val="tx1"/>
          </a:solidFill>
          <a:latin typeface="+mn-lt"/>
          <a:ea typeface="+mn-ea"/>
          <a:cs typeface="+mn-cs"/>
        </a:defRPr>
      </a:lvl8pPr>
      <a:lvl9pPr marL="3656811" algn="l" defTabSz="457101"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41314"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46" tIns="46024" rIns="92046" bIns="46024" numCol="1" anchor="ctr" anchorCtr="0" compatLnSpc="1">
            <a:prstTxWarp prst="textNoShape">
              <a:avLst/>
            </a:prstTxWarp>
          </a:bodyPr>
          <a:lstStyle/>
          <a:p>
            <a:pPr lvl="0"/>
            <a:r>
              <a:rPr lang="en-US"/>
              <a:t>Click to edit Master title style</a:t>
            </a:r>
          </a:p>
        </p:txBody>
      </p:sp>
      <p:sp>
        <p:nvSpPr>
          <p:cNvPr id="141315" name="Rectangle 3"/>
          <p:cNvSpPr>
            <a:spLocks noGrp="1" noChangeArrowheads="1"/>
          </p:cNvSpPr>
          <p:nvPr>
            <p:ph type="body" idx="1"/>
            <p:custDataLst>
              <p:tags r:id="rId16"/>
            </p:custDataLst>
          </p:nvPr>
        </p:nvSpPr>
        <p:spPr bwMode="auto">
          <a:xfrm>
            <a:off x="685800" y="1981252"/>
            <a:ext cx="7772400" cy="4638675"/>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46" tIns="46024" rIns="92046" bIns="4602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1316" name="Rectangle 5"/>
          <p:cNvSpPr>
            <a:spLocks noChangeArrowheads="1"/>
          </p:cNvSpPr>
          <p:nvPr>
            <p:custDataLst>
              <p:tags r:id="rId17"/>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46" tIns="46024" rIns="92046" bIns="46024"/>
          <a:lstStyle/>
          <a:p>
            <a:pPr algn="ctr" defTabSz="911174" eaLnBrk="0" hangingPunct="0"/>
            <a:r>
              <a:rPr lang="en-US" sz="700" b="0"/>
              <a:t>Do not reproduce without permission</a:t>
            </a:r>
          </a:p>
        </p:txBody>
      </p:sp>
      <p:sp>
        <p:nvSpPr>
          <p:cNvPr id="4802566" name="Rectangle 6"/>
          <p:cNvSpPr>
            <a:spLocks noChangeArrowheads="1"/>
          </p:cNvSpPr>
          <p:nvPr>
            <p:custDataLst>
              <p:tags r:id="rId18"/>
            </p:custDataLst>
          </p:nvPr>
        </p:nvSpPr>
        <p:spPr bwMode="auto">
          <a:xfrm rot="16200000">
            <a:off x="7411245" y="5253883"/>
            <a:ext cx="3078162" cy="263525"/>
          </a:xfrm>
          <a:prstGeom prst="rect">
            <a:avLst/>
          </a:prstGeom>
          <a:noFill/>
          <a:ln w="9525">
            <a:noFill/>
            <a:miter lim="800000"/>
            <a:headEnd/>
            <a:tailEnd/>
          </a:ln>
          <a:effectLst/>
        </p:spPr>
        <p:txBody>
          <a:bodyPr lIns="92046" tIns="46024" rIns="92046" bIns="46024"/>
          <a:lstStyle/>
          <a:p>
            <a:pPr defTabSz="912615" eaLnBrk="0" hangingPunct="0">
              <a:defRPr/>
            </a:pPr>
            <a:fld id="{DAEF1046-95AE-E94E-84C0-A1A380E8013C}" type="slidenum">
              <a:rPr lang="en-US" sz="1600" i="1">
                <a:effectLst>
                  <a:outerShdw blurRad="38100" dist="38100" dir="2700000" algn="tl">
                    <a:srgbClr val="DDDDDD"/>
                  </a:outerShdw>
                </a:effectLst>
                <a:latin typeface="Courier New" charset="0"/>
                <a:ea typeface="ＭＳ Ｐゴシック" charset="-128"/>
                <a:cs typeface="ＭＳ Ｐゴシック" charset="-128"/>
              </a:rPr>
              <a:pPr defTabSz="912615" eaLnBrk="0" hangingPunct="0">
                <a:defRPr/>
              </a:pPr>
              <a:t>‹#›</a:t>
            </a:fld>
            <a:r>
              <a:rPr lang="en-US" sz="1800">
                <a:solidFill>
                  <a:srgbClr val="808080"/>
                </a:solidFill>
                <a:ea typeface="ＭＳ Ｐゴシック" charset="-128"/>
                <a:cs typeface="ＭＳ Ｐゴシック" charset="-128"/>
              </a:rPr>
              <a:t> - </a:t>
            </a:r>
            <a:r>
              <a:rPr lang="en-US" sz="1000">
                <a:solidFill>
                  <a:srgbClr val="969696"/>
                </a:solidFill>
                <a:ea typeface="ＭＳ Ｐゴシック" charset="-128"/>
                <a:cs typeface="ＭＳ Ｐゴシック" charset="-128"/>
              </a:rPr>
              <a:t>Lectures.GersteinLab.org</a:t>
            </a:r>
            <a:r>
              <a:rPr lang="en-US" sz="400" b="0">
                <a:solidFill>
                  <a:srgbClr val="808080"/>
                </a:solidFill>
                <a:ea typeface="ＭＳ Ｐゴシック" charset="-128"/>
                <a:cs typeface="ＭＳ Ｐゴシック" charset="-128"/>
              </a:rPr>
              <a:t> </a:t>
            </a:r>
            <a:r>
              <a:rPr lang="en-US" sz="300" b="0">
                <a:ea typeface="ＭＳ Ｐゴシック" charset="-128"/>
                <a:cs typeface="ＭＳ Ｐゴシック" charset="-128"/>
              </a:rPr>
              <a:t>(c) '09</a:t>
            </a:r>
          </a:p>
        </p:txBody>
      </p:sp>
      <p:sp>
        <p:nvSpPr>
          <p:cNvPr id="141318" name="Line 7"/>
          <p:cNvSpPr>
            <a:spLocks noChangeShapeType="1"/>
          </p:cNvSpPr>
          <p:nvPr>
            <p:custDataLst>
              <p:tags r:id="rId19"/>
            </p:custDataLst>
          </p:nvPr>
        </p:nvSpPr>
        <p:spPr bwMode="auto">
          <a:xfrm>
            <a:off x="0" y="0"/>
            <a:ext cx="0" cy="6858000"/>
          </a:xfrm>
          <a:prstGeom prst="line">
            <a:avLst/>
          </a:prstGeom>
          <a:noFill/>
          <a:ln w="76200">
            <a:solidFill>
              <a:srgbClr val="4D4D4D"/>
            </a:solidFill>
            <a:round/>
            <a:headEnd/>
            <a:tailEnd/>
          </a:ln>
          <a:extLst>
            <a:ext uri="{909E8E84-426E-40dd-AFC4-6F175D3DCCD1}">
              <a14:hiddenFill xmlns:a14="http://schemas.microsoft.com/office/drawing/2010/main" xmlns="">
                <a:noFill/>
              </a14:hiddenFill>
            </a:ext>
          </a:extLst>
        </p:spPr>
        <p:txBody>
          <a:bodyPr lIns="91419" tIns="45711" rIns="91419" bIns="45711"/>
          <a:lstStyle/>
          <a:p>
            <a:endParaRPr lang="en-US"/>
          </a:p>
        </p:txBody>
      </p:sp>
      <p:sp>
        <p:nvSpPr>
          <p:cNvPr id="141319" name="Line 8"/>
          <p:cNvSpPr>
            <a:spLocks noChangeShapeType="1"/>
          </p:cNvSpPr>
          <p:nvPr>
            <p:custDataLst>
              <p:tags r:id="rId20"/>
            </p:custDataLst>
          </p:nvPr>
        </p:nvSpPr>
        <p:spPr bwMode="auto">
          <a:xfrm>
            <a:off x="9144000" y="0"/>
            <a:ext cx="0" cy="6858000"/>
          </a:xfrm>
          <a:prstGeom prst="line">
            <a:avLst/>
          </a:prstGeom>
          <a:noFill/>
          <a:ln w="76200">
            <a:solidFill>
              <a:srgbClr val="4D4D4D"/>
            </a:solidFill>
            <a:round/>
            <a:headEnd/>
            <a:tailEnd/>
          </a:ln>
          <a:extLst>
            <a:ext uri="{909E8E84-426E-40dd-AFC4-6F175D3DCCD1}">
              <a14:hiddenFill xmlns:a14="http://schemas.microsoft.com/office/drawing/2010/main" xmlns="">
                <a:noFill/>
              </a14:hiddenFill>
            </a:ext>
          </a:extLst>
        </p:spPr>
        <p:txBody>
          <a:bodyPr lIns="91419" tIns="45711" rIns="91419" bIns="45711"/>
          <a:lstStyle/>
          <a:p>
            <a:endParaRPr lang="en-US"/>
          </a:p>
        </p:txBody>
      </p:sp>
      <p:sp>
        <p:nvSpPr>
          <p:cNvPr id="141320" name="Line 9"/>
          <p:cNvSpPr>
            <a:spLocks noChangeShapeType="1"/>
          </p:cNvSpPr>
          <p:nvPr>
            <p:custDataLst>
              <p:tags r:id="rId21"/>
            </p:custDataLst>
          </p:nvPr>
        </p:nvSpPr>
        <p:spPr bwMode="auto">
          <a:xfrm>
            <a:off x="0" y="6858000"/>
            <a:ext cx="9220200" cy="0"/>
          </a:xfrm>
          <a:prstGeom prst="line">
            <a:avLst/>
          </a:prstGeom>
          <a:noFill/>
          <a:ln w="76200">
            <a:solidFill>
              <a:srgbClr val="4D4D4D"/>
            </a:solidFill>
            <a:round/>
            <a:headEnd/>
            <a:tailEnd/>
          </a:ln>
          <a:extLst>
            <a:ext uri="{909E8E84-426E-40dd-AFC4-6F175D3DCCD1}">
              <a14:hiddenFill xmlns:a14="http://schemas.microsoft.com/office/drawing/2010/main" xmlns="">
                <a:noFill/>
              </a14:hiddenFill>
            </a:ext>
          </a:extLst>
        </p:spPr>
        <p:txBody>
          <a:bodyPr lIns="91419" tIns="45711" rIns="91419" bIns="45711"/>
          <a:lstStyle/>
          <a:p>
            <a:endParaRPr lang="en-US"/>
          </a:p>
        </p:txBody>
      </p:sp>
      <p:sp>
        <p:nvSpPr>
          <p:cNvPr id="141321" name="Line 10"/>
          <p:cNvSpPr>
            <a:spLocks noChangeShapeType="1"/>
          </p:cNvSpPr>
          <p:nvPr>
            <p:custDataLst>
              <p:tags r:id="rId22"/>
            </p:custDataLst>
          </p:nvPr>
        </p:nvSpPr>
        <p:spPr bwMode="auto">
          <a:xfrm>
            <a:off x="0" y="0"/>
            <a:ext cx="9144000" cy="0"/>
          </a:xfrm>
          <a:prstGeom prst="line">
            <a:avLst/>
          </a:prstGeom>
          <a:noFill/>
          <a:ln w="76200">
            <a:solidFill>
              <a:srgbClr val="4D4D4D"/>
            </a:solidFill>
            <a:round/>
            <a:headEnd/>
            <a:tailEnd/>
          </a:ln>
          <a:extLst>
            <a:ext uri="{909E8E84-426E-40dd-AFC4-6F175D3DCCD1}">
              <a14:hiddenFill xmlns:a14="http://schemas.microsoft.com/office/drawing/2010/main" xmlns="">
                <a:noFill/>
              </a14:hiddenFill>
            </a:ext>
          </a:extLst>
        </p:spPr>
        <p:txBody>
          <a:bodyPr lIns="91419" tIns="45711" rIns="91419" bIns="45711"/>
          <a:lstStyle/>
          <a:p>
            <a:endParaRPr lang="en-US"/>
          </a:p>
        </p:txBody>
      </p:sp>
    </p:spTree>
  </p:cSld>
  <p:clrMap bg1="lt1" tx1="dk1" bg2="lt2" tx2="dk2" accent1="accent1" accent2="accent2" accent3="accent3" accent4="accent4" accent5="accent5" accent6="accent6" hlink="hlink" folHlink="folHlink"/>
  <p:sldLayoutIdLst>
    <p:sldLayoutId id="2147533350" r:id="rId1"/>
    <p:sldLayoutId id="2147533351" r:id="rId2"/>
    <p:sldLayoutId id="2147533352" r:id="rId3"/>
    <p:sldLayoutId id="2147533353" r:id="rId4"/>
    <p:sldLayoutId id="2147533354" r:id="rId5"/>
    <p:sldLayoutId id="2147533355" r:id="rId6"/>
    <p:sldLayoutId id="2147533356" r:id="rId7"/>
    <p:sldLayoutId id="2147533357" r:id="rId8"/>
    <p:sldLayoutId id="2147533358" r:id="rId9"/>
    <p:sldLayoutId id="2147533359" r:id="rId10"/>
    <p:sldLayoutId id="2147533360" r:id="rId11"/>
    <p:sldLayoutId id="2147533361" r:id="rId12"/>
    <p:sldLayoutId id="2147533362" r:id="rId13"/>
  </p:sldLayoutIdLst>
  <p:transition/>
  <p:timing>
    <p:tnLst>
      <p:par>
        <p:cTn id="1" dur="indefinite" restart="never" nodeType="tmRoot"/>
      </p:par>
    </p:tnLst>
  </p:timing>
  <p:hf hdr="0" ftr="0" dt="0"/>
  <p:txStyles>
    <p:titleStyle>
      <a:lvl1pPr algn="ctr" defTabSz="911174"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1174"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1174"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1174"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1174"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101" algn="ctr" defTabSz="912615" rtl="0" eaLnBrk="1" fontAlgn="base" hangingPunct="1">
        <a:spcBef>
          <a:spcPct val="0"/>
        </a:spcBef>
        <a:spcAft>
          <a:spcPct val="0"/>
        </a:spcAft>
        <a:defRPr sz="3600" b="1" u="sng">
          <a:solidFill>
            <a:srgbClr val="000099"/>
          </a:solidFill>
          <a:latin typeface="Arial" pitchFamily="-65" charset="0"/>
        </a:defRPr>
      </a:lvl6pPr>
      <a:lvl7pPr marL="914202" algn="ctr" defTabSz="912615" rtl="0" eaLnBrk="1" fontAlgn="base" hangingPunct="1">
        <a:spcBef>
          <a:spcPct val="0"/>
        </a:spcBef>
        <a:spcAft>
          <a:spcPct val="0"/>
        </a:spcAft>
        <a:defRPr sz="3600" b="1" u="sng">
          <a:solidFill>
            <a:srgbClr val="000099"/>
          </a:solidFill>
          <a:latin typeface="Arial" pitchFamily="-65" charset="0"/>
        </a:defRPr>
      </a:lvl7pPr>
      <a:lvl8pPr marL="1371304" algn="ctr" defTabSz="912615" rtl="0" eaLnBrk="1" fontAlgn="base" hangingPunct="1">
        <a:spcBef>
          <a:spcPct val="0"/>
        </a:spcBef>
        <a:spcAft>
          <a:spcPct val="0"/>
        </a:spcAft>
        <a:defRPr sz="3600" b="1" u="sng">
          <a:solidFill>
            <a:srgbClr val="000099"/>
          </a:solidFill>
          <a:latin typeface="Arial" pitchFamily="-65" charset="0"/>
        </a:defRPr>
      </a:lvl8pPr>
      <a:lvl9pPr marL="1828405" algn="ctr" defTabSz="912615" rtl="0" eaLnBrk="1" fontAlgn="base" hangingPunct="1">
        <a:spcBef>
          <a:spcPct val="0"/>
        </a:spcBef>
        <a:spcAft>
          <a:spcPct val="0"/>
        </a:spcAft>
        <a:defRPr sz="3600" b="1" u="sng">
          <a:solidFill>
            <a:srgbClr val="000099"/>
          </a:solidFill>
          <a:latin typeface="Arial" pitchFamily="-65" charset="0"/>
        </a:defRPr>
      </a:lvl9pPr>
    </p:titleStyle>
    <p:bodyStyle>
      <a:lvl1pPr marL="227001" indent="-227001" algn="l" defTabSz="911174"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881" indent="-227001" algn="l" defTabSz="911174"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174" indent="-225413" algn="l" defTabSz="911174"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4699" indent="-227001" algn="l" defTabSz="911174"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5523" indent="-227001" algn="l" defTabSz="911174"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057" indent="-228550" algn="l" defTabSz="912615"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159" indent="-228550" algn="l" defTabSz="912615"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259" indent="-228550" algn="l" defTabSz="912615"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5360" indent="-228550" algn="l" defTabSz="912615"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01" rtl="0" eaLnBrk="1" latinLnBrk="0" hangingPunct="1">
        <a:defRPr sz="1800" kern="1200">
          <a:solidFill>
            <a:schemeClr val="tx1"/>
          </a:solidFill>
          <a:latin typeface="+mn-lt"/>
          <a:ea typeface="+mn-ea"/>
          <a:cs typeface="+mn-cs"/>
        </a:defRPr>
      </a:lvl1pPr>
      <a:lvl2pPr marL="457101" algn="l" defTabSz="457101" rtl="0" eaLnBrk="1" latinLnBrk="0" hangingPunct="1">
        <a:defRPr sz="1800" kern="1200">
          <a:solidFill>
            <a:schemeClr val="tx1"/>
          </a:solidFill>
          <a:latin typeface="+mn-lt"/>
          <a:ea typeface="+mn-ea"/>
          <a:cs typeface="+mn-cs"/>
        </a:defRPr>
      </a:lvl2pPr>
      <a:lvl3pPr marL="914202" algn="l" defTabSz="457101" rtl="0" eaLnBrk="1" latinLnBrk="0" hangingPunct="1">
        <a:defRPr sz="1800" kern="1200">
          <a:solidFill>
            <a:schemeClr val="tx1"/>
          </a:solidFill>
          <a:latin typeface="+mn-lt"/>
          <a:ea typeface="+mn-ea"/>
          <a:cs typeface="+mn-cs"/>
        </a:defRPr>
      </a:lvl3pPr>
      <a:lvl4pPr marL="1371304" algn="l" defTabSz="457101" rtl="0" eaLnBrk="1" latinLnBrk="0" hangingPunct="1">
        <a:defRPr sz="1800" kern="1200">
          <a:solidFill>
            <a:schemeClr val="tx1"/>
          </a:solidFill>
          <a:latin typeface="+mn-lt"/>
          <a:ea typeface="+mn-ea"/>
          <a:cs typeface="+mn-cs"/>
        </a:defRPr>
      </a:lvl4pPr>
      <a:lvl5pPr marL="1828405" algn="l" defTabSz="457101" rtl="0" eaLnBrk="1" latinLnBrk="0" hangingPunct="1">
        <a:defRPr sz="1800" kern="1200">
          <a:solidFill>
            <a:schemeClr val="tx1"/>
          </a:solidFill>
          <a:latin typeface="+mn-lt"/>
          <a:ea typeface="+mn-ea"/>
          <a:cs typeface="+mn-cs"/>
        </a:defRPr>
      </a:lvl5pPr>
      <a:lvl6pPr marL="2285506" algn="l" defTabSz="457101" rtl="0" eaLnBrk="1" latinLnBrk="0" hangingPunct="1">
        <a:defRPr sz="1800" kern="1200">
          <a:solidFill>
            <a:schemeClr val="tx1"/>
          </a:solidFill>
          <a:latin typeface="+mn-lt"/>
          <a:ea typeface="+mn-ea"/>
          <a:cs typeface="+mn-cs"/>
        </a:defRPr>
      </a:lvl6pPr>
      <a:lvl7pPr marL="2742607" algn="l" defTabSz="457101" rtl="0" eaLnBrk="1" latinLnBrk="0" hangingPunct="1">
        <a:defRPr sz="1800" kern="1200">
          <a:solidFill>
            <a:schemeClr val="tx1"/>
          </a:solidFill>
          <a:latin typeface="+mn-lt"/>
          <a:ea typeface="+mn-ea"/>
          <a:cs typeface="+mn-cs"/>
        </a:defRPr>
      </a:lvl7pPr>
      <a:lvl8pPr marL="3199708" algn="l" defTabSz="457101" rtl="0" eaLnBrk="1" latinLnBrk="0" hangingPunct="1">
        <a:defRPr sz="1800" kern="1200">
          <a:solidFill>
            <a:schemeClr val="tx1"/>
          </a:solidFill>
          <a:latin typeface="+mn-lt"/>
          <a:ea typeface="+mn-ea"/>
          <a:cs typeface="+mn-cs"/>
        </a:defRPr>
      </a:lvl8pPr>
      <a:lvl9pPr marL="3656811" algn="l" defTabSz="457101"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42338"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46" tIns="46024" rIns="92046" bIns="46024" numCol="1" anchor="ctr" anchorCtr="0" compatLnSpc="1">
            <a:prstTxWarp prst="textNoShape">
              <a:avLst/>
            </a:prstTxWarp>
          </a:bodyPr>
          <a:lstStyle/>
          <a:p>
            <a:pPr lvl="0"/>
            <a:r>
              <a:rPr lang="en-US"/>
              <a:t>Click to edit Master title style</a:t>
            </a:r>
          </a:p>
        </p:txBody>
      </p:sp>
      <p:sp>
        <p:nvSpPr>
          <p:cNvPr id="142339" name="Rectangle 3"/>
          <p:cNvSpPr>
            <a:spLocks noGrp="1" noChangeArrowheads="1"/>
          </p:cNvSpPr>
          <p:nvPr>
            <p:ph type="body" idx="1"/>
            <p:custDataLst>
              <p:tags r:id="rId16"/>
            </p:custDataLst>
          </p:nvPr>
        </p:nvSpPr>
        <p:spPr bwMode="auto">
          <a:xfrm>
            <a:off x="685800" y="1981252"/>
            <a:ext cx="7772400" cy="4638675"/>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46" tIns="46024" rIns="92046" bIns="4602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83"/>
            <a:ext cx="3078162" cy="263525"/>
          </a:xfrm>
          <a:prstGeom prst="rect">
            <a:avLst/>
          </a:prstGeom>
          <a:noFill/>
          <a:ln w="9525">
            <a:noFill/>
            <a:miter lim="800000"/>
            <a:headEnd/>
            <a:tailEnd/>
          </a:ln>
          <a:effectLst/>
        </p:spPr>
        <p:txBody>
          <a:bodyPr lIns="92046" tIns="46024" rIns="92046" bIns="46024"/>
          <a:lstStyle/>
          <a:p>
            <a:pPr defTabSz="912615" eaLnBrk="0" hangingPunct="0">
              <a:defRPr/>
            </a:pPr>
            <a:fld id="{7872CD1B-801F-EE44-B073-9708C08A8058}" type="slidenum">
              <a:rPr lang="en-US" sz="1600" i="1">
                <a:effectLst>
                  <a:outerShdw blurRad="38100" dist="38100" dir="2700000" algn="tl">
                    <a:srgbClr val="DDDDDD"/>
                  </a:outerShdw>
                </a:effectLst>
                <a:latin typeface="Courier New" charset="0"/>
                <a:ea typeface="ＭＳ Ｐゴシック" charset="-128"/>
                <a:cs typeface="ＭＳ Ｐゴシック" charset="-128"/>
              </a:rPr>
              <a:pPr defTabSz="912615" eaLnBrk="0" hangingPunct="0">
                <a:defRPr/>
              </a:pPr>
              <a:t>‹#›</a:t>
            </a:fld>
            <a:r>
              <a:rPr lang="en-US" sz="1800">
                <a:solidFill>
                  <a:srgbClr val="808080"/>
                </a:solidFill>
                <a:ea typeface="ＭＳ Ｐゴシック" charset="-128"/>
                <a:cs typeface="ＭＳ Ｐゴシック" charset="-128"/>
              </a:rPr>
              <a:t> - </a:t>
            </a:r>
            <a:r>
              <a:rPr lang="en-US" sz="1000">
                <a:solidFill>
                  <a:srgbClr val="969696"/>
                </a:solidFill>
                <a:ea typeface="ＭＳ Ｐゴシック" charset="-128"/>
                <a:cs typeface="ＭＳ Ｐゴシック" charset="-128"/>
              </a:rPr>
              <a:t>Lectures.GersteinLab.org</a:t>
            </a:r>
            <a:r>
              <a:rPr lang="en-US" sz="400" b="0">
                <a:solidFill>
                  <a:srgbClr val="808080"/>
                </a:solidFill>
                <a:ea typeface="ＭＳ Ｐゴシック" charset="-128"/>
                <a:cs typeface="ＭＳ Ｐゴシック" charset="-128"/>
              </a:rPr>
              <a:t> </a:t>
            </a:r>
            <a:r>
              <a:rPr lang="en-US" sz="300" b="0">
                <a:ea typeface="ＭＳ Ｐゴシック" charset="-128"/>
                <a:cs typeface="ＭＳ Ｐゴシック" charset="-128"/>
              </a:rPr>
              <a:t>(c) '09</a:t>
            </a:r>
          </a:p>
        </p:txBody>
      </p:sp>
    </p:spTree>
  </p:cSld>
  <p:clrMap bg1="lt1" tx1="dk1" bg2="lt2" tx2="dk2" accent1="accent1" accent2="accent2" accent3="accent3" accent4="accent4" accent5="accent5" accent6="accent6" hlink="hlink" folHlink="folHlink"/>
  <p:sldLayoutIdLst>
    <p:sldLayoutId id="2147533363" r:id="rId1"/>
    <p:sldLayoutId id="2147533364" r:id="rId2"/>
    <p:sldLayoutId id="2147533365" r:id="rId3"/>
    <p:sldLayoutId id="2147533366" r:id="rId4"/>
    <p:sldLayoutId id="2147533367" r:id="rId5"/>
    <p:sldLayoutId id="2147533368" r:id="rId6"/>
    <p:sldLayoutId id="2147533369" r:id="rId7"/>
    <p:sldLayoutId id="2147533370" r:id="rId8"/>
    <p:sldLayoutId id="2147533371" r:id="rId9"/>
    <p:sldLayoutId id="2147533372" r:id="rId10"/>
    <p:sldLayoutId id="2147533373" r:id="rId11"/>
    <p:sldLayoutId id="2147533374" r:id="rId12"/>
    <p:sldLayoutId id="2147533375" r:id="rId13"/>
  </p:sldLayoutIdLst>
  <p:transition/>
  <p:timing>
    <p:tnLst>
      <p:par>
        <p:cTn id="1" dur="indefinite" restart="never" nodeType="tmRoot"/>
      </p:par>
    </p:tnLst>
  </p:timing>
  <p:hf hdr="0" ftr="0" dt="0"/>
  <p:txStyles>
    <p:titleStyle>
      <a:lvl1pPr algn="ctr" defTabSz="911174"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1174"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1174"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1174"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1174"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101" algn="ctr" defTabSz="912615" rtl="0" eaLnBrk="1" fontAlgn="base" hangingPunct="1">
        <a:spcBef>
          <a:spcPct val="0"/>
        </a:spcBef>
        <a:spcAft>
          <a:spcPct val="0"/>
        </a:spcAft>
        <a:defRPr sz="3600" b="1" u="sng">
          <a:solidFill>
            <a:srgbClr val="000099"/>
          </a:solidFill>
          <a:latin typeface="Arial" pitchFamily="-65" charset="0"/>
        </a:defRPr>
      </a:lvl6pPr>
      <a:lvl7pPr marL="914202" algn="ctr" defTabSz="912615" rtl="0" eaLnBrk="1" fontAlgn="base" hangingPunct="1">
        <a:spcBef>
          <a:spcPct val="0"/>
        </a:spcBef>
        <a:spcAft>
          <a:spcPct val="0"/>
        </a:spcAft>
        <a:defRPr sz="3600" b="1" u="sng">
          <a:solidFill>
            <a:srgbClr val="000099"/>
          </a:solidFill>
          <a:latin typeface="Arial" pitchFamily="-65" charset="0"/>
        </a:defRPr>
      </a:lvl7pPr>
      <a:lvl8pPr marL="1371304" algn="ctr" defTabSz="912615" rtl="0" eaLnBrk="1" fontAlgn="base" hangingPunct="1">
        <a:spcBef>
          <a:spcPct val="0"/>
        </a:spcBef>
        <a:spcAft>
          <a:spcPct val="0"/>
        </a:spcAft>
        <a:defRPr sz="3600" b="1" u="sng">
          <a:solidFill>
            <a:srgbClr val="000099"/>
          </a:solidFill>
          <a:latin typeface="Arial" pitchFamily="-65" charset="0"/>
        </a:defRPr>
      </a:lvl8pPr>
      <a:lvl9pPr marL="1828405" algn="ctr" defTabSz="912615" rtl="0" eaLnBrk="1" fontAlgn="base" hangingPunct="1">
        <a:spcBef>
          <a:spcPct val="0"/>
        </a:spcBef>
        <a:spcAft>
          <a:spcPct val="0"/>
        </a:spcAft>
        <a:defRPr sz="3600" b="1" u="sng">
          <a:solidFill>
            <a:srgbClr val="000099"/>
          </a:solidFill>
          <a:latin typeface="Arial" pitchFamily="-65" charset="0"/>
        </a:defRPr>
      </a:lvl9pPr>
    </p:titleStyle>
    <p:bodyStyle>
      <a:lvl1pPr marL="227001" indent="-227001" algn="l" defTabSz="911174"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881" indent="-227001" algn="l" defTabSz="911174"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174" indent="-225413" algn="l" defTabSz="911174"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4699" indent="-227001" algn="l" defTabSz="911174"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5523" indent="-227001" algn="l" defTabSz="911174"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057" indent="-228550" algn="l" defTabSz="912615"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159" indent="-228550" algn="l" defTabSz="912615"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259" indent="-228550" algn="l" defTabSz="912615"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5360" indent="-228550" algn="l" defTabSz="912615"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01" rtl="0" eaLnBrk="1" latinLnBrk="0" hangingPunct="1">
        <a:defRPr sz="1800" kern="1200">
          <a:solidFill>
            <a:schemeClr val="tx1"/>
          </a:solidFill>
          <a:latin typeface="+mn-lt"/>
          <a:ea typeface="+mn-ea"/>
          <a:cs typeface="+mn-cs"/>
        </a:defRPr>
      </a:lvl1pPr>
      <a:lvl2pPr marL="457101" algn="l" defTabSz="457101" rtl="0" eaLnBrk="1" latinLnBrk="0" hangingPunct="1">
        <a:defRPr sz="1800" kern="1200">
          <a:solidFill>
            <a:schemeClr val="tx1"/>
          </a:solidFill>
          <a:latin typeface="+mn-lt"/>
          <a:ea typeface="+mn-ea"/>
          <a:cs typeface="+mn-cs"/>
        </a:defRPr>
      </a:lvl2pPr>
      <a:lvl3pPr marL="914202" algn="l" defTabSz="457101" rtl="0" eaLnBrk="1" latinLnBrk="0" hangingPunct="1">
        <a:defRPr sz="1800" kern="1200">
          <a:solidFill>
            <a:schemeClr val="tx1"/>
          </a:solidFill>
          <a:latin typeface="+mn-lt"/>
          <a:ea typeface="+mn-ea"/>
          <a:cs typeface="+mn-cs"/>
        </a:defRPr>
      </a:lvl3pPr>
      <a:lvl4pPr marL="1371304" algn="l" defTabSz="457101" rtl="0" eaLnBrk="1" latinLnBrk="0" hangingPunct="1">
        <a:defRPr sz="1800" kern="1200">
          <a:solidFill>
            <a:schemeClr val="tx1"/>
          </a:solidFill>
          <a:latin typeface="+mn-lt"/>
          <a:ea typeface="+mn-ea"/>
          <a:cs typeface="+mn-cs"/>
        </a:defRPr>
      </a:lvl4pPr>
      <a:lvl5pPr marL="1828405" algn="l" defTabSz="457101" rtl="0" eaLnBrk="1" latinLnBrk="0" hangingPunct="1">
        <a:defRPr sz="1800" kern="1200">
          <a:solidFill>
            <a:schemeClr val="tx1"/>
          </a:solidFill>
          <a:latin typeface="+mn-lt"/>
          <a:ea typeface="+mn-ea"/>
          <a:cs typeface="+mn-cs"/>
        </a:defRPr>
      </a:lvl5pPr>
      <a:lvl6pPr marL="2285506" algn="l" defTabSz="457101" rtl="0" eaLnBrk="1" latinLnBrk="0" hangingPunct="1">
        <a:defRPr sz="1800" kern="1200">
          <a:solidFill>
            <a:schemeClr val="tx1"/>
          </a:solidFill>
          <a:latin typeface="+mn-lt"/>
          <a:ea typeface="+mn-ea"/>
          <a:cs typeface="+mn-cs"/>
        </a:defRPr>
      </a:lvl6pPr>
      <a:lvl7pPr marL="2742607" algn="l" defTabSz="457101" rtl="0" eaLnBrk="1" latinLnBrk="0" hangingPunct="1">
        <a:defRPr sz="1800" kern="1200">
          <a:solidFill>
            <a:schemeClr val="tx1"/>
          </a:solidFill>
          <a:latin typeface="+mn-lt"/>
          <a:ea typeface="+mn-ea"/>
          <a:cs typeface="+mn-cs"/>
        </a:defRPr>
      </a:lvl7pPr>
      <a:lvl8pPr marL="3199708" algn="l" defTabSz="457101" rtl="0" eaLnBrk="1" latinLnBrk="0" hangingPunct="1">
        <a:defRPr sz="1800" kern="1200">
          <a:solidFill>
            <a:schemeClr val="tx1"/>
          </a:solidFill>
          <a:latin typeface="+mn-lt"/>
          <a:ea typeface="+mn-ea"/>
          <a:cs typeface="+mn-cs"/>
        </a:defRPr>
      </a:lvl8pPr>
      <a:lvl9pPr marL="3656811" algn="l" defTabSz="457101"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43362" name="Rectangle 2"/>
          <p:cNvSpPr>
            <a:spLocks noGrp="1" noChangeArrowheads="1"/>
          </p:cNvSpPr>
          <p:nvPr>
            <p:ph type="title"/>
            <p:custDataLst>
              <p:tags r:id="rId4"/>
            </p:custDataLst>
          </p:nvPr>
        </p:nvSpPr>
        <p:spPr bwMode="auto">
          <a:xfrm>
            <a:off x="685800" y="609600"/>
            <a:ext cx="7772400" cy="1143000"/>
          </a:xfrm>
          <a:prstGeom prst="rect">
            <a:avLst/>
          </a:prstGeom>
          <a:solidFill>
            <a:schemeClr val="bg1"/>
          </a:solidFill>
          <a:ln>
            <a:noFill/>
          </a:ln>
          <a:extLst>
            <a:ext uri="{FAA26D3D-D897-4be2-8F04-BA451C77F1D7}">
              <ma14:placeholderFlag xmlns:ma14="http://schemas.microsoft.com/office/mac/drawingml/2011/main" val="1"/>
            </a:ext>
            <a:ext uri="{91240B29-F687-4f45-9708-019B960494DF}">
              <a14:hiddenLine xmlns:a14="http://schemas.microsoft.com/office/drawing/2010/main" xmlns="" w="9525">
                <a:solidFill>
                  <a:srgbClr val="000000"/>
                </a:solidFill>
                <a:miter lim="800000"/>
                <a:headEnd/>
                <a:tailEnd/>
              </a14:hiddenLine>
            </a:ext>
          </a:extLst>
        </p:spPr>
        <p:txBody>
          <a:bodyPr vert="horz" wrap="square" lIns="92055" tIns="46029" rIns="92055" bIns="46029" numCol="1" anchor="ctr" anchorCtr="0" compatLnSpc="1">
            <a:prstTxWarp prst="textNoShape">
              <a:avLst/>
            </a:prstTxWarp>
          </a:bodyPr>
          <a:lstStyle/>
          <a:p>
            <a:pPr lvl="0"/>
            <a:r>
              <a:rPr lang="en-US"/>
              <a:t>Click to edit Master title style</a:t>
            </a:r>
          </a:p>
        </p:txBody>
      </p:sp>
      <p:sp>
        <p:nvSpPr>
          <p:cNvPr id="143363" name="Rectangle 3"/>
          <p:cNvSpPr>
            <a:spLocks noGrp="1" noChangeArrowheads="1"/>
          </p:cNvSpPr>
          <p:nvPr>
            <p:ph type="body" idx="1"/>
            <p:custDataLst>
              <p:tags r:id="rId5"/>
            </p:custDataLst>
          </p:nvPr>
        </p:nvSpPr>
        <p:spPr bwMode="auto">
          <a:xfrm>
            <a:off x="685800" y="1981252"/>
            <a:ext cx="7772400" cy="4638675"/>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55" tIns="46029" rIns="92055" bIns="4602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533650" r:id="rId1"/>
    <p:sldLayoutId id="2147533651" r:id="rId2"/>
  </p:sldLayoutIdLst>
  <p:transition/>
  <p:txStyles>
    <p:titleStyle>
      <a:lvl1pPr algn="ctr" rtl="0" eaLnBrk="0" fontAlgn="base" hangingPunct="0">
        <a:spcBef>
          <a:spcPct val="0"/>
        </a:spcBef>
        <a:spcAft>
          <a:spcPct val="0"/>
        </a:spcAft>
        <a:defRPr sz="3200" b="1" u="sng">
          <a:solidFill>
            <a:srgbClr val="0000CC"/>
          </a:solidFill>
          <a:latin typeface="Arial" pitchFamily="-110" charset="0"/>
          <a:ea typeface="+mj-ea"/>
          <a:cs typeface="+mj-cs"/>
        </a:defRPr>
      </a:lvl1pPr>
      <a:lvl2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2pPr>
      <a:lvl3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3pPr>
      <a:lvl4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4pPr>
      <a:lvl5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5pPr>
      <a:lvl6pPr marL="457101" algn="ctr" rtl="0" eaLnBrk="1" fontAlgn="base" hangingPunct="1">
        <a:spcBef>
          <a:spcPct val="0"/>
        </a:spcBef>
        <a:spcAft>
          <a:spcPct val="0"/>
        </a:spcAft>
        <a:defRPr sz="3200" b="1" u="sng">
          <a:solidFill>
            <a:srgbClr val="0000CC"/>
          </a:solidFill>
          <a:latin typeface="Arial" pitchFamily="-65" charset="0"/>
        </a:defRPr>
      </a:lvl6pPr>
      <a:lvl7pPr marL="914202" algn="ctr" rtl="0" eaLnBrk="1" fontAlgn="base" hangingPunct="1">
        <a:spcBef>
          <a:spcPct val="0"/>
        </a:spcBef>
        <a:spcAft>
          <a:spcPct val="0"/>
        </a:spcAft>
        <a:defRPr sz="3200" b="1" u="sng">
          <a:solidFill>
            <a:srgbClr val="0000CC"/>
          </a:solidFill>
          <a:latin typeface="Arial" pitchFamily="-65" charset="0"/>
        </a:defRPr>
      </a:lvl7pPr>
      <a:lvl8pPr marL="1371304" algn="ctr" rtl="0" eaLnBrk="1" fontAlgn="base" hangingPunct="1">
        <a:spcBef>
          <a:spcPct val="0"/>
        </a:spcBef>
        <a:spcAft>
          <a:spcPct val="0"/>
        </a:spcAft>
        <a:defRPr sz="3200" b="1" u="sng">
          <a:solidFill>
            <a:srgbClr val="0000CC"/>
          </a:solidFill>
          <a:latin typeface="Arial" pitchFamily="-65" charset="0"/>
        </a:defRPr>
      </a:lvl8pPr>
      <a:lvl9pPr marL="1828405" algn="ctr" rtl="0" eaLnBrk="1" fontAlgn="base" hangingPunct="1">
        <a:spcBef>
          <a:spcPct val="0"/>
        </a:spcBef>
        <a:spcAft>
          <a:spcPct val="0"/>
        </a:spcAft>
        <a:defRPr sz="3200" b="1" u="sng">
          <a:solidFill>
            <a:srgbClr val="0000CC"/>
          </a:solidFill>
          <a:latin typeface="Arial" pitchFamily="-65" charset="0"/>
        </a:defRPr>
      </a:lvl9pPr>
    </p:titleStyle>
    <p:bodyStyle>
      <a:lvl1pPr marL="227001" indent="-227001" algn="l" rtl="0" eaLnBrk="0" fontAlgn="base" hangingPunct="0">
        <a:spcBef>
          <a:spcPct val="20000"/>
        </a:spcBef>
        <a:spcAft>
          <a:spcPct val="0"/>
        </a:spcAft>
        <a:buChar char="•"/>
        <a:defRPr sz="2400">
          <a:solidFill>
            <a:schemeClr val="tx1"/>
          </a:solidFill>
          <a:latin typeface="Arial" pitchFamily="-110" charset="0"/>
          <a:ea typeface="+mn-ea"/>
          <a:cs typeface="+mn-cs"/>
        </a:defRPr>
      </a:lvl1pPr>
      <a:lvl2pPr marL="569881" indent="-227001" algn="l" rtl="0" eaLnBrk="0" fontAlgn="base" hangingPunct="0">
        <a:spcBef>
          <a:spcPct val="20000"/>
        </a:spcBef>
        <a:spcAft>
          <a:spcPct val="0"/>
        </a:spcAft>
        <a:buFont typeface="Symbol" charset="0"/>
        <a:buChar char="à"/>
        <a:defRPr sz="2000">
          <a:solidFill>
            <a:schemeClr val="tx1"/>
          </a:solidFill>
          <a:latin typeface="Arial" pitchFamily="-110" charset="0"/>
          <a:ea typeface="+mn-ea"/>
        </a:defRPr>
      </a:lvl2pPr>
      <a:lvl3pPr marL="912762" indent="-227001" algn="l" rtl="0" eaLnBrk="0" fontAlgn="base" hangingPunct="0">
        <a:spcBef>
          <a:spcPct val="20000"/>
        </a:spcBef>
        <a:spcAft>
          <a:spcPct val="0"/>
        </a:spcAft>
        <a:buChar char="•"/>
        <a:defRPr sz="2000">
          <a:solidFill>
            <a:schemeClr val="tx1"/>
          </a:solidFill>
          <a:latin typeface="Arial" pitchFamily="-110" charset="0"/>
          <a:ea typeface="+mn-ea"/>
        </a:defRPr>
      </a:lvl3pPr>
      <a:lvl4pPr marL="1260405" indent="-231762" algn="l" rtl="0" eaLnBrk="0" fontAlgn="base" hangingPunct="0">
        <a:spcBef>
          <a:spcPct val="20000"/>
        </a:spcBef>
        <a:spcAft>
          <a:spcPct val="0"/>
        </a:spcAft>
        <a:buChar char="–"/>
        <a:defRPr sz="2000">
          <a:solidFill>
            <a:schemeClr val="tx1"/>
          </a:solidFill>
          <a:latin typeface="Arial" pitchFamily="-110" charset="0"/>
          <a:ea typeface="+mn-ea"/>
        </a:defRPr>
      </a:lvl4pPr>
      <a:lvl5pPr marL="1598523" indent="-222238" algn="l" rtl="0" eaLnBrk="0" fontAlgn="base" hangingPunct="0">
        <a:spcBef>
          <a:spcPct val="20000"/>
        </a:spcBef>
        <a:spcAft>
          <a:spcPct val="0"/>
        </a:spcAft>
        <a:buChar char="»"/>
        <a:defRPr sz="2000">
          <a:solidFill>
            <a:schemeClr val="tx1"/>
          </a:solidFill>
          <a:latin typeface="Arial" pitchFamily="-110" charset="0"/>
          <a:ea typeface="+mn-ea"/>
        </a:defRPr>
      </a:lvl5pPr>
      <a:lvl6pPr marL="2056955" indent="-223790" algn="l" rtl="0" eaLnBrk="1" fontAlgn="base" hangingPunct="1">
        <a:spcBef>
          <a:spcPct val="20000"/>
        </a:spcBef>
        <a:spcAft>
          <a:spcPct val="0"/>
        </a:spcAft>
        <a:buChar char="»"/>
        <a:defRPr sz="2000">
          <a:solidFill>
            <a:schemeClr val="tx1"/>
          </a:solidFill>
          <a:latin typeface="+mn-lt"/>
          <a:ea typeface="+mn-ea"/>
        </a:defRPr>
      </a:lvl6pPr>
      <a:lvl7pPr marL="2514057" indent="-223790" algn="l" rtl="0" eaLnBrk="1" fontAlgn="base" hangingPunct="1">
        <a:spcBef>
          <a:spcPct val="20000"/>
        </a:spcBef>
        <a:spcAft>
          <a:spcPct val="0"/>
        </a:spcAft>
        <a:buChar char="»"/>
        <a:defRPr sz="2000">
          <a:solidFill>
            <a:schemeClr val="tx1"/>
          </a:solidFill>
          <a:latin typeface="+mn-lt"/>
          <a:ea typeface="+mn-ea"/>
        </a:defRPr>
      </a:lvl7pPr>
      <a:lvl8pPr marL="2971159" indent="-223790" algn="l" rtl="0" eaLnBrk="1" fontAlgn="base" hangingPunct="1">
        <a:spcBef>
          <a:spcPct val="20000"/>
        </a:spcBef>
        <a:spcAft>
          <a:spcPct val="0"/>
        </a:spcAft>
        <a:buChar char="»"/>
        <a:defRPr sz="2000">
          <a:solidFill>
            <a:schemeClr val="tx1"/>
          </a:solidFill>
          <a:latin typeface="+mn-lt"/>
          <a:ea typeface="+mn-ea"/>
        </a:defRPr>
      </a:lvl8pPr>
      <a:lvl9pPr marL="3428259" indent="-223790"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457101" rtl="0" eaLnBrk="1" latinLnBrk="0" hangingPunct="1">
        <a:defRPr sz="1800" kern="1200">
          <a:solidFill>
            <a:schemeClr val="tx1"/>
          </a:solidFill>
          <a:latin typeface="+mn-lt"/>
          <a:ea typeface="+mn-ea"/>
          <a:cs typeface="+mn-cs"/>
        </a:defRPr>
      </a:lvl1pPr>
      <a:lvl2pPr marL="457101" algn="l" defTabSz="457101" rtl="0" eaLnBrk="1" latinLnBrk="0" hangingPunct="1">
        <a:defRPr sz="1800" kern="1200">
          <a:solidFill>
            <a:schemeClr val="tx1"/>
          </a:solidFill>
          <a:latin typeface="+mn-lt"/>
          <a:ea typeface="+mn-ea"/>
          <a:cs typeface="+mn-cs"/>
        </a:defRPr>
      </a:lvl2pPr>
      <a:lvl3pPr marL="914202" algn="l" defTabSz="457101" rtl="0" eaLnBrk="1" latinLnBrk="0" hangingPunct="1">
        <a:defRPr sz="1800" kern="1200">
          <a:solidFill>
            <a:schemeClr val="tx1"/>
          </a:solidFill>
          <a:latin typeface="+mn-lt"/>
          <a:ea typeface="+mn-ea"/>
          <a:cs typeface="+mn-cs"/>
        </a:defRPr>
      </a:lvl3pPr>
      <a:lvl4pPr marL="1371304" algn="l" defTabSz="457101" rtl="0" eaLnBrk="1" latinLnBrk="0" hangingPunct="1">
        <a:defRPr sz="1800" kern="1200">
          <a:solidFill>
            <a:schemeClr val="tx1"/>
          </a:solidFill>
          <a:latin typeface="+mn-lt"/>
          <a:ea typeface="+mn-ea"/>
          <a:cs typeface="+mn-cs"/>
        </a:defRPr>
      </a:lvl4pPr>
      <a:lvl5pPr marL="1828405" algn="l" defTabSz="457101" rtl="0" eaLnBrk="1" latinLnBrk="0" hangingPunct="1">
        <a:defRPr sz="1800" kern="1200">
          <a:solidFill>
            <a:schemeClr val="tx1"/>
          </a:solidFill>
          <a:latin typeface="+mn-lt"/>
          <a:ea typeface="+mn-ea"/>
          <a:cs typeface="+mn-cs"/>
        </a:defRPr>
      </a:lvl5pPr>
      <a:lvl6pPr marL="2285506" algn="l" defTabSz="457101" rtl="0" eaLnBrk="1" latinLnBrk="0" hangingPunct="1">
        <a:defRPr sz="1800" kern="1200">
          <a:solidFill>
            <a:schemeClr val="tx1"/>
          </a:solidFill>
          <a:latin typeface="+mn-lt"/>
          <a:ea typeface="+mn-ea"/>
          <a:cs typeface="+mn-cs"/>
        </a:defRPr>
      </a:lvl6pPr>
      <a:lvl7pPr marL="2742607" algn="l" defTabSz="457101" rtl="0" eaLnBrk="1" latinLnBrk="0" hangingPunct="1">
        <a:defRPr sz="1800" kern="1200">
          <a:solidFill>
            <a:schemeClr val="tx1"/>
          </a:solidFill>
          <a:latin typeface="+mn-lt"/>
          <a:ea typeface="+mn-ea"/>
          <a:cs typeface="+mn-cs"/>
        </a:defRPr>
      </a:lvl7pPr>
      <a:lvl8pPr marL="3199708" algn="l" defTabSz="457101" rtl="0" eaLnBrk="1" latinLnBrk="0" hangingPunct="1">
        <a:defRPr sz="1800" kern="1200">
          <a:solidFill>
            <a:schemeClr val="tx1"/>
          </a:solidFill>
          <a:latin typeface="+mn-lt"/>
          <a:ea typeface="+mn-ea"/>
          <a:cs typeface="+mn-cs"/>
        </a:defRPr>
      </a:lvl8pPr>
      <a:lvl9pPr marL="3656811" algn="l" defTabSz="457101"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6386"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61" tIns="46031" rIns="92061" bIns="46031" numCol="1" anchor="ctr" anchorCtr="0" compatLnSpc="1">
            <a:prstTxWarp prst="textNoShape">
              <a:avLst/>
            </a:prstTxWarp>
          </a:bodyPr>
          <a:lstStyle/>
          <a:p>
            <a:pPr lvl="0"/>
            <a:r>
              <a:rPr lang="en-US"/>
              <a:t>Click to edit Master title style</a:t>
            </a:r>
          </a:p>
        </p:txBody>
      </p:sp>
      <p:sp>
        <p:nvSpPr>
          <p:cNvPr id="16387" name="Rectangle 3"/>
          <p:cNvSpPr>
            <a:spLocks noGrp="1" noChangeArrowheads="1"/>
          </p:cNvSpPr>
          <p:nvPr>
            <p:ph type="body" idx="1"/>
            <p:custDataLst>
              <p:tags r:id="rId16"/>
            </p:custDataLst>
          </p:nvPr>
        </p:nvSpPr>
        <p:spPr bwMode="auto">
          <a:xfrm>
            <a:off x="685800" y="1981252"/>
            <a:ext cx="7772400" cy="4638675"/>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61" tIns="46031" rIns="92061" bIns="460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83"/>
            <a:ext cx="3078162" cy="263525"/>
          </a:xfrm>
          <a:prstGeom prst="rect">
            <a:avLst/>
          </a:prstGeom>
          <a:noFill/>
          <a:ln w="9525">
            <a:noFill/>
            <a:miter lim="800000"/>
            <a:headEnd/>
            <a:tailEnd/>
          </a:ln>
          <a:effectLst/>
        </p:spPr>
        <p:txBody>
          <a:bodyPr lIns="92061" tIns="46031" rIns="92061" bIns="46031"/>
          <a:lstStyle/>
          <a:p>
            <a:pPr defTabSz="912762" eaLnBrk="0" hangingPunct="0">
              <a:defRPr/>
            </a:pPr>
            <a:fld id="{4B8E7B7C-A1E2-2842-B7E5-1110499D6FA3}" type="slidenum">
              <a:rPr lang="en-US" sz="1600" i="1">
                <a:effectLst>
                  <a:outerShdw blurRad="38100" dist="38100" dir="2700000" algn="tl">
                    <a:srgbClr val="DDDDDD"/>
                  </a:outerShdw>
                </a:effectLst>
                <a:latin typeface="Courier New" charset="0"/>
                <a:ea typeface="ＭＳ Ｐゴシック" charset="-128"/>
                <a:cs typeface="ＭＳ Ｐゴシック" charset="-128"/>
              </a:rPr>
              <a:pPr defTabSz="912762" eaLnBrk="0" hangingPunct="0">
                <a:defRPr/>
              </a:pPr>
              <a:t>‹#›</a:t>
            </a:fld>
            <a:r>
              <a:rPr lang="en-US" sz="1800">
                <a:solidFill>
                  <a:srgbClr val="808080"/>
                </a:solidFill>
                <a:ea typeface="ＭＳ Ｐゴシック" charset="-128"/>
                <a:cs typeface="ＭＳ Ｐゴシック" charset="-128"/>
              </a:rPr>
              <a:t> - </a:t>
            </a:r>
            <a:r>
              <a:rPr lang="en-US" sz="1000">
                <a:solidFill>
                  <a:srgbClr val="969696"/>
                </a:solidFill>
                <a:ea typeface="ＭＳ Ｐゴシック" charset="-128"/>
                <a:cs typeface="ＭＳ Ｐゴシック" charset="-128"/>
              </a:rPr>
              <a:t>Lectures.GersteinLab.org</a:t>
            </a:r>
            <a:r>
              <a:rPr lang="en-US" sz="400" b="0">
                <a:solidFill>
                  <a:srgbClr val="808080"/>
                </a:solidFill>
                <a:ea typeface="ＭＳ Ｐゴシック" charset="-128"/>
                <a:cs typeface="ＭＳ Ｐゴシック" charset="-128"/>
              </a:rPr>
              <a:t> </a:t>
            </a:r>
            <a:r>
              <a:rPr lang="en-US" sz="300" b="0">
                <a:ea typeface="ＭＳ Ｐゴシック" charset="-128"/>
                <a:cs typeface="ＭＳ Ｐゴシック" charset="-128"/>
              </a:rPr>
              <a:t>(c) '09</a:t>
            </a:r>
          </a:p>
        </p:txBody>
      </p:sp>
    </p:spTree>
  </p:cSld>
  <p:clrMap bg1="lt1" tx1="dk1" bg2="lt2" tx2="dk2" accent1="accent1" accent2="accent2" accent3="accent3" accent4="accent4" accent5="accent5" accent6="accent6" hlink="hlink" folHlink="folHlink"/>
  <p:sldLayoutIdLst>
    <p:sldLayoutId id="2147533123" r:id="rId1"/>
    <p:sldLayoutId id="2147533124" r:id="rId2"/>
    <p:sldLayoutId id="2147533125" r:id="rId3"/>
    <p:sldLayoutId id="2147533126" r:id="rId4"/>
    <p:sldLayoutId id="2147533127" r:id="rId5"/>
    <p:sldLayoutId id="2147533128" r:id="rId6"/>
    <p:sldLayoutId id="2147533129" r:id="rId7"/>
    <p:sldLayoutId id="2147533130" r:id="rId8"/>
    <p:sldLayoutId id="2147533131" r:id="rId9"/>
    <p:sldLayoutId id="2147533132" r:id="rId10"/>
    <p:sldLayoutId id="2147533133" r:id="rId11"/>
    <p:sldLayoutId id="2147533134" r:id="rId12"/>
    <p:sldLayoutId id="2147533135" r:id="rId13"/>
  </p:sldLayoutIdLst>
  <p:transition/>
  <p:timing>
    <p:tnLst>
      <p:par>
        <p:cTn id="1" dur="indefinite" restart="never" nodeType="tmRoot"/>
      </p:par>
    </p:tnLst>
  </p:timing>
  <p:hf hdr="0" ftr="0" dt="0"/>
  <p:txStyles>
    <p:titleStyle>
      <a:lvl1pPr algn="ctr" defTabSz="912762"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174" algn="ctr" defTabSz="912762" rtl="0" eaLnBrk="1" fontAlgn="base" hangingPunct="1">
        <a:spcBef>
          <a:spcPct val="0"/>
        </a:spcBef>
        <a:spcAft>
          <a:spcPct val="0"/>
        </a:spcAft>
        <a:defRPr sz="3600" b="1" u="sng">
          <a:solidFill>
            <a:srgbClr val="000099"/>
          </a:solidFill>
          <a:latin typeface="Arial" pitchFamily="-65" charset="0"/>
        </a:defRPr>
      </a:lvl6pPr>
      <a:lvl7pPr marL="914349" algn="ctr" defTabSz="912762" rtl="0" eaLnBrk="1" fontAlgn="base" hangingPunct="1">
        <a:spcBef>
          <a:spcPct val="0"/>
        </a:spcBef>
        <a:spcAft>
          <a:spcPct val="0"/>
        </a:spcAft>
        <a:defRPr sz="3600" b="1" u="sng">
          <a:solidFill>
            <a:srgbClr val="000099"/>
          </a:solidFill>
          <a:latin typeface="Arial" pitchFamily="-65" charset="0"/>
        </a:defRPr>
      </a:lvl7pPr>
      <a:lvl8pPr marL="1371523" algn="ctr" defTabSz="912762" rtl="0" eaLnBrk="1" fontAlgn="base" hangingPunct="1">
        <a:spcBef>
          <a:spcPct val="0"/>
        </a:spcBef>
        <a:spcAft>
          <a:spcPct val="0"/>
        </a:spcAft>
        <a:defRPr sz="3600" b="1" u="sng">
          <a:solidFill>
            <a:srgbClr val="000099"/>
          </a:solidFill>
          <a:latin typeface="Arial" pitchFamily="-65" charset="0"/>
        </a:defRPr>
      </a:lvl8pPr>
      <a:lvl9pPr marL="1828698" algn="ctr" defTabSz="912762" rtl="0" eaLnBrk="1" fontAlgn="base" hangingPunct="1">
        <a:spcBef>
          <a:spcPct val="0"/>
        </a:spcBef>
        <a:spcAft>
          <a:spcPct val="0"/>
        </a:spcAft>
        <a:defRPr sz="3600" b="1" u="sng">
          <a:solidFill>
            <a:srgbClr val="000099"/>
          </a:solidFill>
          <a:latin typeface="Arial" pitchFamily="-65" charset="0"/>
        </a:defRPr>
      </a:lvl9pPr>
    </p:titleStyle>
    <p:bodyStyle>
      <a:lvl1pPr marL="228588" indent="-228588" algn="l" defTabSz="912762"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71468" indent="-228588" algn="l" defTabSz="912762"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2762" indent="-227001" algn="l" defTabSz="912762"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6286" indent="-228588" algn="l" defTabSz="912762"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7111" indent="-228588" algn="l" defTabSz="912762"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459"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634"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808"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5982"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74" rtl="0" eaLnBrk="1" latinLnBrk="0" hangingPunct="1">
        <a:defRPr sz="1800" kern="1200">
          <a:solidFill>
            <a:schemeClr val="tx1"/>
          </a:solidFill>
          <a:latin typeface="+mn-lt"/>
          <a:ea typeface="+mn-ea"/>
          <a:cs typeface="+mn-cs"/>
        </a:defRPr>
      </a:lvl1pPr>
      <a:lvl2pPr marL="457174" algn="l" defTabSz="457174" rtl="0" eaLnBrk="1" latinLnBrk="0" hangingPunct="1">
        <a:defRPr sz="1800" kern="1200">
          <a:solidFill>
            <a:schemeClr val="tx1"/>
          </a:solidFill>
          <a:latin typeface="+mn-lt"/>
          <a:ea typeface="+mn-ea"/>
          <a:cs typeface="+mn-cs"/>
        </a:defRPr>
      </a:lvl2pPr>
      <a:lvl3pPr marL="914349" algn="l" defTabSz="457174" rtl="0" eaLnBrk="1" latinLnBrk="0" hangingPunct="1">
        <a:defRPr sz="1800" kern="1200">
          <a:solidFill>
            <a:schemeClr val="tx1"/>
          </a:solidFill>
          <a:latin typeface="+mn-lt"/>
          <a:ea typeface="+mn-ea"/>
          <a:cs typeface="+mn-cs"/>
        </a:defRPr>
      </a:lvl3pPr>
      <a:lvl4pPr marL="1371523" algn="l" defTabSz="457174" rtl="0" eaLnBrk="1" latinLnBrk="0" hangingPunct="1">
        <a:defRPr sz="1800" kern="1200">
          <a:solidFill>
            <a:schemeClr val="tx1"/>
          </a:solidFill>
          <a:latin typeface="+mn-lt"/>
          <a:ea typeface="+mn-ea"/>
          <a:cs typeface="+mn-cs"/>
        </a:defRPr>
      </a:lvl4pPr>
      <a:lvl5pPr marL="1828698" algn="l" defTabSz="457174" rtl="0" eaLnBrk="1" latinLnBrk="0" hangingPunct="1">
        <a:defRPr sz="1800" kern="1200">
          <a:solidFill>
            <a:schemeClr val="tx1"/>
          </a:solidFill>
          <a:latin typeface="+mn-lt"/>
          <a:ea typeface="+mn-ea"/>
          <a:cs typeface="+mn-cs"/>
        </a:defRPr>
      </a:lvl5pPr>
      <a:lvl6pPr marL="2285872" algn="l" defTabSz="457174" rtl="0" eaLnBrk="1" latinLnBrk="0" hangingPunct="1">
        <a:defRPr sz="1800" kern="1200">
          <a:solidFill>
            <a:schemeClr val="tx1"/>
          </a:solidFill>
          <a:latin typeface="+mn-lt"/>
          <a:ea typeface="+mn-ea"/>
          <a:cs typeface="+mn-cs"/>
        </a:defRPr>
      </a:lvl6pPr>
      <a:lvl7pPr marL="2743046" algn="l" defTabSz="457174" rtl="0" eaLnBrk="1" latinLnBrk="0" hangingPunct="1">
        <a:defRPr sz="1800" kern="1200">
          <a:solidFill>
            <a:schemeClr val="tx1"/>
          </a:solidFill>
          <a:latin typeface="+mn-lt"/>
          <a:ea typeface="+mn-ea"/>
          <a:cs typeface="+mn-cs"/>
        </a:defRPr>
      </a:lvl7pPr>
      <a:lvl8pPr marL="3200220" algn="l" defTabSz="457174" rtl="0" eaLnBrk="1" latinLnBrk="0" hangingPunct="1">
        <a:defRPr sz="1800" kern="1200">
          <a:solidFill>
            <a:schemeClr val="tx1"/>
          </a:solidFill>
          <a:latin typeface="+mn-lt"/>
          <a:ea typeface="+mn-ea"/>
          <a:cs typeface="+mn-cs"/>
        </a:defRPr>
      </a:lvl8pPr>
      <a:lvl9pPr marL="3657396" algn="l" defTabSz="457174"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46434" name="Rectangle 2"/>
          <p:cNvSpPr>
            <a:spLocks noGrp="1" noChangeArrowheads="1"/>
          </p:cNvSpPr>
          <p:nvPr>
            <p:ph type="title"/>
            <p:custDataLst>
              <p:tags r:id="rId13"/>
            </p:custDataLst>
          </p:nvPr>
        </p:nvSpPr>
        <p:spPr bwMode="auto">
          <a:xfrm>
            <a:off x="457200" y="274638"/>
            <a:ext cx="8229600" cy="944562"/>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19" tIns="45711" rIns="91419" bIns="45711" numCol="1" anchor="ctr" anchorCtr="0" compatLnSpc="1">
            <a:prstTxWarp prst="textNoShape">
              <a:avLst/>
            </a:prstTxWarp>
          </a:bodyPr>
          <a:lstStyle/>
          <a:p>
            <a:pPr lvl="0"/>
            <a:r>
              <a:rPr lang="en-US"/>
              <a:t>Click to edit Master title style</a:t>
            </a:r>
          </a:p>
        </p:txBody>
      </p:sp>
      <p:sp>
        <p:nvSpPr>
          <p:cNvPr id="146435" name="Rectangle 3"/>
          <p:cNvSpPr>
            <a:spLocks noGrp="1" noChangeArrowheads="1"/>
          </p:cNvSpPr>
          <p:nvPr>
            <p:ph type="body" idx="1"/>
            <p:custDataLst>
              <p:tags r:id="rId14"/>
            </p:custDataLst>
          </p:nvPr>
        </p:nvSpPr>
        <p:spPr bwMode="auto">
          <a:xfrm>
            <a:off x="457200" y="1600200"/>
            <a:ext cx="8229600" cy="47244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19" tIns="45711" rIns="91419" bIns="4571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9" name="Rectangle 5"/>
          <p:cNvSpPr>
            <a:spLocks noGrp="1" noChangeArrowheads="1"/>
          </p:cNvSpPr>
          <p:nvPr>
            <p:ph type="ftr" sz="quarter" idx="3"/>
            <p:custDataLst>
              <p:tags r:id="rId15"/>
            </p:custDataLst>
          </p:nvPr>
        </p:nvSpPr>
        <p:spPr bwMode="auto">
          <a:xfrm>
            <a:off x="457200" y="6400800"/>
            <a:ext cx="5105400" cy="323850"/>
          </a:xfrm>
          <a:prstGeom prst="rect">
            <a:avLst/>
          </a:prstGeom>
          <a:noFill/>
          <a:ln w="9525">
            <a:noFill/>
            <a:miter lim="800000"/>
            <a:headEnd/>
            <a:tailEnd/>
          </a:ln>
          <a:effectLst/>
        </p:spPr>
        <p:txBody>
          <a:bodyPr vert="horz" wrap="square" lIns="91419" tIns="45711" rIns="91419" bIns="45711" numCol="1" anchor="t" anchorCtr="0" compatLnSpc="1">
            <a:prstTxWarp prst="textNoShape">
              <a:avLst/>
            </a:prstTxWarp>
          </a:bodyPr>
          <a:lstStyle>
            <a:lvl1pPr algn="ctr">
              <a:defRPr>
                <a:latin typeface="Arial" pitchFamily="-111" charset="0"/>
                <a:ea typeface="ＭＳ Ｐゴシック" pitchFamily="-111" charset="-128"/>
                <a:cs typeface="ＭＳ Ｐゴシック" pitchFamily="-111" charset="-128"/>
              </a:defRPr>
            </a:lvl1pPr>
          </a:lstStyle>
          <a:p>
            <a:pPr>
              <a:defRPr/>
            </a:pPr>
            <a:endParaRPr lang="en-US"/>
          </a:p>
        </p:txBody>
      </p:sp>
      <p:sp>
        <p:nvSpPr>
          <p:cNvPr id="1030" name="Rectangle 6"/>
          <p:cNvSpPr>
            <a:spLocks noGrp="1" noChangeArrowheads="1"/>
          </p:cNvSpPr>
          <p:nvPr>
            <p:ph type="sldNum" sz="quarter" idx="4"/>
            <p:custDataLst>
              <p:tags r:id="rId16"/>
            </p:custDataLst>
          </p:nvPr>
        </p:nvSpPr>
        <p:spPr bwMode="auto">
          <a:xfrm>
            <a:off x="8534400" y="6400800"/>
            <a:ext cx="457200" cy="323850"/>
          </a:xfrm>
          <a:prstGeom prst="rect">
            <a:avLst/>
          </a:prstGeom>
          <a:noFill/>
          <a:ln w="9525">
            <a:noFill/>
            <a:miter lim="800000"/>
            <a:headEnd/>
            <a:tailEnd/>
          </a:ln>
          <a:effectLst/>
        </p:spPr>
        <p:txBody>
          <a:bodyPr vert="horz" wrap="square" lIns="91419" tIns="45711" rIns="91419" bIns="45711" numCol="1" anchor="t" anchorCtr="0" compatLnSpc="1">
            <a:prstTxWarp prst="textNoShape">
              <a:avLst/>
            </a:prstTxWarp>
          </a:bodyPr>
          <a:lstStyle>
            <a:lvl1pPr algn="r">
              <a:defRPr/>
            </a:lvl1pPr>
          </a:lstStyle>
          <a:p>
            <a:pPr>
              <a:defRPr/>
            </a:pPr>
            <a:fld id="{BBBF11F1-A778-D34A-B6FB-DFE008EA4E8C}" type="slidenum">
              <a:rPr lang="en-US"/>
              <a:pPr>
                <a:defRPr/>
              </a:pPr>
              <a:t>‹#›</a:t>
            </a:fld>
            <a:endParaRPr lang="en-US"/>
          </a:p>
        </p:txBody>
      </p:sp>
      <p:sp>
        <p:nvSpPr>
          <p:cNvPr id="146438" name="Line 7"/>
          <p:cNvSpPr>
            <a:spLocks noChangeShapeType="1"/>
          </p:cNvSpPr>
          <p:nvPr>
            <p:custDataLst>
              <p:tags r:id="rId17"/>
            </p:custDataLst>
          </p:nvPr>
        </p:nvSpPr>
        <p:spPr bwMode="auto">
          <a:xfrm>
            <a:off x="0" y="0"/>
            <a:ext cx="0" cy="6858000"/>
          </a:xfrm>
          <a:prstGeom prst="line">
            <a:avLst/>
          </a:prstGeom>
          <a:noFill/>
          <a:ln w="76200">
            <a:solidFill>
              <a:srgbClr val="4D4D4D"/>
            </a:solidFill>
            <a:round/>
            <a:headEnd/>
            <a:tailEnd/>
          </a:ln>
          <a:extLst>
            <a:ext uri="{909E8E84-426E-40dd-AFC4-6F175D3DCCD1}">
              <a14:hiddenFill xmlns:a14="http://schemas.microsoft.com/office/drawing/2010/main" xmlns="">
                <a:noFill/>
              </a14:hiddenFill>
            </a:ext>
          </a:extLst>
        </p:spPr>
        <p:txBody>
          <a:bodyPr lIns="91419" tIns="45711" rIns="91419" bIns="45711"/>
          <a:lstStyle/>
          <a:p>
            <a:endParaRPr lang="en-US"/>
          </a:p>
        </p:txBody>
      </p:sp>
      <p:sp>
        <p:nvSpPr>
          <p:cNvPr id="146439" name="Line 8"/>
          <p:cNvSpPr>
            <a:spLocks noChangeShapeType="1"/>
          </p:cNvSpPr>
          <p:nvPr>
            <p:custDataLst>
              <p:tags r:id="rId18"/>
            </p:custDataLst>
          </p:nvPr>
        </p:nvSpPr>
        <p:spPr bwMode="auto">
          <a:xfrm>
            <a:off x="9144000" y="0"/>
            <a:ext cx="0" cy="6858000"/>
          </a:xfrm>
          <a:prstGeom prst="line">
            <a:avLst/>
          </a:prstGeom>
          <a:noFill/>
          <a:ln w="76200">
            <a:solidFill>
              <a:srgbClr val="4D4D4D"/>
            </a:solidFill>
            <a:round/>
            <a:headEnd/>
            <a:tailEnd/>
          </a:ln>
          <a:extLst>
            <a:ext uri="{909E8E84-426E-40dd-AFC4-6F175D3DCCD1}">
              <a14:hiddenFill xmlns:a14="http://schemas.microsoft.com/office/drawing/2010/main" xmlns="">
                <a:noFill/>
              </a14:hiddenFill>
            </a:ext>
          </a:extLst>
        </p:spPr>
        <p:txBody>
          <a:bodyPr lIns="91419" tIns="45711" rIns="91419" bIns="45711"/>
          <a:lstStyle/>
          <a:p>
            <a:endParaRPr lang="en-US"/>
          </a:p>
        </p:txBody>
      </p:sp>
      <p:sp>
        <p:nvSpPr>
          <p:cNvPr id="146440" name="Line 9"/>
          <p:cNvSpPr>
            <a:spLocks noChangeShapeType="1"/>
          </p:cNvSpPr>
          <p:nvPr>
            <p:custDataLst>
              <p:tags r:id="rId19"/>
            </p:custDataLst>
          </p:nvPr>
        </p:nvSpPr>
        <p:spPr bwMode="auto">
          <a:xfrm>
            <a:off x="0" y="6858000"/>
            <a:ext cx="9220200" cy="0"/>
          </a:xfrm>
          <a:prstGeom prst="line">
            <a:avLst/>
          </a:prstGeom>
          <a:noFill/>
          <a:ln w="76200">
            <a:solidFill>
              <a:srgbClr val="4D4D4D"/>
            </a:solidFill>
            <a:round/>
            <a:headEnd/>
            <a:tailEnd/>
          </a:ln>
          <a:extLst>
            <a:ext uri="{909E8E84-426E-40dd-AFC4-6F175D3DCCD1}">
              <a14:hiddenFill xmlns:a14="http://schemas.microsoft.com/office/drawing/2010/main" xmlns="">
                <a:noFill/>
              </a14:hiddenFill>
            </a:ext>
          </a:extLst>
        </p:spPr>
        <p:txBody>
          <a:bodyPr lIns="91419" tIns="45711" rIns="91419" bIns="45711"/>
          <a:lstStyle/>
          <a:p>
            <a:endParaRPr lang="en-US"/>
          </a:p>
        </p:txBody>
      </p:sp>
      <p:sp>
        <p:nvSpPr>
          <p:cNvPr id="146441" name="Line 10"/>
          <p:cNvSpPr>
            <a:spLocks noChangeShapeType="1"/>
          </p:cNvSpPr>
          <p:nvPr>
            <p:custDataLst>
              <p:tags r:id="rId20"/>
            </p:custDataLst>
          </p:nvPr>
        </p:nvSpPr>
        <p:spPr bwMode="auto">
          <a:xfrm>
            <a:off x="0" y="0"/>
            <a:ext cx="9144000" cy="0"/>
          </a:xfrm>
          <a:prstGeom prst="line">
            <a:avLst/>
          </a:prstGeom>
          <a:noFill/>
          <a:ln w="76200">
            <a:solidFill>
              <a:srgbClr val="4D4D4D"/>
            </a:solidFill>
            <a:round/>
            <a:headEnd/>
            <a:tailEnd/>
          </a:ln>
          <a:extLst>
            <a:ext uri="{909E8E84-426E-40dd-AFC4-6F175D3DCCD1}">
              <a14:hiddenFill xmlns:a14="http://schemas.microsoft.com/office/drawing/2010/main" xmlns="">
                <a:noFill/>
              </a14:hiddenFill>
            </a:ext>
          </a:extLst>
        </p:spPr>
        <p:txBody>
          <a:bodyPr lIns="91419" tIns="45711" rIns="91419" bIns="45711"/>
          <a:lstStyle/>
          <a:p>
            <a:endParaRPr lang="en-US"/>
          </a:p>
        </p:txBody>
      </p:sp>
    </p:spTree>
  </p:cSld>
  <p:clrMap bg1="lt1" tx1="dk1" bg2="lt2" tx2="dk2" accent1="accent1" accent2="accent2" accent3="accent3" accent4="accent4" accent5="accent5" accent6="accent6" hlink="hlink" folHlink="folHlink"/>
  <p:sldLayoutIdLst>
    <p:sldLayoutId id="2147533376" r:id="rId1"/>
    <p:sldLayoutId id="2147533377" r:id="rId2"/>
    <p:sldLayoutId id="2147533378" r:id="rId3"/>
    <p:sldLayoutId id="2147533379" r:id="rId4"/>
    <p:sldLayoutId id="2147533380" r:id="rId5"/>
    <p:sldLayoutId id="2147533381" r:id="rId6"/>
    <p:sldLayoutId id="2147533382" r:id="rId7"/>
    <p:sldLayoutId id="2147533383" r:id="rId8"/>
    <p:sldLayoutId id="2147533384" r:id="rId9"/>
    <p:sldLayoutId id="2147533385" r:id="rId10"/>
    <p:sldLayoutId id="2147533386" r:id="rId11"/>
  </p:sldLayoutIdLst>
  <p:timing>
    <p:tnLst>
      <p:par>
        <p:cTn id="1" dur="indefinite" restart="never" nodeType="tmRoot"/>
      </p:par>
    </p:tnLst>
  </p:timing>
  <p:hf hdr="0" ftr="0" dt="0"/>
  <p:txStyles>
    <p:titleStyle>
      <a:lvl1pPr algn="r" rtl="0" eaLnBrk="0" fontAlgn="base" hangingPunct="0">
        <a:spcBef>
          <a:spcPct val="0"/>
        </a:spcBef>
        <a:spcAft>
          <a:spcPct val="0"/>
        </a:spcAft>
        <a:defRPr sz="2800">
          <a:solidFill>
            <a:schemeClr val="tx2"/>
          </a:solidFill>
          <a:latin typeface="+mj-lt"/>
          <a:ea typeface="ＭＳ Ｐゴシック" pitchFamily="-111" charset="-128"/>
          <a:cs typeface="ＭＳ Ｐゴシック" pitchFamily="-111" charset="-128"/>
        </a:defRPr>
      </a:lvl1pPr>
      <a:lvl2pPr algn="r" rtl="0" eaLnBrk="0" fontAlgn="base" hangingPunct="0">
        <a:spcBef>
          <a:spcPct val="0"/>
        </a:spcBef>
        <a:spcAft>
          <a:spcPct val="0"/>
        </a:spcAft>
        <a:defRPr sz="2800">
          <a:solidFill>
            <a:schemeClr val="tx2"/>
          </a:solidFill>
          <a:latin typeface="Arial" pitchFamily="-111" charset="0"/>
          <a:ea typeface="ＭＳ Ｐゴシック" pitchFamily="-111" charset="-128"/>
          <a:cs typeface="ＭＳ Ｐゴシック" pitchFamily="-111" charset="-128"/>
        </a:defRPr>
      </a:lvl2pPr>
      <a:lvl3pPr algn="r" rtl="0" eaLnBrk="0" fontAlgn="base" hangingPunct="0">
        <a:spcBef>
          <a:spcPct val="0"/>
        </a:spcBef>
        <a:spcAft>
          <a:spcPct val="0"/>
        </a:spcAft>
        <a:defRPr sz="2800">
          <a:solidFill>
            <a:schemeClr val="tx2"/>
          </a:solidFill>
          <a:latin typeface="Arial" pitchFamily="-111" charset="0"/>
          <a:ea typeface="ＭＳ Ｐゴシック" pitchFamily="-111" charset="-128"/>
          <a:cs typeface="ＭＳ Ｐゴシック" pitchFamily="-111" charset="-128"/>
        </a:defRPr>
      </a:lvl3pPr>
      <a:lvl4pPr algn="r" rtl="0" eaLnBrk="0" fontAlgn="base" hangingPunct="0">
        <a:spcBef>
          <a:spcPct val="0"/>
        </a:spcBef>
        <a:spcAft>
          <a:spcPct val="0"/>
        </a:spcAft>
        <a:defRPr sz="2800">
          <a:solidFill>
            <a:schemeClr val="tx2"/>
          </a:solidFill>
          <a:latin typeface="Arial" pitchFamily="-111" charset="0"/>
          <a:ea typeface="ＭＳ Ｐゴシック" pitchFamily="-111" charset="-128"/>
          <a:cs typeface="ＭＳ Ｐゴシック" pitchFamily="-111" charset="-128"/>
        </a:defRPr>
      </a:lvl4pPr>
      <a:lvl5pPr algn="r" rtl="0" eaLnBrk="0" fontAlgn="base" hangingPunct="0">
        <a:spcBef>
          <a:spcPct val="0"/>
        </a:spcBef>
        <a:spcAft>
          <a:spcPct val="0"/>
        </a:spcAft>
        <a:defRPr sz="2800">
          <a:solidFill>
            <a:schemeClr val="tx2"/>
          </a:solidFill>
          <a:latin typeface="Arial" pitchFamily="-111" charset="0"/>
          <a:ea typeface="ＭＳ Ｐゴシック" pitchFamily="-111" charset="-128"/>
          <a:cs typeface="ＭＳ Ｐゴシック" pitchFamily="-111" charset="-128"/>
        </a:defRPr>
      </a:lvl5pPr>
      <a:lvl6pPr marL="457101" algn="r" rtl="0" eaLnBrk="1" fontAlgn="base" hangingPunct="1">
        <a:spcBef>
          <a:spcPct val="0"/>
        </a:spcBef>
        <a:spcAft>
          <a:spcPct val="0"/>
        </a:spcAft>
        <a:defRPr sz="2800">
          <a:solidFill>
            <a:schemeClr val="tx2"/>
          </a:solidFill>
          <a:latin typeface="Arial" pitchFamily="-111" charset="0"/>
        </a:defRPr>
      </a:lvl6pPr>
      <a:lvl7pPr marL="914202" algn="r" rtl="0" eaLnBrk="1" fontAlgn="base" hangingPunct="1">
        <a:spcBef>
          <a:spcPct val="0"/>
        </a:spcBef>
        <a:spcAft>
          <a:spcPct val="0"/>
        </a:spcAft>
        <a:defRPr sz="2800">
          <a:solidFill>
            <a:schemeClr val="tx2"/>
          </a:solidFill>
          <a:latin typeface="Arial" pitchFamily="-111" charset="0"/>
        </a:defRPr>
      </a:lvl7pPr>
      <a:lvl8pPr marL="1371304" algn="r" rtl="0" eaLnBrk="1" fontAlgn="base" hangingPunct="1">
        <a:spcBef>
          <a:spcPct val="0"/>
        </a:spcBef>
        <a:spcAft>
          <a:spcPct val="0"/>
        </a:spcAft>
        <a:defRPr sz="2800">
          <a:solidFill>
            <a:schemeClr val="tx2"/>
          </a:solidFill>
          <a:latin typeface="Arial" pitchFamily="-111" charset="0"/>
        </a:defRPr>
      </a:lvl8pPr>
      <a:lvl9pPr marL="1828405" algn="r" rtl="0" eaLnBrk="1" fontAlgn="base" hangingPunct="1">
        <a:spcBef>
          <a:spcPct val="0"/>
        </a:spcBef>
        <a:spcAft>
          <a:spcPct val="0"/>
        </a:spcAft>
        <a:defRPr sz="2800">
          <a:solidFill>
            <a:schemeClr val="tx2"/>
          </a:solidFill>
          <a:latin typeface="Arial" pitchFamily="-111" charset="0"/>
        </a:defRPr>
      </a:lvl9pPr>
    </p:titleStyle>
    <p:bodyStyle>
      <a:lvl1pPr marL="341293" indent="-341293" algn="l" rtl="0" eaLnBrk="0" fontAlgn="base" hangingPunct="0">
        <a:spcBef>
          <a:spcPct val="20000"/>
        </a:spcBef>
        <a:spcAft>
          <a:spcPct val="0"/>
        </a:spcAft>
        <a:buChar char="•"/>
        <a:defRPr sz="2400">
          <a:solidFill>
            <a:schemeClr val="tx1"/>
          </a:solidFill>
          <a:latin typeface="+mn-lt"/>
          <a:ea typeface="ＭＳ Ｐゴシック" pitchFamily="-111" charset="-128"/>
          <a:cs typeface="ＭＳ Ｐゴシック" pitchFamily="-111" charset="-128"/>
        </a:defRPr>
      </a:lvl1pPr>
      <a:lvl2pPr marL="741321" indent="-284147" algn="l" rtl="0" eaLnBrk="0" fontAlgn="base" hangingPunct="0">
        <a:spcBef>
          <a:spcPct val="20000"/>
        </a:spcBef>
        <a:spcAft>
          <a:spcPct val="0"/>
        </a:spcAft>
        <a:buChar char="–"/>
        <a:defRPr>
          <a:solidFill>
            <a:schemeClr val="tx1"/>
          </a:solidFill>
          <a:latin typeface="+mn-lt"/>
          <a:ea typeface="ＭＳ Ｐゴシック" pitchFamily="-111" charset="-128"/>
        </a:defRPr>
      </a:lvl2pPr>
      <a:lvl3pPr marL="1141349" indent="-227001"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598523" indent="-227001"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5698" indent="-227001"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057" indent="-228550" algn="l" rtl="0" eaLnBrk="1" fontAlgn="base" hangingPunct="1">
        <a:spcBef>
          <a:spcPct val="20000"/>
        </a:spcBef>
        <a:spcAft>
          <a:spcPct val="0"/>
        </a:spcAft>
        <a:buChar char="»"/>
        <a:defRPr sz="2000">
          <a:solidFill>
            <a:schemeClr val="tx1"/>
          </a:solidFill>
          <a:latin typeface="+mn-lt"/>
          <a:ea typeface="ＭＳ Ｐゴシック" pitchFamily="-111" charset="-128"/>
        </a:defRPr>
      </a:lvl6pPr>
      <a:lvl7pPr marL="2971159" indent="-228550" algn="l" rtl="0" eaLnBrk="1" fontAlgn="base" hangingPunct="1">
        <a:spcBef>
          <a:spcPct val="20000"/>
        </a:spcBef>
        <a:spcAft>
          <a:spcPct val="0"/>
        </a:spcAft>
        <a:buChar char="»"/>
        <a:defRPr sz="2000">
          <a:solidFill>
            <a:schemeClr val="tx1"/>
          </a:solidFill>
          <a:latin typeface="+mn-lt"/>
          <a:ea typeface="ＭＳ Ｐゴシック" pitchFamily="-111" charset="-128"/>
        </a:defRPr>
      </a:lvl7pPr>
      <a:lvl8pPr marL="3428259" indent="-228550" algn="l" rtl="0" eaLnBrk="1" fontAlgn="base" hangingPunct="1">
        <a:spcBef>
          <a:spcPct val="20000"/>
        </a:spcBef>
        <a:spcAft>
          <a:spcPct val="0"/>
        </a:spcAft>
        <a:buChar char="»"/>
        <a:defRPr sz="2000">
          <a:solidFill>
            <a:schemeClr val="tx1"/>
          </a:solidFill>
          <a:latin typeface="+mn-lt"/>
          <a:ea typeface="ＭＳ Ｐゴシック" pitchFamily="-111" charset="-128"/>
        </a:defRPr>
      </a:lvl8pPr>
      <a:lvl9pPr marL="3885360" indent="-228550" algn="l" rtl="0" eaLnBrk="1" fontAlgn="base" hangingPunct="1">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101" rtl="0" eaLnBrk="1" latinLnBrk="0" hangingPunct="1">
        <a:defRPr sz="1800" kern="1200">
          <a:solidFill>
            <a:schemeClr val="tx1"/>
          </a:solidFill>
          <a:latin typeface="+mn-lt"/>
          <a:ea typeface="+mn-ea"/>
          <a:cs typeface="+mn-cs"/>
        </a:defRPr>
      </a:lvl1pPr>
      <a:lvl2pPr marL="457101" algn="l" defTabSz="457101" rtl="0" eaLnBrk="1" latinLnBrk="0" hangingPunct="1">
        <a:defRPr sz="1800" kern="1200">
          <a:solidFill>
            <a:schemeClr val="tx1"/>
          </a:solidFill>
          <a:latin typeface="+mn-lt"/>
          <a:ea typeface="+mn-ea"/>
          <a:cs typeface="+mn-cs"/>
        </a:defRPr>
      </a:lvl2pPr>
      <a:lvl3pPr marL="914202" algn="l" defTabSz="457101" rtl="0" eaLnBrk="1" latinLnBrk="0" hangingPunct="1">
        <a:defRPr sz="1800" kern="1200">
          <a:solidFill>
            <a:schemeClr val="tx1"/>
          </a:solidFill>
          <a:latin typeface="+mn-lt"/>
          <a:ea typeface="+mn-ea"/>
          <a:cs typeface="+mn-cs"/>
        </a:defRPr>
      </a:lvl3pPr>
      <a:lvl4pPr marL="1371304" algn="l" defTabSz="457101" rtl="0" eaLnBrk="1" latinLnBrk="0" hangingPunct="1">
        <a:defRPr sz="1800" kern="1200">
          <a:solidFill>
            <a:schemeClr val="tx1"/>
          </a:solidFill>
          <a:latin typeface="+mn-lt"/>
          <a:ea typeface="+mn-ea"/>
          <a:cs typeface="+mn-cs"/>
        </a:defRPr>
      </a:lvl4pPr>
      <a:lvl5pPr marL="1828405" algn="l" defTabSz="457101" rtl="0" eaLnBrk="1" latinLnBrk="0" hangingPunct="1">
        <a:defRPr sz="1800" kern="1200">
          <a:solidFill>
            <a:schemeClr val="tx1"/>
          </a:solidFill>
          <a:latin typeface="+mn-lt"/>
          <a:ea typeface="+mn-ea"/>
          <a:cs typeface="+mn-cs"/>
        </a:defRPr>
      </a:lvl5pPr>
      <a:lvl6pPr marL="2285506" algn="l" defTabSz="457101" rtl="0" eaLnBrk="1" latinLnBrk="0" hangingPunct="1">
        <a:defRPr sz="1800" kern="1200">
          <a:solidFill>
            <a:schemeClr val="tx1"/>
          </a:solidFill>
          <a:latin typeface="+mn-lt"/>
          <a:ea typeface="+mn-ea"/>
          <a:cs typeface="+mn-cs"/>
        </a:defRPr>
      </a:lvl6pPr>
      <a:lvl7pPr marL="2742607" algn="l" defTabSz="457101" rtl="0" eaLnBrk="1" latinLnBrk="0" hangingPunct="1">
        <a:defRPr sz="1800" kern="1200">
          <a:solidFill>
            <a:schemeClr val="tx1"/>
          </a:solidFill>
          <a:latin typeface="+mn-lt"/>
          <a:ea typeface="+mn-ea"/>
          <a:cs typeface="+mn-cs"/>
        </a:defRPr>
      </a:lvl7pPr>
      <a:lvl8pPr marL="3199708" algn="l" defTabSz="457101" rtl="0" eaLnBrk="1" latinLnBrk="0" hangingPunct="1">
        <a:defRPr sz="1800" kern="1200">
          <a:solidFill>
            <a:schemeClr val="tx1"/>
          </a:solidFill>
          <a:latin typeface="+mn-lt"/>
          <a:ea typeface="+mn-ea"/>
          <a:cs typeface="+mn-cs"/>
        </a:defRPr>
      </a:lvl8pPr>
      <a:lvl9pPr marL="3656811" algn="l" defTabSz="457101"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084162" name="McK Large Footnote" hidden="1"/>
          <p:cNvSpPr txBox="1">
            <a:spLocks noChangeArrowheads="1"/>
          </p:cNvSpPr>
          <p:nvPr>
            <p:custDataLst>
              <p:tags r:id="rId15"/>
            </p:custDataLst>
          </p:nvPr>
        </p:nvSpPr>
        <p:spPr bwMode="auto">
          <a:xfrm>
            <a:off x="128615" y="5686127"/>
            <a:ext cx="8332787" cy="114492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nchor="b">
            <a:spAutoFit/>
          </a:bodyPr>
          <a:lstStyle>
            <a:lvl1pPr marL="585788" indent="-585788" algn="l" defTabSz="912813" eaLnBrk="0" hangingPunct="0">
              <a:tabLst>
                <a:tab pos="544513" algn="r"/>
              </a:tabLst>
              <a:defRPr sz="2400">
                <a:solidFill>
                  <a:schemeClr val="tx1"/>
                </a:solidFill>
                <a:latin typeface="Times New Roman" charset="0"/>
                <a:ea typeface="ＭＳ Ｐゴシック" charset="0"/>
              </a:defRPr>
            </a:lvl1pPr>
            <a:lvl2pPr marL="1052513" algn="l" defTabSz="912813" eaLnBrk="0" hangingPunct="0">
              <a:tabLst>
                <a:tab pos="544513" algn="r"/>
              </a:tabLst>
              <a:defRPr sz="2400">
                <a:solidFill>
                  <a:schemeClr val="tx1"/>
                </a:solidFill>
                <a:latin typeface="Times New Roman" charset="0"/>
                <a:ea typeface="ＭＳ Ｐゴシック" charset="0"/>
              </a:defRPr>
            </a:lvl2pPr>
            <a:lvl3pPr marL="1243013" algn="l" defTabSz="912813" eaLnBrk="0" hangingPunct="0">
              <a:tabLst>
                <a:tab pos="544513" algn="r"/>
              </a:tabLst>
              <a:defRPr sz="2400">
                <a:solidFill>
                  <a:schemeClr val="tx1"/>
                </a:solidFill>
                <a:latin typeface="Times New Roman" charset="0"/>
                <a:ea typeface="ＭＳ Ｐゴシック" charset="0"/>
              </a:defRPr>
            </a:lvl3pPr>
            <a:lvl4pPr marL="1433513" algn="l" defTabSz="912813" eaLnBrk="0" hangingPunct="0">
              <a:tabLst>
                <a:tab pos="544513" algn="r"/>
              </a:tabLst>
              <a:defRPr sz="2400">
                <a:solidFill>
                  <a:schemeClr val="tx1"/>
                </a:solidFill>
                <a:latin typeface="Times New Roman" charset="0"/>
                <a:ea typeface="ＭＳ Ｐゴシック" charset="0"/>
              </a:defRPr>
            </a:lvl4pPr>
            <a:lvl5pPr algn="l" defTabSz="912813" eaLnBrk="0" hangingPunct="0">
              <a:tabLst>
                <a:tab pos="544513" algn="r"/>
              </a:tabLst>
              <a:defRPr sz="2400">
                <a:solidFill>
                  <a:schemeClr val="tx1"/>
                </a:solidFill>
                <a:latin typeface="Times New Roman" charset="0"/>
                <a:ea typeface="ＭＳ Ｐゴシック" charset="0"/>
              </a:defRPr>
            </a:lvl5pPr>
            <a:lvl6pPr defTabSz="912813" eaLnBrk="0" fontAlgn="base" hangingPunct="0">
              <a:spcBef>
                <a:spcPct val="0"/>
              </a:spcBef>
              <a:spcAft>
                <a:spcPct val="0"/>
              </a:spcAft>
              <a:tabLst>
                <a:tab pos="544513" algn="r"/>
              </a:tabLst>
              <a:defRPr sz="2400">
                <a:solidFill>
                  <a:schemeClr val="tx1"/>
                </a:solidFill>
                <a:latin typeface="Times New Roman" charset="0"/>
                <a:ea typeface="ＭＳ Ｐゴシック" charset="0"/>
              </a:defRPr>
            </a:lvl6pPr>
            <a:lvl7pPr defTabSz="912813" eaLnBrk="0" fontAlgn="base" hangingPunct="0">
              <a:spcBef>
                <a:spcPct val="0"/>
              </a:spcBef>
              <a:spcAft>
                <a:spcPct val="0"/>
              </a:spcAft>
              <a:tabLst>
                <a:tab pos="544513" algn="r"/>
              </a:tabLst>
              <a:defRPr sz="2400">
                <a:solidFill>
                  <a:schemeClr val="tx1"/>
                </a:solidFill>
                <a:latin typeface="Times New Roman" charset="0"/>
                <a:ea typeface="ＭＳ Ｐゴシック" charset="0"/>
              </a:defRPr>
            </a:lvl7pPr>
            <a:lvl8pPr defTabSz="912813" eaLnBrk="0" fontAlgn="base" hangingPunct="0">
              <a:spcBef>
                <a:spcPct val="0"/>
              </a:spcBef>
              <a:spcAft>
                <a:spcPct val="0"/>
              </a:spcAft>
              <a:tabLst>
                <a:tab pos="544513" algn="r"/>
              </a:tabLst>
              <a:defRPr sz="2400">
                <a:solidFill>
                  <a:schemeClr val="tx1"/>
                </a:solidFill>
                <a:latin typeface="Times New Roman" charset="0"/>
                <a:ea typeface="ＭＳ Ｐゴシック" charset="0"/>
              </a:defRPr>
            </a:lvl8pPr>
            <a:lvl9pPr defTabSz="912813" eaLnBrk="0" fontAlgn="base" hangingPunct="0">
              <a:spcBef>
                <a:spcPct val="0"/>
              </a:spcBef>
              <a:spcAft>
                <a:spcPct val="0"/>
              </a:spcAft>
              <a:tabLst>
                <a:tab pos="544513" algn="r"/>
              </a:tabLst>
              <a:defRPr sz="2400">
                <a:solidFill>
                  <a:schemeClr val="tx1"/>
                </a:solidFill>
                <a:latin typeface="Times New Roman" charset="0"/>
                <a:ea typeface="ＭＳ Ｐゴシック" charset="0"/>
              </a:defRPr>
            </a:lvl9pPr>
          </a:lstStyle>
          <a:p>
            <a:pPr eaLnBrk="1" hangingPunct="1">
              <a:defRPr/>
            </a:pPr>
            <a:r>
              <a:rPr lang="en-US" sz="1200" b="0" smtClean="0">
                <a:solidFill>
                  <a:srgbClr val="000000"/>
                </a:solidFill>
                <a:latin typeface="Arial" charset="0"/>
                <a:cs typeface="+mn-cs"/>
              </a:rPr>
              <a:t>	1	Footnote</a:t>
            </a:r>
          </a:p>
          <a:p>
            <a:pPr eaLnBrk="1" hangingPunct="1">
              <a:defRPr/>
            </a:pPr>
            <a:r>
              <a:rPr lang="en-US" sz="1200" b="0" smtClean="0">
                <a:solidFill>
                  <a:srgbClr val="000000"/>
                </a:solidFill>
                <a:latin typeface="Arial" charset="0"/>
                <a:cs typeface="+mn-cs"/>
              </a:rPr>
              <a:t>	2	Footnote</a:t>
            </a:r>
          </a:p>
          <a:p>
            <a:pPr eaLnBrk="1" hangingPunct="1">
              <a:defRPr/>
            </a:pPr>
            <a:r>
              <a:rPr lang="en-US" sz="1200" b="0" smtClean="0">
                <a:solidFill>
                  <a:srgbClr val="000000"/>
                </a:solidFill>
                <a:latin typeface="Arial" charset="0"/>
                <a:cs typeface="+mn-cs"/>
              </a:rPr>
              <a:t>	3	Footnote</a:t>
            </a:r>
          </a:p>
          <a:p>
            <a:pPr eaLnBrk="1" hangingPunct="1">
              <a:defRPr/>
            </a:pPr>
            <a:r>
              <a:rPr lang="en-US" sz="1200" b="0" smtClean="0">
                <a:solidFill>
                  <a:srgbClr val="000000"/>
                </a:solidFill>
                <a:latin typeface="Arial" charset="0"/>
                <a:cs typeface="+mn-cs"/>
              </a:rPr>
              <a:t>	4	Footnote</a:t>
            </a:r>
          </a:p>
          <a:p>
            <a:pPr eaLnBrk="1" hangingPunct="1">
              <a:defRPr/>
            </a:pPr>
            <a:r>
              <a:rPr lang="en-US" sz="1200" b="0" smtClean="0">
                <a:solidFill>
                  <a:srgbClr val="000000"/>
                </a:solidFill>
                <a:latin typeface="Arial" charset="0"/>
                <a:cs typeface="+mn-cs"/>
              </a:rPr>
              <a:t>	5	Footnote</a:t>
            </a:r>
          </a:p>
          <a:p>
            <a:pPr eaLnBrk="1" hangingPunct="1">
              <a:spcBef>
                <a:spcPct val="20000"/>
              </a:spcBef>
              <a:defRPr/>
            </a:pPr>
            <a:r>
              <a:rPr lang="en-US" sz="1200" b="0" smtClean="0">
                <a:solidFill>
                  <a:srgbClr val="000000"/>
                </a:solidFill>
                <a:latin typeface="Arial" charset="0"/>
                <a:cs typeface="+mn-cs"/>
              </a:rPr>
              <a:t>	Source:	Source</a:t>
            </a:r>
          </a:p>
        </p:txBody>
      </p:sp>
      <p:sp>
        <p:nvSpPr>
          <p:cNvPr id="5084163" name="pg num"/>
          <p:cNvSpPr>
            <a:spLocks noGrp="1" noChangeArrowheads="1"/>
          </p:cNvSpPr>
          <p:nvPr>
            <p:ph type="sldNum" sz="quarter" idx="4"/>
            <p:custDataLst>
              <p:tags r:id="rId16"/>
            </p:custDataLst>
          </p:nvPr>
        </p:nvSpPr>
        <p:spPr bwMode="auto">
          <a:xfrm>
            <a:off x="7153275" y="6643697"/>
            <a:ext cx="1905000" cy="184666"/>
          </a:xfrm>
          <a:prstGeom prst="rect">
            <a:avLst/>
          </a:prstGeom>
          <a:noFill/>
          <a:ln>
            <a:noFill/>
          </a:ln>
          <a:effectLst/>
          <a:extLst>
            <a:ext uri="{FAA26D3D-D897-4be2-8F04-BA451C77F1D7}">
              <ma14:placeholderFlag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0" tIns="0" rIns="0" bIns="0" numCol="1" anchor="t" anchorCtr="0" compatLnSpc="1">
            <a:prstTxWarp prst="textNoShape">
              <a:avLst/>
            </a:prstTxWarp>
            <a:spAutoFit/>
          </a:bodyPr>
          <a:lstStyle>
            <a:lvl1pPr algn="r" defTabSz="912615">
              <a:defRPr sz="1200" b="0">
                <a:solidFill>
                  <a:srgbClr val="000000"/>
                </a:solidFill>
                <a:cs typeface="+mn-cs"/>
              </a:defRPr>
            </a:lvl1pPr>
          </a:lstStyle>
          <a:p>
            <a:pPr>
              <a:defRPr/>
            </a:pPr>
            <a:fld id="{371C8D8D-A6F0-8D4C-8229-165C20415034}" type="slidenum">
              <a:rPr lang="en-US"/>
              <a:pPr>
                <a:defRPr/>
              </a:pPr>
              <a:t>‹#›</a:t>
            </a:fld>
            <a:endParaRPr lang="en-US"/>
          </a:p>
        </p:txBody>
      </p:sp>
      <p:sp>
        <p:nvSpPr>
          <p:cNvPr id="5084164" name="Rectangle 4"/>
          <p:cNvSpPr>
            <a:spLocks noGrp="1" noChangeArrowheads="1"/>
          </p:cNvSpPr>
          <p:nvPr>
            <p:ph type="title"/>
            <p:custDataLst>
              <p:tags r:id="rId17"/>
            </p:custDataLst>
          </p:nvPr>
        </p:nvSpPr>
        <p:spPr bwMode="auto">
          <a:xfrm>
            <a:off x="122238" y="234950"/>
            <a:ext cx="8793162" cy="292388"/>
          </a:xfrm>
          <a:prstGeom prst="rect">
            <a:avLst/>
          </a:prstGeom>
          <a:noFill/>
          <a:ln>
            <a:noFill/>
          </a:ln>
          <a:effectLst/>
          <a:extLst>
            <a:ext uri="{FAA26D3D-D897-4be2-8F04-BA451C77F1D7}">
              <ma14:placeholderFlag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2"/>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0" tIns="0" rIns="0" bIns="0" numCol="1" anchor="t" anchorCtr="0" compatLnSpc="1">
            <a:prstTxWarp prst="textNoShape">
              <a:avLst/>
            </a:prstTxWarp>
            <a:spAutoFit/>
          </a:bodyPr>
          <a:lstStyle/>
          <a:p>
            <a:pPr lvl="0"/>
            <a:r>
              <a:rPr lang="en-US" smtClean="0"/>
              <a:t>Click to edit Master title style</a:t>
            </a:r>
            <a:endParaRPr lang="en-US"/>
          </a:p>
        </p:txBody>
      </p:sp>
      <p:sp>
        <p:nvSpPr>
          <p:cNvPr id="5084165" name="Rectangle 5"/>
          <p:cNvSpPr>
            <a:spLocks noGrp="1" noChangeArrowheads="1"/>
          </p:cNvSpPr>
          <p:nvPr>
            <p:ph type="body" idx="1"/>
            <p:custDataLst>
              <p:tags r:id="rId18"/>
            </p:custDataLst>
          </p:nvPr>
        </p:nvSpPr>
        <p:spPr bwMode="auto">
          <a:xfrm>
            <a:off x="125413" y="1298577"/>
            <a:ext cx="8793162" cy="1231106"/>
          </a:xfrm>
          <a:prstGeom prst="rect">
            <a:avLst/>
          </a:prstGeom>
          <a:noFill/>
          <a:ln>
            <a:noFill/>
          </a:ln>
          <a:effectLst/>
          <a:extLst>
            <a:ext uri="{FAA26D3D-D897-4be2-8F04-BA451C77F1D7}">
              <ma14:placeholderFlag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0" tIns="0" rIns="0" bIns="0" numCol="1" anchor="t" anchorCtr="0" compatLnSpc="1">
            <a:prstTxWarp prst="textNoShape">
              <a:avLst/>
            </a:prstTxWarp>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grpSp>
        <p:nvGrpSpPr>
          <p:cNvPr id="158726" name="McK Slide Elements"/>
          <p:cNvGrpSpPr>
            <a:grpSpLocks/>
          </p:cNvGrpSpPr>
          <p:nvPr>
            <p:custDataLst>
              <p:tags r:id="rId19"/>
            </p:custDataLst>
          </p:nvPr>
        </p:nvGrpSpPr>
        <p:grpSpPr bwMode="auto">
          <a:xfrm>
            <a:off x="125413" y="542925"/>
            <a:ext cx="8793162" cy="6288088"/>
            <a:chOff x="77" y="335"/>
            <a:chExt cx="5429" cy="3882"/>
          </a:xfrm>
        </p:grpSpPr>
        <p:sp>
          <p:nvSpPr>
            <p:cNvPr id="5084167" name="McK Measure" hidden="1"/>
            <p:cNvSpPr txBox="1">
              <a:spLocks noChangeArrowheads="1"/>
            </p:cNvSpPr>
            <p:nvPr userDrawn="1"/>
          </p:nvSpPr>
          <p:spPr bwMode="auto">
            <a:xfrm>
              <a:off x="77" y="335"/>
              <a:ext cx="5429" cy="15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spAutoFit/>
            </a:bodyPr>
            <a:lstStyle>
              <a:lvl1pPr algn="l" defTabSz="912813" eaLnBrk="0" hangingPunct="0">
                <a:defRPr sz="2400">
                  <a:solidFill>
                    <a:schemeClr val="tx1"/>
                  </a:solidFill>
                  <a:latin typeface="Times New Roman" charset="0"/>
                  <a:ea typeface="ＭＳ Ｐゴシック" charset="0"/>
                </a:defRPr>
              </a:lvl1pPr>
              <a:lvl2pPr algn="l" defTabSz="912813" eaLnBrk="0" hangingPunct="0">
                <a:defRPr sz="2400">
                  <a:solidFill>
                    <a:schemeClr val="tx1"/>
                  </a:solidFill>
                  <a:latin typeface="Times New Roman" charset="0"/>
                  <a:ea typeface="ＭＳ Ｐゴシック" charset="0"/>
                </a:defRPr>
              </a:lvl2pPr>
              <a:lvl3pPr marL="912813" algn="l" defTabSz="912813" eaLnBrk="0" hangingPunct="0">
                <a:defRPr sz="2400">
                  <a:solidFill>
                    <a:schemeClr val="tx1"/>
                  </a:solidFill>
                  <a:latin typeface="Times New Roman" charset="0"/>
                  <a:ea typeface="ＭＳ Ｐゴシック" charset="0"/>
                </a:defRPr>
              </a:lvl3pPr>
              <a:lvl4pPr algn="l" defTabSz="912813" eaLnBrk="0" hangingPunct="0">
                <a:defRPr sz="2400">
                  <a:solidFill>
                    <a:schemeClr val="tx1"/>
                  </a:solidFill>
                  <a:latin typeface="Times New Roman" charset="0"/>
                  <a:ea typeface="ＭＳ Ｐゴシック" charset="0"/>
                </a:defRPr>
              </a:lvl4pPr>
              <a:lvl5pPr algn="l" defTabSz="912813" eaLnBrk="0" hangingPunct="0">
                <a:defRPr sz="2400">
                  <a:solidFill>
                    <a:schemeClr val="tx1"/>
                  </a:solidFill>
                  <a:latin typeface="Times New Roman" charset="0"/>
                  <a:ea typeface="ＭＳ Ｐゴシック" charset="0"/>
                </a:defRPr>
              </a:lvl5pPr>
              <a:lvl6pPr defTabSz="912813" eaLnBrk="0" fontAlgn="base" hangingPunct="0">
                <a:spcBef>
                  <a:spcPct val="0"/>
                </a:spcBef>
                <a:spcAft>
                  <a:spcPct val="0"/>
                </a:spcAft>
                <a:defRPr sz="2400">
                  <a:solidFill>
                    <a:schemeClr val="tx1"/>
                  </a:solidFill>
                  <a:latin typeface="Times New Roman" charset="0"/>
                  <a:ea typeface="ＭＳ Ｐゴシック" charset="0"/>
                </a:defRPr>
              </a:lvl6pPr>
              <a:lvl7pPr defTabSz="912813" eaLnBrk="0" fontAlgn="base" hangingPunct="0">
                <a:spcBef>
                  <a:spcPct val="0"/>
                </a:spcBef>
                <a:spcAft>
                  <a:spcPct val="0"/>
                </a:spcAft>
                <a:defRPr sz="2400">
                  <a:solidFill>
                    <a:schemeClr val="tx1"/>
                  </a:solidFill>
                  <a:latin typeface="Times New Roman" charset="0"/>
                  <a:ea typeface="ＭＳ Ｐゴシック" charset="0"/>
                </a:defRPr>
              </a:lvl7pPr>
              <a:lvl8pPr defTabSz="912813" eaLnBrk="0" fontAlgn="base" hangingPunct="0">
                <a:spcBef>
                  <a:spcPct val="0"/>
                </a:spcBef>
                <a:spcAft>
                  <a:spcPct val="0"/>
                </a:spcAft>
                <a:defRPr sz="2400">
                  <a:solidFill>
                    <a:schemeClr val="tx1"/>
                  </a:solidFill>
                  <a:latin typeface="Times New Roman" charset="0"/>
                  <a:ea typeface="ＭＳ Ｐゴシック" charset="0"/>
                </a:defRPr>
              </a:lvl8pPr>
              <a:lvl9pPr defTabSz="912813"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sz="1600" b="0" smtClean="0">
                  <a:solidFill>
                    <a:srgbClr val="000000"/>
                  </a:solidFill>
                  <a:latin typeface="Arial" charset="0"/>
                  <a:cs typeface="+mn-cs"/>
                </a:rPr>
                <a:t>Unit of measure</a:t>
              </a:r>
            </a:p>
          </p:txBody>
        </p:sp>
        <p:sp>
          <p:nvSpPr>
            <p:cNvPr id="5084168" name="McK Footnote" hidden="1"/>
            <p:cNvSpPr txBox="1">
              <a:spLocks noChangeArrowheads="1"/>
            </p:cNvSpPr>
            <p:nvPr userDrawn="1"/>
          </p:nvSpPr>
          <p:spPr bwMode="auto">
            <a:xfrm>
              <a:off x="79" y="3966"/>
              <a:ext cx="5145" cy="25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nchor="b">
              <a:spAutoFit/>
            </a:bodyPr>
            <a:lstStyle>
              <a:lvl1pPr marL="585788" indent="-585788" algn="l" defTabSz="912813" eaLnBrk="0" hangingPunct="0">
                <a:tabLst>
                  <a:tab pos="544513" algn="r"/>
                </a:tabLst>
                <a:defRPr sz="2400">
                  <a:solidFill>
                    <a:schemeClr val="tx1"/>
                  </a:solidFill>
                  <a:latin typeface="Times New Roman" charset="0"/>
                  <a:ea typeface="ＭＳ Ｐゴシック" charset="0"/>
                </a:defRPr>
              </a:lvl1pPr>
              <a:lvl2pPr marL="1052513" algn="l" defTabSz="912813" eaLnBrk="0" hangingPunct="0">
                <a:tabLst>
                  <a:tab pos="544513" algn="r"/>
                </a:tabLst>
                <a:defRPr sz="2400">
                  <a:solidFill>
                    <a:schemeClr val="tx1"/>
                  </a:solidFill>
                  <a:latin typeface="Times New Roman" charset="0"/>
                  <a:ea typeface="ＭＳ Ｐゴシック" charset="0"/>
                </a:defRPr>
              </a:lvl2pPr>
              <a:lvl3pPr marL="1243013" algn="l" defTabSz="912813" eaLnBrk="0" hangingPunct="0">
                <a:tabLst>
                  <a:tab pos="544513" algn="r"/>
                </a:tabLst>
                <a:defRPr sz="2400">
                  <a:solidFill>
                    <a:schemeClr val="tx1"/>
                  </a:solidFill>
                  <a:latin typeface="Times New Roman" charset="0"/>
                  <a:ea typeface="ＭＳ Ｐゴシック" charset="0"/>
                </a:defRPr>
              </a:lvl3pPr>
              <a:lvl4pPr marL="1433513" algn="l" defTabSz="912813" eaLnBrk="0" hangingPunct="0">
                <a:tabLst>
                  <a:tab pos="544513" algn="r"/>
                </a:tabLst>
                <a:defRPr sz="2400">
                  <a:solidFill>
                    <a:schemeClr val="tx1"/>
                  </a:solidFill>
                  <a:latin typeface="Times New Roman" charset="0"/>
                  <a:ea typeface="ＭＳ Ｐゴシック" charset="0"/>
                </a:defRPr>
              </a:lvl4pPr>
              <a:lvl5pPr algn="l" defTabSz="912813" eaLnBrk="0" hangingPunct="0">
                <a:tabLst>
                  <a:tab pos="544513" algn="r"/>
                </a:tabLst>
                <a:defRPr sz="2400">
                  <a:solidFill>
                    <a:schemeClr val="tx1"/>
                  </a:solidFill>
                  <a:latin typeface="Times New Roman" charset="0"/>
                  <a:ea typeface="ＭＳ Ｐゴシック" charset="0"/>
                </a:defRPr>
              </a:lvl5pPr>
              <a:lvl6pPr defTabSz="912813" eaLnBrk="0" fontAlgn="base" hangingPunct="0">
                <a:spcBef>
                  <a:spcPct val="0"/>
                </a:spcBef>
                <a:spcAft>
                  <a:spcPct val="0"/>
                </a:spcAft>
                <a:tabLst>
                  <a:tab pos="544513" algn="r"/>
                </a:tabLst>
                <a:defRPr sz="2400">
                  <a:solidFill>
                    <a:schemeClr val="tx1"/>
                  </a:solidFill>
                  <a:latin typeface="Times New Roman" charset="0"/>
                  <a:ea typeface="ＭＳ Ｐゴシック" charset="0"/>
                </a:defRPr>
              </a:lvl6pPr>
              <a:lvl7pPr defTabSz="912813" eaLnBrk="0" fontAlgn="base" hangingPunct="0">
                <a:spcBef>
                  <a:spcPct val="0"/>
                </a:spcBef>
                <a:spcAft>
                  <a:spcPct val="0"/>
                </a:spcAft>
                <a:tabLst>
                  <a:tab pos="544513" algn="r"/>
                </a:tabLst>
                <a:defRPr sz="2400">
                  <a:solidFill>
                    <a:schemeClr val="tx1"/>
                  </a:solidFill>
                  <a:latin typeface="Times New Roman" charset="0"/>
                  <a:ea typeface="ＭＳ Ｐゴシック" charset="0"/>
                </a:defRPr>
              </a:lvl7pPr>
              <a:lvl8pPr defTabSz="912813" eaLnBrk="0" fontAlgn="base" hangingPunct="0">
                <a:spcBef>
                  <a:spcPct val="0"/>
                </a:spcBef>
                <a:spcAft>
                  <a:spcPct val="0"/>
                </a:spcAft>
                <a:tabLst>
                  <a:tab pos="544513" algn="r"/>
                </a:tabLst>
                <a:defRPr sz="2400">
                  <a:solidFill>
                    <a:schemeClr val="tx1"/>
                  </a:solidFill>
                  <a:latin typeface="Times New Roman" charset="0"/>
                  <a:ea typeface="ＭＳ Ｐゴシック" charset="0"/>
                </a:defRPr>
              </a:lvl8pPr>
              <a:lvl9pPr defTabSz="912813" eaLnBrk="0" fontAlgn="base" hangingPunct="0">
                <a:spcBef>
                  <a:spcPct val="0"/>
                </a:spcBef>
                <a:spcAft>
                  <a:spcPct val="0"/>
                </a:spcAft>
                <a:tabLst>
                  <a:tab pos="544513" algn="r"/>
                </a:tabLst>
                <a:defRPr sz="2400">
                  <a:solidFill>
                    <a:schemeClr val="tx1"/>
                  </a:solidFill>
                  <a:latin typeface="Times New Roman" charset="0"/>
                  <a:ea typeface="ＭＳ Ｐゴシック" charset="0"/>
                </a:defRPr>
              </a:lvl9pPr>
            </a:lstStyle>
            <a:p>
              <a:pPr eaLnBrk="1" hangingPunct="1">
                <a:defRPr/>
              </a:pPr>
              <a:r>
                <a:rPr lang="en-US" sz="1200" b="0" smtClean="0">
                  <a:solidFill>
                    <a:srgbClr val="000000"/>
                  </a:solidFill>
                  <a:latin typeface="Arial" charset="0"/>
                  <a:cs typeface="+mn-cs"/>
                </a:rPr>
                <a:t>	*	Footnote</a:t>
              </a:r>
            </a:p>
            <a:p>
              <a:pPr eaLnBrk="1" hangingPunct="1">
                <a:spcBef>
                  <a:spcPct val="20000"/>
                </a:spcBef>
                <a:defRPr/>
              </a:pPr>
              <a:r>
                <a:rPr lang="en-US" sz="1200" b="0" smtClean="0">
                  <a:solidFill>
                    <a:srgbClr val="000000"/>
                  </a:solidFill>
                  <a:latin typeface="Arial" charset="0"/>
                  <a:cs typeface="+mn-cs"/>
                </a:rPr>
                <a:t>	Source:	Source</a:t>
              </a:r>
            </a:p>
          </p:txBody>
        </p:sp>
      </p:grpSp>
      <p:grpSp>
        <p:nvGrpSpPr>
          <p:cNvPr id="158727" name="McK Legend Lines" hidden="1"/>
          <p:cNvGrpSpPr>
            <a:grpSpLocks/>
          </p:cNvGrpSpPr>
          <p:nvPr>
            <p:custDataLst>
              <p:tags r:id="rId20"/>
            </p:custDataLst>
          </p:nvPr>
        </p:nvGrpSpPr>
        <p:grpSpPr bwMode="auto">
          <a:xfrm>
            <a:off x="7940696" y="273103"/>
            <a:ext cx="1036574" cy="1003267"/>
            <a:chOff x="4902" y="1143"/>
            <a:chExt cx="640" cy="619"/>
          </a:xfrm>
        </p:grpSpPr>
        <p:sp>
          <p:nvSpPr>
            <p:cNvPr id="5084170" name="Rectangle 10" hidden="1"/>
            <p:cNvSpPr>
              <a:spLocks noChangeArrowheads="1"/>
            </p:cNvSpPr>
            <p:nvPr userDrawn="1"/>
          </p:nvSpPr>
          <p:spPr bwMode="auto">
            <a:xfrm>
              <a:off x="5172" y="1143"/>
              <a:ext cx="370" cy="13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spAutoFit/>
            </a:bodyPr>
            <a:lstStyle/>
            <a:p>
              <a:pPr defTabSz="891982" eaLnBrk="0" hangingPunct="0">
                <a:defRPr/>
              </a:pPr>
              <a:r>
                <a:rPr lang="en-US" sz="1400" b="0">
                  <a:solidFill>
                    <a:srgbClr val="000000"/>
                  </a:solidFill>
                  <a:cs typeface="+mn-cs"/>
                </a:rPr>
                <a:t>Legend</a:t>
              </a:r>
            </a:p>
          </p:txBody>
        </p:sp>
        <p:sp>
          <p:nvSpPr>
            <p:cNvPr id="5084171" name="Rectangle 11" hidden="1"/>
            <p:cNvSpPr>
              <a:spLocks noChangeArrowheads="1"/>
            </p:cNvSpPr>
            <p:nvPr userDrawn="1"/>
          </p:nvSpPr>
          <p:spPr bwMode="auto">
            <a:xfrm>
              <a:off x="5172" y="1305"/>
              <a:ext cx="370" cy="13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spAutoFit/>
            </a:bodyPr>
            <a:lstStyle/>
            <a:p>
              <a:pPr defTabSz="891982" eaLnBrk="0" hangingPunct="0">
                <a:defRPr/>
              </a:pPr>
              <a:r>
                <a:rPr lang="en-US" sz="1400" b="0">
                  <a:solidFill>
                    <a:srgbClr val="000000"/>
                  </a:solidFill>
                  <a:cs typeface="+mn-cs"/>
                </a:rPr>
                <a:t>Legend</a:t>
              </a:r>
            </a:p>
          </p:txBody>
        </p:sp>
        <p:sp>
          <p:nvSpPr>
            <p:cNvPr id="5084172" name="Rectangle 12" hidden="1"/>
            <p:cNvSpPr>
              <a:spLocks noChangeArrowheads="1"/>
            </p:cNvSpPr>
            <p:nvPr userDrawn="1"/>
          </p:nvSpPr>
          <p:spPr bwMode="auto">
            <a:xfrm>
              <a:off x="5172" y="1467"/>
              <a:ext cx="370" cy="13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spAutoFit/>
            </a:bodyPr>
            <a:lstStyle/>
            <a:p>
              <a:pPr defTabSz="891982" eaLnBrk="0" hangingPunct="0">
                <a:defRPr/>
              </a:pPr>
              <a:r>
                <a:rPr lang="en-US" sz="1400" b="0">
                  <a:solidFill>
                    <a:srgbClr val="000000"/>
                  </a:solidFill>
                  <a:cs typeface="+mn-cs"/>
                </a:rPr>
                <a:t>Legend</a:t>
              </a:r>
            </a:p>
          </p:txBody>
        </p:sp>
        <p:sp>
          <p:nvSpPr>
            <p:cNvPr id="5084173" name="Line 13" hidden="1"/>
            <p:cNvSpPr>
              <a:spLocks noChangeShapeType="1"/>
            </p:cNvSpPr>
            <p:nvPr userDrawn="1"/>
          </p:nvSpPr>
          <p:spPr bwMode="auto">
            <a:xfrm>
              <a:off x="4902" y="1210"/>
              <a:ext cx="210" cy="0"/>
            </a:xfrm>
            <a:prstGeom prst="line">
              <a:avLst/>
            </a:prstGeom>
            <a:noFill/>
            <a:ln w="28575">
              <a:solidFill>
                <a:schemeClr val="tx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a:defRPr/>
              </a:pPr>
              <a:endParaRPr lang="en-US" sz="2000">
                <a:solidFill>
                  <a:srgbClr val="000000"/>
                </a:solidFill>
                <a:cs typeface="+mn-cs"/>
              </a:endParaRPr>
            </a:p>
          </p:txBody>
        </p:sp>
        <p:sp>
          <p:nvSpPr>
            <p:cNvPr id="5084174" name="Line 14" hidden="1"/>
            <p:cNvSpPr>
              <a:spLocks noChangeShapeType="1"/>
            </p:cNvSpPr>
            <p:nvPr userDrawn="1"/>
          </p:nvSpPr>
          <p:spPr bwMode="auto">
            <a:xfrm>
              <a:off x="4902" y="1372"/>
              <a:ext cx="210" cy="0"/>
            </a:xfrm>
            <a:prstGeom prst="line">
              <a:avLst/>
            </a:prstGeom>
            <a:noFill/>
            <a:ln w="28575">
              <a:solidFill>
                <a:schemeClr val="tx2"/>
              </a:solidFill>
              <a:prstDash val="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a:defRPr/>
              </a:pPr>
              <a:endParaRPr lang="en-US" sz="2000">
                <a:solidFill>
                  <a:srgbClr val="000000"/>
                </a:solidFill>
                <a:cs typeface="+mn-cs"/>
              </a:endParaRPr>
            </a:p>
          </p:txBody>
        </p:sp>
        <p:sp>
          <p:nvSpPr>
            <p:cNvPr id="5084175" name="Line 15" hidden="1"/>
            <p:cNvSpPr>
              <a:spLocks noChangeShapeType="1"/>
            </p:cNvSpPr>
            <p:nvPr userDrawn="1"/>
          </p:nvSpPr>
          <p:spPr bwMode="auto">
            <a:xfrm>
              <a:off x="4902" y="1534"/>
              <a:ext cx="210" cy="0"/>
            </a:xfrm>
            <a:prstGeom prst="line">
              <a:avLst/>
            </a:prstGeom>
            <a:noFill/>
            <a:ln w="12700">
              <a:solidFill>
                <a:schemeClr val="tx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a:defRPr/>
              </a:pPr>
              <a:endParaRPr lang="en-US" sz="2000">
                <a:solidFill>
                  <a:srgbClr val="000000"/>
                </a:solidFill>
                <a:cs typeface="+mn-cs"/>
              </a:endParaRPr>
            </a:p>
          </p:txBody>
        </p:sp>
        <p:sp>
          <p:nvSpPr>
            <p:cNvPr id="5084176" name="Rectangle 16" hidden="1"/>
            <p:cNvSpPr>
              <a:spLocks noChangeArrowheads="1"/>
            </p:cNvSpPr>
            <p:nvPr userDrawn="1"/>
          </p:nvSpPr>
          <p:spPr bwMode="auto">
            <a:xfrm>
              <a:off x="5172" y="1629"/>
              <a:ext cx="370" cy="13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spAutoFit/>
            </a:bodyPr>
            <a:lstStyle/>
            <a:p>
              <a:pPr defTabSz="891982" eaLnBrk="0" hangingPunct="0">
                <a:defRPr/>
              </a:pPr>
              <a:r>
                <a:rPr lang="en-US" sz="1400" b="0">
                  <a:solidFill>
                    <a:srgbClr val="000000"/>
                  </a:solidFill>
                  <a:cs typeface="+mn-cs"/>
                </a:rPr>
                <a:t>Legend</a:t>
              </a:r>
            </a:p>
          </p:txBody>
        </p:sp>
        <p:sp>
          <p:nvSpPr>
            <p:cNvPr id="5084177" name="Line 17" hidden="1"/>
            <p:cNvSpPr>
              <a:spLocks noChangeShapeType="1"/>
            </p:cNvSpPr>
            <p:nvPr userDrawn="1"/>
          </p:nvSpPr>
          <p:spPr bwMode="auto">
            <a:xfrm>
              <a:off x="4902" y="1696"/>
              <a:ext cx="210" cy="0"/>
            </a:xfrm>
            <a:prstGeom prst="line">
              <a:avLst/>
            </a:prstGeom>
            <a:noFill/>
            <a:ln w="12700">
              <a:solidFill>
                <a:schemeClr val="tx2"/>
              </a:solidFill>
              <a:prstDash val="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a:defRPr/>
              </a:pPr>
              <a:endParaRPr lang="en-US" sz="2000">
                <a:solidFill>
                  <a:srgbClr val="000000"/>
                </a:solidFill>
                <a:cs typeface="+mn-cs"/>
              </a:endParaRPr>
            </a:p>
          </p:txBody>
        </p:sp>
      </p:grpSp>
      <p:grpSp>
        <p:nvGrpSpPr>
          <p:cNvPr id="158728" name="McK Legend Moons" hidden="1"/>
          <p:cNvGrpSpPr>
            <a:grpSpLocks/>
          </p:cNvGrpSpPr>
          <p:nvPr>
            <p:custDataLst>
              <p:tags r:id="rId21"/>
            </p:custDataLst>
          </p:nvPr>
        </p:nvGrpSpPr>
        <p:grpSpPr bwMode="auto">
          <a:xfrm>
            <a:off x="8094745" y="273050"/>
            <a:ext cx="882588" cy="741328"/>
            <a:chOff x="4997" y="169"/>
            <a:chExt cx="545" cy="457"/>
          </a:xfrm>
        </p:grpSpPr>
        <p:grpSp>
          <p:nvGrpSpPr>
            <p:cNvPr id="158738" name="Group 19" hidden="1"/>
            <p:cNvGrpSpPr>
              <a:grpSpLocks noChangeAspect="1"/>
            </p:cNvGrpSpPr>
            <p:nvPr userDrawn="1">
              <p:custDataLst>
                <p:tags r:id="rId23"/>
              </p:custDataLst>
            </p:nvPr>
          </p:nvGrpSpPr>
          <p:grpSpPr bwMode="auto">
            <a:xfrm>
              <a:off x="4997" y="178"/>
              <a:ext cx="116" cy="116"/>
              <a:chOff x="4997" y="178"/>
              <a:chExt cx="116" cy="116"/>
            </a:xfrm>
          </p:grpSpPr>
          <p:sp>
            <p:nvSpPr>
              <p:cNvPr id="5084180" name="Oval 20" hidden="1"/>
              <p:cNvSpPr>
                <a:spLocks noChangeAspect="1" noChangeArrowheads="1"/>
              </p:cNvSpPr>
              <p:nvPr>
                <p:custDataLst>
                  <p:tags r:id="rId30"/>
                </p:custDataLst>
              </p:nvPr>
            </p:nvSpPr>
            <p:spPr bwMode="blackWhite">
              <a:xfrm>
                <a:off x="4997" y="178"/>
                <a:ext cx="116" cy="116"/>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nchor="ctr"/>
              <a:lstStyle/>
              <a:p>
                <a:pPr algn="ctr" defTabSz="933249">
                  <a:defRPr/>
                </a:pPr>
                <a:endParaRPr lang="de-DE" sz="1600" b="0">
                  <a:solidFill>
                    <a:srgbClr val="000000"/>
                  </a:solidFill>
                  <a:cs typeface="+mn-cs"/>
                </a:endParaRPr>
              </a:p>
            </p:txBody>
          </p:sp>
          <p:sp>
            <p:nvSpPr>
              <p:cNvPr id="5084181" name="Oval 21" hidden="1"/>
              <p:cNvSpPr>
                <a:spLocks noChangeAspect="1" noChangeArrowheads="1"/>
              </p:cNvSpPr>
              <p:nvPr>
                <p:custDataLst>
                  <p:tags r:id="rId31"/>
                </p:custDataLst>
              </p:nvPr>
            </p:nvSpPr>
            <p:spPr bwMode="black">
              <a:xfrm>
                <a:off x="4997" y="178"/>
                <a:ext cx="116" cy="116"/>
              </a:xfrm>
              <a:prstGeom prst="ellipse">
                <a:avLst/>
              </a:prstGeom>
              <a:solidFill>
                <a:schemeClr val="tx2"/>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nchor="ctr"/>
              <a:lstStyle/>
              <a:p>
                <a:pPr algn="ctr" defTabSz="933249">
                  <a:defRPr/>
                </a:pPr>
                <a:endParaRPr lang="de-DE" sz="1600" b="0">
                  <a:solidFill>
                    <a:srgbClr val="000000"/>
                  </a:solidFill>
                  <a:cs typeface="+mn-cs"/>
                </a:endParaRPr>
              </a:p>
            </p:txBody>
          </p:sp>
        </p:grpSp>
        <p:grpSp>
          <p:nvGrpSpPr>
            <p:cNvPr id="158739" name="Group 22" hidden="1"/>
            <p:cNvGrpSpPr>
              <a:grpSpLocks/>
            </p:cNvGrpSpPr>
            <p:nvPr userDrawn="1">
              <p:custDataLst>
                <p:tags r:id="rId24"/>
              </p:custDataLst>
            </p:nvPr>
          </p:nvGrpSpPr>
          <p:grpSpPr bwMode="auto">
            <a:xfrm>
              <a:off x="4997" y="339"/>
              <a:ext cx="116" cy="116"/>
              <a:chOff x="1104" y="1908"/>
              <a:chExt cx="204" cy="204"/>
            </a:xfrm>
          </p:grpSpPr>
          <p:sp>
            <p:nvSpPr>
              <p:cNvPr id="5084183" name="Oval 23" hidden="1"/>
              <p:cNvSpPr>
                <a:spLocks noChangeAspect="1" noChangeArrowheads="1"/>
              </p:cNvSpPr>
              <p:nvPr>
                <p:custDataLst>
                  <p:tags r:id="rId28"/>
                </p:custDataLst>
              </p:nvPr>
            </p:nvSpPr>
            <p:spPr bwMode="blackWhite">
              <a:xfrm>
                <a:off x="1104" y="1908"/>
                <a:ext cx="202" cy="200"/>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nchor="ctr"/>
              <a:lstStyle/>
              <a:p>
                <a:pPr algn="ctr" defTabSz="933249">
                  <a:defRPr/>
                </a:pPr>
                <a:endParaRPr lang="de-DE" sz="1600" b="0">
                  <a:solidFill>
                    <a:srgbClr val="000000"/>
                  </a:solidFill>
                  <a:cs typeface="+mn-cs"/>
                </a:endParaRPr>
              </a:p>
            </p:txBody>
          </p:sp>
          <p:sp>
            <p:nvSpPr>
              <p:cNvPr id="5084184" name="Arc 24" hidden="1"/>
              <p:cNvSpPr>
                <a:spLocks noChangeAspect="1"/>
              </p:cNvSpPr>
              <p:nvPr>
                <p:custDataLst>
                  <p:tags r:id="rId29"/>
                </p:custDataLst>
              </p:nvPr>
            </p:nvSpPr>
            <p:spPr bwMode="black">
              <a:xfrm>
                <a:off x="1206" y="1908"/>
                <a:ext cx="102" cy="200"/>
              </a:xfrm>
              <a:custGeom>
                <a:avLst/>
                <a:gdLst>
                  <a:gd name="G0" fmla="+- 0 0 0"/>
                  <a:gd name="G1" fmla="+- 21600 0 0"/>
                  <a:gd name="G2" fmla="+- 21600 0 0"/>
                  <a:gd name="T0" fmla="*/ 0 w 21600"/>
                  <a:gd name="T1" fmla="*/ 0 h 43200"/>
                  <a:gd name="T2" fmla="*/ 0 w 21600"/>
                  <a:gd name="T3" fmla="*/ 43200 h 43200"/>
                  <a:gd name="T4" fmla="*/ 0 w 21600"/>
                  <a:gd name="T5" fmla="*/ 21600 h 43200"/>
                </a:gdLst>
                <a:ahLst/>
                <a:cxnLst>
                  <a:cxn ang="0">
                    <a:pos x="T0" y="T1"/>
                  </a:cxn>
                  <a:cxn ang="0">
                    <a:pos x="T2" y="T3"/>
                  </a:cxn>
                  <a:cxn ang="0">
                    <a:pos x="T4" y="T5"/>
                  </a:cxn>
                </a:cxnLst>
                <a:rect l="0" t="0" r="r" b="b"/>
                <a:pathLst>
                  <a:path w="21600" h="43200" fill="none" extrusionOk="0">
                    <a:moveTo>
                      <a:pt x="0" y="-1"/>
                    </a:moveTo>
                    <a:cubicBezTo>
                      <a:pt x="11929" y="0"/>
                      <a:pt x="21600" y="9670"/>
                      <a:pt x="21600" y="21600"/>
                    </a:cubicBezTo>
                    <a:cubicBezTo>
                      <a:pt x="21600" y="33529"/>
                      <a:pt x="11929" y="43200"/>
                      <a:pt x="-1" y="43200"/>
                    </a:cubicBezTo>
                  </a:path>
                  <a:path w="21600" h="43200" stroke="0" extrusionOk="0">
                    <a:moveTo>
                      <a:pt x="0" y="-1"/>
                    </a:moveTo>
                    <a:cubicBezTo>
                      <a:pt x="11929" y="0"/>
                      <a:pt x="21600" y="9670"/>
                      <a:pt x="21600" y="21600"/>
                    </a:cubicBezTo>
                    <a:cubicBezTo>
                      <a:pt x="21600" y="33529"/>
                      <a:pt x="11929" y="43200"/>
                      <a:pt x="-1" y="43200"/>
                    </a:cubicBezTo>
                    <a:lnTo>
                      <a:pt x="0" y="21600"/>
                    </a:lnTo>
                    <a:close/>
                  </a:path>
                </a:pathLst>
              </a:custGeom>
              <a:solidFill>
                <a:schemeClr val="tx2"/>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nchor="ctr"/>
              <a:lstStyle/>
              <a:p>
                <a:pPr algn="ctr" defTabSz="933249">
                  <a:defRPr/>
                </a:pPr>
                <a:endParaRPr lang="de-DE" sz="1600" b="0">
                  <a:solidFill>
                    <a:srgbClr val="000000"/>
                  </a:solidFill>
                  <a:cs typeface="+mn-cs"/>
                </a:endParaRPr>
              </a:p>
            </p:txBody>
          </p:sp>
        </p:grpSp>
        <p:sp>
          <p:nvSpPr>
            <p:cNvPr id="5084185" name="Rectangle 25" hidden="1"/>
            <p:cNvSpPr>
              <a:spLocks noChangeArrowheads="1"/>
            </p:cNvSpPr>
            <p:nvPr userDrawn="1"/>
          </p:nvSpPr>
          <p:spPr bwMode="auto">
            <a:xfrm>
              <a:off x="5172" y="169"/>
              <a:ext cx="370" cy="13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spAutoFit/>
            </a:bodyPr>
            <a:lstStyle/>
            <a:p>
              <a:pPr defTabSz="891982" eaLnBrk="0" hangingPunct="0">
                <a:defRPr/>
              </a:pPr>
              <a:r>
                <a:rPr lang="en-US" sz="1400" b="0">
                  <a:solidFill>
                    <a:srgbClr val="000000"/>
                  </a:solidFill>
                  <a:cs typeface="+mn-cs"/>
                </a:rPr>
                <a:t>Legend</a:t>
              </a:r>
            </a:p>
          </p:txBody>
        </p:sp>
        <p:sp>
          <p:nvSpPr>
            <p:cNvPr id="5084186" name="Rectangle 26" hidden="1"/>
            <p:cNvSpPr>
              <a:spLocks noChangeArrowheads="1"/>
            </p:cNvSpPr>
            <p:nvPr userDrawn="1"/>
          </p:nvSpPr>
          <p:spPr bwMode="auto">
            <a:xfrm>
              <a:off x="5172" y="331"/>
              <a:ext cx="370" cy="13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spAutoFit/>
            </a:bodyPr>
            <a:lstStyle/>
            <a:p>
              <a:pPr defTabSz="891982" eaLnBrk="0" hangingPunct="0">
                <a:defRPr/>
              </a:pPr>
              <a:r>
                <a:rPr lang="en-US" sz="1400" b="0">
                  <a:solidFill>
                    <a:srgbClr val="000000"/>
                  </a:solidFill>
                  <a:cs typeface="+mn-cs"/>
                </a:rPr>
                <a:t>Legend</a:t>
              </a:r>
            </a:p>
          </p:txBody>
        </p:sp>
        <p:sp>
          <p:nvSpPr>
            <p:cNvPr id="5084187" name="Rectangle 27" hidden="1"/>
            <p:cNvSpPr>
              <a:spLocks noChangeArrowheads="1"/>
            </p:cNvSpPr>
            <p:nvPr userDrawn="1"/>
          </p:nvSpPr>
          <p:spPr bwMode="auto">
            <a:xfrm>
              <a:off x="5172" y="493"/>
              <a:ext cx="370" cy="13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spAutoFit/>
            </a:bodyPr>
            <a:lstStyle/>
            <a:p>
              <a:pPr defTabSz="891982" eaLnBrk="0" hangingPunct="0">
                <a:defRPr/>
              </a:pPr>
              <a:r>
                <a:rPr lang="en-US" sz="1400" b="0">
                  <a:solidFill>
                    <a:srgbClr val="000000"/>
                  </a:solidFill>
                  <a:cs typeface="+mn-cs"/>
                </a:rPr>
                <a:t>Legend</a:t>
              </a:r>
            </a:p>
          </p:txBody>
        </p:sp>
        <p:grpSp>
          <p:nvGrpSpPr>
            <p:cNvPr id="158743" name="Group 28" hidden="1"/>
            <p:cNvGrpSpPr>
              <a:grpSpLocks noChangeAspect="1"/>
            </p:cNvGrpSpPr>
            <p:nvPr userDrawn="1">
              <p:custDataLst>
                <p:tags r:id="rId25"/>
              </p:custDataLst>
            </p:nvPr>
          </p:nvGrpSpPr>
          <p:grpSpPr bwMode="auto">
            <a:xfrm>
              <a:off x="4997" y="502"/>
              <a:ext cx="117" cy="117"/>
              <a:chOff x="4997" y="502"/>
              <a:chExt cx="117" cy="117"/>
            </a:xfrm>
          </p:grpSpPr>
          <p:sp>
            <p:nvSpPr>
              <p:cNvPr id="5084189" name="Oval 29" hidden="1"/>
              <p:cNvSpPr>
                <a:spLocks noChangeAspect="1" noChangeArrowheads="1"/>
              </p:cNvSpPr>
              <p:nvPr>
                <p:custDataLst>
                  <p:tags r:id="rId26"/>
                </p:custDataLst>
              </p:nvPr>
            </p:nvSpPr>
            <p:spPr bwMode="blackWhite">
              <a:xfrm>
                <a:off x="4997" y="502"/>
                <a:ext cx="116" cy="116"/>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nchor="ctr"/>
              <a:lstStyle/>
              <a:p>
                <a:pPr algn="ctr" defTabSz="933249">
                  <a:defRPr/>
                </a:pPr>
                <a:endParaRPr lang="de-DE" sz="1600" b="0">
                  <a:solidFill>
                    <a:srgbClr val="000000"/>
                  </a:solidFill>
                  <a:cs typeface="+mn-cs"/>
                </a:endParaRPr>
              </a:p>
            </p:txBody>
          </p:sp>
          <p:sp>
            <p:nvSpPr>
              <p:cNvPr id="5084190" name="Arc 30" hidden="1"/>
              <p:cNvSpPr>
                <a:spLocks noChangeAspect="1"/>
              </p:cNvSpPr>
              <p:nvPr>
                <p:custDataLst>
                  <p:tags r:id="rId27"/>
                </p:custDataLst>
              </p:nvPr>
            </p:nvSpPr>
            <p:spPr bwMode="black">
              <a:xfrm>
                <a:off x="4998" y="503"/>
                <a:ext cx="116" cy="116"/>
              </a:xfrm>
              <a:custGeom>
                <a:avLst/>
                <a:gdLst>
                  <a:gd name="G0" fmla="+- 21600 0 0"/>
                  <a:gd name="G1" fmla="+- 21600 0 0"/>
                  <a:gd name="G2" fmla="+- 21600 0 0"/>
                  <a:gd name="T0" fmla="*/ 21600 w 43200"/>
                  <a:gd name="T1" fmla="*/ 0 h 43200"/>
                  <a:gd name="T2" fmla="*/ 21600 w 43200"/>
                  <a:gd name="T3" fmla="*/ 0 h 43200"/>
                  <a:gd name="T4" fmla="*/ 21600 w 43200"/>
                  <a:gd name="T5" fmla="*/ 21600 h 43200"/>
                </a:gdLst>
                <a:ahLst/>
                <a:cxnLst>
                  <a:cxn ang="0">
                    <a:pos x="T0" y="T1"/>
                  </a:cxn>
                  <a:cxn ang="0">
                    <a:pos x="T2" y="T3"/>
                  </a:cxn>
                  <a:cxn ang="0">
                    <a:pos x="T4" y="T5"/>
                  </a:cxn>
                </a:cxnLst>
                <a:rect l="0" t="0" r="r" b="b"/>
                <a:pathLst>
                  <a:path w="43200" h="43200" fill="none" extrusionOk="0">
                    <a:moveTo>
                      <a:pt x="21600" y="-1"/>
                    </a:moveTo>
                    <a:cubicBezTo>
                      <a:pt x="33529" y="0"/>
                      <a:pt x="43200" y="9670"/>
                      <a:pt x="43200" y="21600"/>
                    </a:cubicBezTo>
                    <a:cubicBezTo>
                      <a:pt x="43200" y="33529"/>
                      <a:pt x="33529" y="43200"/>
                      <a:pt x="21600" y="43200"/>
                    </a:cubicBezTo>
                    <a:cubicBezTo>
                      <a:pt x="9670" y="43200"/>
                      <a:pt x="0" y="33529"/>
                      <a:pt x="0" y="21600"/>
                    </a:cubicBezTo>
                    <a:cubicBezTo>
                      <a:pt x="0" y="9670"/>
                      <a:pt x="9670" y="-1"/>
                      <a:pt x="21600" y="-1"/>
                    </a:cubicBezTo>
                  </a:path>
                  <a:path w="43200" h="43200" stroke="0" extrusionOk="0">
                    <a:moveTo>
                      <a:pt x="21600" y="-1"/>
                    </a:moveTo>
                    <a:cubicBezTo>
                      <a:pt x="33529" y="0"/>
                      <a:pt x="43200" y="9670"/>
                      <a:pt x="43200" y="21600"/>
                    </a:cubicBezTo>
                    <a:cubicBezTo>
                      <a:pt x="43200" y="33529"/>
                      <a:pt x="33529" y="43200"/>
                      <a:pt x="21600" y="43200"/>
                    </a:cubicBezTo>
                    <a:cubicBezTo>
                      <a:pt x="9670" y="43200"/>
                      <a:pt x="0" y="33529"/>
                      <a:pt x="0" y="21600"/>
                    </a:cubicBezTo>
                    <a:cubicBezTo>
                      <a:pt x="0" y="9670"/>
                      <a:pt x="9670" y="-1"/>
                      <a:pt x="21600" y="-1"/>
                    </a:cubicBezTo>
                    <a:lnTo>
                      <a:pt x="21600" y="21600"/>
                    </a:lnTo>
                    <a:close/>
                  </a:path>
                </a:pathLst>
              </a:custGeom>
              <a:solidFill>
                <a:schemeClr val="bg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nchor="ctr"/>
              <a:lstStyle/>
              <a:p>
                <a:pPr algn="ctr" defTabSz="933249">
                  <a:defRPr/>
                </a:pPr>
                <a:endParaRPr lang="de-DE" sz="1600" b="0">
                  <a:solidFill>
                    <a:srgbClr val="000000"/>
                  </a:solidFill>
                  <a:cs typeface="+mn-cs"/>
                </a:endParaRPr>
              </a:p>
            </p:txBody>
          </p:sp>
        </p:grpSp>
      </p:grpSp>
      <p:grpSp>
        <p:nvGrpSpPr>
          <p:cNvPr id="158729" name="McK Legend Boxes" hidden="1"/>
          <p:cNvGrpSpPr>
            <a:grpSpLocks/>
          </p:cNvGrpSpPr>
          <p:nvPr>
            <p:custDataLst>
              <p:tags r:id="rId22"/>
            </p:custDataLst>
          </p:nvPr>
        </p:nvGrpSpPr>
        <p:grpSpPr bwMode="auto">
          <a:xfrm>
            <a:off x="7940696" y="273101"/>
            <a:ext cx="1036574" cy="1003267"/>
            <a:chOff x="4902" y="169"/>
            <a:chExt cx="640" cy="619"/>
          </a:xfrm>
        </p:grpSpPr>
        <p:sp>
          <p:nvSpPr>
            <p:cNvPr id="5084192" name="Rectangle 32" hidden="1"/>
            <p:cNvSpPr>
              <a:spLocks noChangeArrowheads="1"/>
            </p:cNvSpPr>
            <p:nvPr userDrawn="1"/>
          </p:nvSpPr>
          <p:spPr bwMode="auto">
            <a:xfrm>
              <a:off x="4902" y="178"/>
              <a:ext cx="211" cy="119"/>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lstStyle/>
            <a:p>
              <a:pPr defTabSz="933249">
                <a:defRPr/>
              </a:pPr>
              <a:endParaRPr lang="de-DE" sz="1600" b="0">
                <a:solidFill>
                  <a:srgbClr val="000000"/>
                </a:solidFill>
                <a:cs typeface="+mn-cs"/>
              </a:endParaRPr>
            </a:p>
          </p:txBody>
        </p:sp>
        <p:sp>
          <p:nvSpPr>
            <p:cNvPr id="5084193" name="Rectangle 33" hidden="1"/>
            <p:cNvSpPr>
              <a:spLocks noChangeArrowheads="1"/>
            </p:cNvSpPr>
            <p:nvPr userDrawn="1"/>
          </p:nvSpPr>
          <p:spPr bwMode="auto">
            <a:xfrm>
              <a:off x="4902" y="340"/>
              <a:ext cx="211" cy="116"/>
            </a:xfrm>
            <a:prstGeom prst="rect">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lstStyle/>
            <a:p>
              <a:pPr defTabSz="933249">
                <a:defRPr/>
              </a:pPr>
              <a:endParaRPr lang="de-DE" sz="1600" b="0">
                <a:solidFill>
                  <a:srgbClr val="000000"/>
                </a:solidFill>
                <a:cs typeface="+mn-cs"/>
              </a:endParaRPr>
            </a:p>
          </p:txBody>
        </p:sp>
        <p:sp>
          <p:nvSpPr>
            <p:cNvPr id="5084194" name="Rectangle 34" hidden="1"/>
            <p:cNvSpPr>
              <a:spLocks noChangeArrowheads="1"/>
            </p:cNvSpPr>
            <p:nvPr userDrawn="1"/>
          </p:nvSpPr>
          <p:spPr bwMode="auto">
            <a:xfrm>
              <a:off x="5172" y="169"/>
              <a:ext cx="370" cy="13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spAutoFit/>
            </a:bodyPr>
            <a:lstStyle/>
            <a:p>
              <a:pPr defTabSz="891982" eaLnBrk="0" hangingPunct="0">
                <a:defRPr/>
              </a:pPr>
              <a:r>
                <a:rPr lang="en-US" sz="1400" b="0">
                  <a:solidFill>
                    <a:srgbClr val="000000"/>
                  </a:solidFill>
                  <a:cs typeface="+mn-cs"/>
                </a:rPr>
                <a:t>Legend</a:t>
              </a:r>
            </a:p>
          </p:txBody>
        </p:sp>
        <p:sp>
          <p:nvSpPr>
            <p:cNvPr id="5084195" name="Rectangle 35" hidden="1"/>
            <p:cNvSpPr>
              <a:spLocks noChangeArrowheads="1"/>
            </p:cNvSpPr>
            <p:nvPr userDrawn="1"/>
          </p:nvSpPr>
          <p:spPr bwMode="auto">
            <a:xfrm>
              <a:off x="5172" y="331"/>
              <a:ext cx="370" cy="13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spAutoFit/>
            </a:bodyPr>
            <a:lstStyle/>
            <a:p>
              <a:pPr defTabSz="891982" eaLnBrk="0" hangingPunct="0">
                <a:defRPr/>
              </a:pPr>
              <a:r>
                <a:rPr lang="en-US" sz="1400" b="0">
                  <a:solidFill>
                    <a:srgbClr val="000000"/>
                  </a:solidFill>
                  <a:cs typeface="+mn-cs"/>
                </a:rPr>
                <a:t>Legend</a:t>
              </a:r>
            </a:p>
          </p:txBody>
        </p:sp>
        <p:sp>
          <p:nvSpPr>
            <p:cNvPr id="5084196" name="Rectangle 36" hidden="1"/>
            <p:cNvSpPr>
              <a:spLocks noChangeArrowheads="1"/>
            </p:cNvSpPr>
            <p:nvPr userDrawn="1"/>
          </p:nvSpPr>
          <p:spPr bwMode="auto">
            <a:xfrm>
              <a:off x="5172" y="493"/>
              <a:ext cx="370" cy="13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spAutoFit/>
            </a:bodyPr>
            <a:lstStyle/>
            <a:p>
              <a:pPr defTabSz="891982" eaLnBrk="0" hangingPunct="0">
                <a:defRPr/>
              </a:pPr>
              <a:r>
                <a:rPr lang="en-US" sz="1400" b="0">
                  <a:solidFill>
                    <a:srgbClr val="000000"/>
                  </a:solidFill>
                  <a:cs typeface="+mn-cs"/>
                </a:rPr>
                <a:t>Legend</a:t>
              </a:r>
            </a:p>
          </p:txBody>
        </p:sp>
        <p:sp>
          <p:nvSpPr>
            <p:cNvPr id="5084197" name="Rectangle 37" hidden="1"/>
            <p:cNvSpPr>
              <a:spLocks noChangeArrowheads="1"/>
            </p:cNvSpPr>
            <p:nvPr userDrawn="1"/>
          </p:nvSpPr>
          <p:spPr bwMode="auto">
            <a:xfrm>
              <a:off x="4902" y="502"/>
              <a:ext cx="211" cy="116"/>
            </a:xfrm>
            <a:prstGeom prst="rect">
              <a:avLst/>
            </a:prstGeom>
            <a:solidFill>
              <a:schemeClr val="hlink"/>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lstStyle/>
            <a:p>
              <a:pPr defTabSz="933249">
                <a:defRPr/>
              </a:pPr>
              <a:endParaRPr lang="de-DE" sz="1600" b="0">
                <a:solidFill>
                  <a:srgbClr val="000000"/>
                </a:solidFill>
                <a:cs typeface="+mn-cs"/>
              </a:endParaRPr>
            </a:p>
          </p:txBody>
        </p:sp>
        <p:sp>
          <p:nvSpPr>
            <p:cNvPr id="5084198" name="Rectangle 38" hidden="1"/>
            <p:cNvSpPr>
              <a:spLocks noChangeArrowheads="1"/>
            </p:cNvSpPr>
            <p:nvPr userDrawn="1"/>
          </p:nvSpPr>
          <p:spPr bwMode="auto">
            <a:xfrm>
              <a:off x="5172" y="655"/>
              <a:ext cx="370" cy="13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spAutoFit/>
            </a:bodyPr>
            <a:lstStyle/>
            <a:p>
              <a:pPr defTabSz="891982" eaLnBrk="0" hangingPunct="0">
                <a:defRPr/>
              </a:pPr>
              <a:r>
                <a:rPr lang="en-US" sz="1400" b="0">
                  <a:solidFill>
                    <a:srgbClr val="000000"/>
                  </a:solidFill>
                  <a:cs typeface="+mn-cs"/>
                </a:rPr>
                <a:t>Legend</a:t>
              </a:r>
            </a:p>
          </p:txBody>
        </p:sp>
        <p:sp>
          <p:nvSpPr>
            <p:cNvPr id="5084199" name="Rectangle 39" hidden="1"/>
            <p:cNvSpPr>
              <a:spLocks noChangeArrowheads="1"/>
            </p:cNvSpPr>
            <p:nvPr userDrawn="1"/>
          </p:nvSpPr>
          <p:spPr bwMode="auto">
            <a:xfrm>
              <a:off x="4902" y="664"/>
              <a:ext cx="211" cy="119"/>
            </a:xfrm>
            <a:prstGeom prst="rect">
              <a:avLst/>
            </a:prstGeom>
            <a:solidFill>
              <a:schemeClr val="folHlink"/>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lstStyle/>
            <a:p>
              <a:pPr defTabSz="933249">
                <a:defRPr/>
              </a:pPr>
              <a:endParaRPr lang="de-DE" sz="1600" b="0">
                <a:solidFill>
                  <a:srgbClr val="000000"/>
                </a:solidFill>
                <a:cs typeface="+mn-cs"/>
              </a:endParaRPr>
            </a:p>
          </p:txBody>
        </p:sp>
      </p:grpSp>
    </p:spTree>
  </p:cSld>
  <p:clrMap bg1="lt1" tx1="dk1" bg2="lt2" tx2="dk2" accent1="accent1" accent2="accent2" accent3="accent3" accent4="accent4" accent5="accent5" accent6="accent6" hlink="hlink" folHlink="folHlink"/>
  <p:sldLayoutIdLst>
    <p:sldLayoutId id="2147533652" r:id="rId1"/>
    <p:sldLayoutId id="2147533653" r:id="rId2"/>
    <p:sldLayoutId id="2147533654" r:id="rId3"/>
    <p:sldLayoutId id="2147533655" r:id="rId4"/>
    <p:sldLayoutId id="2147533656" r:id="rId5"/>
    <p:sldLayoutId id="2147533657" r:id="rId6"/>
    <p:sldLayoutId id="2147533658" r:id="rId7"/>
    <p:sldLayoutId id="2147533659" r:id="rId8"/>
    <p:sldLayoutId id="2147533660" r:id="rId9"/>
    <p:sldLayoutId id="2147533661" r:id="rId10"/>
    <p:sldLayoutId id="2147533662" r:id="rId11"/>
    <p:sldLayoutId id="2147533663" r:id="rId12"/>
    <p:sldLayoutId id="2147533664" r:id="rId13"/>
  </p:sldLayoutIdLst>
  <p:hf hdr="0" ftr="0" dt="0"/>
  <p:txStyles>
    <p:titleStyle>
      <a:lvl1pPr algn="l" defTabSz="911174" rtl="0" eaLnBrk="0" fontAlgn="base" hangingPunct="0">
        <a:spcBef>
          <a:spcPct val="0"/>
        </a:spcBef>
        <a:spcAft>
          <a:spcPct val="0"/>
        </a:spcAft>
        <a:defRPr sz="1900" b="1">
          <a:solidFill>
            <a:schemeClr val="tx2"/>
          </a:solidFill>
          <a:latin typeface="+mj-lt"/>
          <a:ea typeface="+mj-ea"/>
          <a:cs typeface="ＭＳ Ｐゴシック" charset="0"/>
        </a:defRPr>
      </a:lvl1pPr>
      <a:lvl2pPr algn="l" defTabSz="911174" rtl="0" eaLnBrk="0" fontAlgn="base" hangingPunct="0">
        <a:spcBef>
          <a:spcPct val="0"/>
        </a:spcBef>
        <a:spcAft>
          <a:spcPct val="0"/>
        </a:spcAft>
        <a:defRPr sz="1900" b="1">
          <a:solidFill>
            <a:schemeClr val="tx2"/>
          </a:solidFill>
          <a:latin typeface="Arial" charset="0"/>
          <a:ea typeface="ＭＳ Ｐゴシック" charset="0"/>
          <a:cs typeface="ＭＳ Ｐゴシック" charset="0"/>
        </a:defRPr>
      </a:lvl2pPr>
      <a:lvl3pPr algn="l" defTabSz="911174" rtl="0" eaLnBrk="0" fontAlgn="base" hangingPunct="0">
        <a:spcBef>
          <a:spcPct val="0"/>
        </a:spcBef>
        <a:spcAft>
          <a:spcPct val="0"/>
        </a:spcAft>
        <a:defRPr sz="1900" b="1">
          <a:solidFill>
            <a:schemeClr val="tx2"/>
          </a:solidFill>
          <a:latin typeface="Arial" charset="0"/>
          <a:ea typeface="ＭＳ Ｐゴシック" charset="0"/>
          <a:cs typeface="ＭＳ Ｐゴシック" charset="0"/>
        </a:defRPr>
      </a:lvl3pPr>
      <a:lvl4pPr algn="l" defTabSz="911174" rtl="0" eaLnBrk="0" fontAlgn="base" hangingPunct="0">
        <a:spcBef>
          <a:spcPct val="0"/>
        </a:spcBef>
        <a:spcAft>
          <a:spcPct val="0"/>
        </a:spcAft>
        <a:defRPr sz="1900" b="1">
          <a:solidFill>
            <a:schemeClr val="tx2"/>
          </a:solidFill>
          <a:latin typeface="Arial" charset="0"/>
          <a:ea typeface="ＭＳ Ｐゴシック" charset="0"/>
          <a:cs typeface="ＭＳ Ｐゴシック" charset="0"/>
        </a:defRPr>
      </a:lvl4pPr>
      <a:lvl5pPr algn="l" defTabSz="911174" rtl="0" eaLnBrk="0" fontAlgn="base" hangingPunct="0">
        <a:spcBef>
          <a:spcPct val="0"/>
        </a:spcBef>
        <a:spcAft>
          <a:spcPct val="0"/>
        </a:spcAft>
        <a:defRPr sz="1900" b="1">
          <a:solidFill>
            <a:schemeClr val="tx2"/>
          </a:solidFill>
          <a:latin typeface="Arial" charset="0"/>
          <a:ea typeface="ＭＳ Ｐゴシック" charset="0"/>
          <a:cs typeface="ＭＳ Ｐゴシック" charset="0"/>
        </a:defRPr>
      </a:lvl5pPr>
      <a:lvl6pPr marL="457101" algn="l" defTabSz="912615" rtl="0" eaLnBrk="1" fontAlgn="base" hangingPunct="1">
        <a:spcBef>
          <a:spcPct val="0"/>
        </a:spcBef>
        <a:spcAft>
          <a:spcPct val="0"/>
        </a:spcAft>
        <a:defRPr sz="1900" b="1">
          <a:solidFill>
            <a:schemeClr val="tx2"/>
          </a:solidFill>
          <a:latin typeface="Arial" charset="0"/>
          <a:ea typeface="ＭＳ Ｐゴシック" charset="0"/>
        </a:defRPr>
      </a:lvl6pPr>
      <a:lvl7pPr marL="914202" algn="l" defTabSz="912615" rtl="0" eaLnBrk="1" fontAlgn="base" hangingPunct="1">
        <a:spcBef>
          <a:spcPct val="0"/>
        </a:spcBef>
        <a:spcAft>
          <a:spcPct val="0"/>
        </a:spcAft>
        <a:defRPr sz="1900" b="1">
          <a:solidFill>
            <a:schemeClr val="tx2"/>
          </a:solidFill>
          <a:latin typeface="Arial" charset="0"/>
          <a:ea typeface="ＭＳ Ｐゴシック" charset="0"/>
        </a:defRPr>
      </a:lvl7pPr>
      <a:lvl8pPr marL="1371304" algn="l" defTabSz="912615" rtl="0" eaLnBrk="1" fontAlgn="base" hangingPunct="1">
        <a:spcBef>
          <a:spcPct val="0"/>
        </a:spcBef>
        <a:spcAft>
          <a:spcPct val="0"/>
        </a:spcAft>
        <a:defRPr sz="1900" b="1">
          <a:solidFill>
            <a:schemeClr val="tx2"/>
          </a:solidFill>
          <a:latin typeface="Arial" charset="0"/>
          <a:ea typeface="ＭＳ Ｐゴシック" charset="0"/>
        </a:defRPr>
      </a:lvl8pPr>
      <a:lvl9pPr marL="1828405" algn="l" defTabSz="912615" rtl="0" eaLnBrk="1" fontAlgn="base" hangingPunct="1">
        <a:spcBef>
          <a:spcPct val="0"/>
        </a:spcBef>
        <a:spcAft>
          <a:spcPct val="0"/>
        </a:spcAft>
        <a:defRPr sz="1900" b="1">
          <a:solidFill>
            <a:schemeClr val="tx2"/>
          </a:solidFill>
          <a:latin typeface="Arial" charset="0"/>
          <a:ea typeface="ＭＳ Ｐゴシック" charset="0"/>
        </a:defRPr>
      </a:lvl9pPr>
    </p:titleStyle>
    <p:bodyStyle>
      <a:lvl1pPr marL="341293" indent="-341293" algn="l" defTabSz="911174" rtl="0" eaLnBrk="0" fontAlgn="base" hangingPunct="0">
        <a:spcBef>
          <a:spcPct val="0"/>
        </a:spcBef>
        <a:spcAft>
          <a:spcPct val="0"/>
        </a:spcAft>
        <a:buSzPct val="120000"/>
        <a:defRPr sz="1600">
          <a:solidFill>
            <a:schemeClr val="tx1"/>
          </a:solidFill>
          <a:latin typeface="+mn-lt"/>
          <a:ea typeface="+mn-ea"/>
          <a:cs typeface="ＭＳ Ｐゴシック" charset="0"/>
        </a:defRPr>
      </a:lvl1pPr>
      <a:lvl2pPr marL="146042" indent="-144455" algn="l" defTabSz="911174" rtl="0" eaLnBrk="0" fontAlgn="base" hangingPunct="0">
        <a:spcBef>
          <a:spcPct val="0"/>
        </a:spcBef>
        <a:spcAft>
          <a:spcPct val="0"/>
        </a:spcAft>
        <a:buSzPct val="120000"/>
        <a:buChar char="•"/>
        <a:defRPr sz="1600">
          <a:solidFill>
            <a:schemeClr val="tx1"/>
          </a:solidFill>
          <a:latin typeface="+mn-lt"/>
          <a:ea typeface="+mn-ea"/>
        </a:defRPr>
      </a:lvl2pPr>
      <a:lvl3pPr marL="300021" indent="-150805" algn="l" defTabSz="911174" rtl="0" eaLnBrk="0" fontAlgn="base" hangingPunct="0">
        <a:spcBef>
          <a:spcPct val="0"/>
        </a:spcBef>
        <a:spcAft>
          <a:spcPct val="0"/>
        </a:spcAft>
        <a:buChar char="–"/>
        <a:defRPr sz="1600">
          <a:solidFill>
            <a:schemeClr val="tx1"/>
          </a:solidFill>
          <a:latin typeface="+mn-lt"/>
          <a:ea typeface="+mn-ea"/>
        </a:defRPr>
      </a:lvl3pPr>
      <a:lvl4pPr marL="439714" indent="-136517" algn="l" defTabSz="911174" rtl="0" eaLnBrk="0" fontAlgn="base" hangingPunct="0">
        <a:spcBef>
          <a:spcPct val="0"/>
        </a:spcBef>
        <a:spcAft>
          <a:spcPct val="0"/>
        </a:spcAft>
        <a:buSzPct val="89000"/>
        <a:buChar char="•"/>
        <a:defRPr sz="1600">
          <a:solidFill>
            <a:schemeClr val="tx1"/>
          </a:solidFill>
          <a:latin typeface="+mn-lt"/>
          <a:ea typeface="+mn-ea"/>
        </a:defRPr>
      </a:lvl4pPr>
      <a:lvl5pPr marL="592105" indent="-149217" algn="l" defTabSz="911174" rtl="0" eaLnBrk="0" fontAlgn="base" hangingPunct="0">
        <a:spcBef>
          <a:spcPct val="0"/>
        </a:spcBef>
        <a:spcAft>
          <a:spcPct val="0"/>
        </a:spcAft>
        <a:buSzPct val="75000"/>
        <a:buChar char="–"/>
        <a:defRPr sz="1600">
          <a:solidFill>
            <a:schemeClr val="tx1"/>
          </a:solidFill>
          <a:latin typeface="+mn-lt"/>
          <a:ea typeface="+mn-ea"/>
        </a:defRPr>
      </a:lvl5pPr>
      <a:lvl6pPr marL="1050699" indent="-150781" algn="l" defTabSz="912615" rtl="0" eaLnBrk="1" fontAlgn="base" hangingPunct="1">
        <a:spcBef>
          <a:spcPct val="0"/>
        </a:spcBef>
        <a:spcAft>
          <a:spcPct val="0"/>
        </a:spcAft>
        <a:buSzPct val="75000"/>
        <a:buChar char="–"/>
        <a:defRPr sz="1600">
          <a:solidFill>
            <a:schemeClr val="tx1"/>
          </a:solidFill>
          <a:latin typeface="+mn-lt"/>
          <a:ea typeface="+mn-ea"/>
        </a:defRPr>
      </a:lvl6pPr>
      <a:lvl7pPr marL="1507800" indent="-150781" algn="l" defTabSz="912615" rtl="0" eaLnBrk="1" fontAlgn="base" hangingPunct="1">
        <a:spcBef>
          <a:spcPct val="0"/>
        </a:spcBef>
        <a:spcAft>
          <a:spcPct val="0"/>
        </a:spcAft>
        <a:buSzPct val="75000"/>
        <a:buChar char="–"/>
        <a:defRPr sz="1600">
          <a:solidFill>
            <a:schemeClr val="tx1"/>
          </a:solidFill>
          <a:latin typeface="+mn-lt"/>
          <a:ea typeface="+mn-ea"/>
        </a:defRPr>
      </a:lvl7pPr>
      <a:lvl8pPr marL="1964901" indent="-150781" algn="l" defTabSz="912615" rtl="0" eaLnBrk="1" fontAlgn="base" hangingPunct="1">
        <a:spcBef>
          <a:spcPct val="0"/>
        </a:spcBef>
        <a:spcAft>
          <a:spcPct val="0"/>
        </a:spcAft>
        <a:buSzPct val="75000"/>
        <a:buChar char="–"/>
        <a:defRPr sz="1600">
          <a:solidFill>
            <a:schemeClr val="tx1"/>
          </a:solidFill>
          <a:latin typeface="+mn-lt"/>
          <a:ea typeface="+mn-ea"/>
        </a:defRPr>
      </a:lvl8pPr>
      <a:lvl9pPr marL="2422001" indent="-150781" algn="l" defTabSz="912615" rtl="0" eaLnBrk="1" fontAlgn="base" hangingPunct="1">
        <a:spcBef>
          <a:spcPct val="0"/>
        </a:spcBef>
        <a:spcAft>
          <a:spcPct val="0"/>
        </a:spcAft>
        <a:buSzPct val="75000"/>
        <a:buChar char="–"/>
        <a:defRPr sz="1600">
          <a:solidFill>
            <a:schemeClr val="tx1"/>
          </a:solidFill>
          <a:latin typeface="+mn-lt"/>
          <a:ea typeface="+mn-ea"/>
        </a:defRPr>
      </a:lvl9pPr>
    </p:bodyStyle>
    <p:otherStyle>
      <a:defPPr>
        <a:defRPr lang="en-US"/>
      </a:defPPr>
      <a:lvl1pPr marL="0" algn="l" defTabSz="457101" rtl="0" eaLnBrk="1" latinLnBrk="0" hangingPunct="1">
        <a:defRPr sz="1800" kern="1200">
          <a:solidFill>
            <a:schemeClr val="tx1"/>
          </a:solidFill>
          <a:latin typeface="+mn-lt"/>
          <a:ea typeface="+mn-ea"/>
          <a:cs typeface="+mn-cs"/>
        </a:defRPr>
      </a:lvl1pPr>
      <a:lvl2pPr marL="457101" algn="l" defTabSz="457101" rtl="0" eaLnBrk="1" latinLnBrk="0" hangingPunct="1">
        <a:defRPr sz="1800" kern="1200">
          <a:solidFill>
            <a:schemeClr val="tx1"/>
          </a:solidFill>
          <a:latin typeface="+mn-lt"/>
          <a:ea typeface="+mn-ea"/>
          <a:cs typeface="+mn-cs"/>
        </a:defRPr>
      </a:lvl2pPr>
      <a:lvl3pPr marL="914202" algn="l" defTabSz="457101" rtl="0" eaLnBrk="1" latinLnBrk="0" hangingPunct="1">
        <a:defRPr sz="1800" kern="1200">
          <a:solidFill>
            <a:schemeClr val="tx1"/>
          </a:solidFill>
          <a:latin typeface="+mn-lt"/>
          <a:ea typeface="+mn-ea"/>
          <a:cs typeface="+mn-cs"/>
        </a:defRPr>
      </a:lvl3pPr>
      <a:lvl4pPr marL="1371304" algn="l" defTabSz="457101" rtl="0" eaLnBrk="1" latinLnBrk="0" hangingPunct="1">
        <a:defRPr sz="1800" kern="1200">
          <a:solidFill>
            <a:schemeClr val="tx1"/>
          </a:solidFill>
          <a:latin typeface="+mn-lt"/>
          <a:ea typeface="+mn-ea"/>
          <a:cs typeface="+mn-cs"/>
        </a:defRPr>
      </a:lvl4pPr>
      <a:lvl5pPr marL="1828405" algn="l" defTabSz="457101" rtl="0" eaLnBrk="1" latinLnBrk="0" hangingPunct="1">
        <a:defRPr sz="1800" kern="1200">
          <a:solidFill>
            <a:schemeClr val="tx1"/>
          </a:solidFill>
          <a:latin typeface="+mn-lt"/>
          <a:ea typeface="+mn-ea"/>
          <a:cs typeface="+mn-cs"/>
        </a:defRPr>
      </a:lvl5pPr>
      <a:lvl6pPr marL="2285506" algn="l" defTabSz="457101" rtl="0" eaLnBrk="1" latinLnBrk="0" hangingPunct="1">
        <a:defRPr sz="1800" kern="1200">
          <a:solidFill>
            <a:schemeClr val="tx1"/>
          </a:solidFill>
          <a:latin typeface="+mn-lt"/>
          <a:ea typeface="+mn-ea"/>
          <a:cs typeface="+mn-cs"/>
        </a:defRPr>
      </a:lvl6pPr>
      <a:lvl7pPr marL="2742607" algn="l" defTabSz="457101" rtl="0" eaLnBrk="1" latinLnBrk="0" hangingPunct="1">
        <a:defRPr sz="1800" kern="1200">
          <a:solidFill>
            <a:schemeClr val="tx1"/>
          </a:solidFill>
          <a:latin typeface="+mn-lt"/>
          <a:ea typeface="+mn-ea"/>
          <a:cs typeface="+mn-cs"/>
        </a:defRPr>
      </a:lvl7pPr>
      <a:lvl8pPr marL="3199708" algn="l" defTabSz="457101" rtl="0" eaLnBrk="1" latinLnBrk="0" hangingPunct="1">
        <a:defRPr sz="1800" kern="1200">
          <a:solidFill>
            <a:schemeClr val="tx1"/>
          </a:solidFill>
          <a:latin typeface="+mn-lt"/>
          <a:ea typeface="+mn-ea"/>
          <a:cs typeface="+mn-cs"/>
        </a:defRPr>
      </a:lvl8pPr>
      <a:lvl9pPr marL="3656811" algn="l" defTabSz="457101"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72034" name="Rectangle 2"/>
          <p:cNvSpPr>
            <a:spLocks noGrp="1" noChangeArrowheads="1"/>
          </p:cNvSpPr>
          <p:nvPr>
            <p:ph type="title"/>
            <p:custDataLst>
              <p:tags r:id="rId17"/>
            </p:custDataLst>
          </p:nvPr>
        </p:nvSpPr>
        <p:spPr bwMode="auto">
          <a:xfrm>
            <a:off x="685800" y="609600"/>
            <a:ext cx="7772400" cy="11430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46" tIns="46024" rIns="92046" bIns="46024" numCol="1" anchor="ctr" anchorCtr="0" compatLnSpc="1">
            <a:prstTxWarp prst="textNoShape">
              <a:avLst/>
            </a:prstTxWarp>
          </a:bodyPr>
          <a:lstStyle/>
          <a:p>
            <a:pPr lvl="0"/>
            <a:r>
              <a:rPr lang="en-US"/>
              <a:t>Click to edit Master title style</a:t>
            </a:r>
          </a:p>
        </p:txBody>
      </p:sp>
      <p:sp>
        <p:nvSpPr>
          <p:cNvPr id="172035" name="Rectangle 3"/>
          <p:cNvSpPr>
            <a:spLocks noGrp="1" noChangeArrowheads="1"/>
          </p:cNvSpPr>
          <p:nvPr>
            <p:ph type="body" idx="1"/>
            <p:custDataLst>
              <p:tags r:id="rId18"/>
            </p:custDataLst>
          </p:nvPr>
        </p:nvSpPr>
        <p:spPr bwMode="auto">
          <a:xfrm>
            <a:off x="685800" y="1981252"/>
            <a:ext cx="7772400" cy="4638675"/>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46" tIns="46024" rIns="92046" bIns="46024" numCol="1" anchor="t" anchorCtr="0" compatLnSpc="1">
            <a:prstTxWarp prst="textNoShape">
              <a:avLst/>
            </a:prstTxWarp>
          </a:bodyPr>
          <a:lstStyle/>
          <a:p>
            <a:pPr lvl="0"/>
            <a:r>
              <a:rPr lang="en-US"/>
              <a:t>Click to edit Master text styles</a:t>
            </a:r>
          </a:p>
          <a:p>
            <a:pPr lvl="1"/>
            <a:r>
              <a:rPr lang="en-US"/>
              <a:t>Se2_default_3_cbb752_11apr10con2_default_3_cbb752_11apr10d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9"/>
            </p:custDataLst>
          </p:nvPr>
        </p:nvSpPr>
        <p:spPr bwMode="auto">
          <a:xfrm rot="16200000">
            <a:off x="7411245" y="5253883"/>
            <a:ext cx="3078162" cy="263525"/>
          </a:xfrm>
          <a:prstGeom prst="rect">
            <a:avLst/>
          </a:prstGeom>
          <a:noFill/>
          <a:ln w="9525">
            <a:noFill/>
            <a:miter lim="800000"/>
            <a:headEnd/>
            <a:tailEnd/>
          </a:ln>
          <a:effectLst/>
        </p:spPr>
        <p:txBody>
          <a:bodyPr lIns="92046" tIns="46024" rIns="92046" bIns="46024"/>
          <a:lstStyle/>
          <a:p>
            <a:pPr defTabSz="912615" eaLnBrk="0" hangingPunct="0">
              <a:defRPr/>
            </a:pPr>
            <a:fld id="{6751A5C8-7DF4-B248-82E1-E190753BD191}"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615" eaLnBrk="0" hangingPunct="0">
                <a:defRPr/>
              </a:pPr>
              <a:t>‹#›</a:t>
            </a:fld>
            <a:r>
              <a:rPr lang="en-US" sz="1800" dirty="0">
                <a:solidFill>
                  <a:srgbClr val="808080"/>
                </a:solidFill>
                <a:ea typeface="ＭＳ Ｐゴシック" charset="-128"/>
                <a:cs typeface="ＭＳ Ｐゴシック" charset="-128"/>
              </a:rPr>
              <a:t> - </a:t>
            </a:r>
            <a:r>
              <a:rPr lang="en-US" sz="1000" dirty="0" err="1">
                <a:solidFill>
                  <a:srgbClr val="969696"/>
                </a:solidFill>
                <a:ea typeface="ＭＳ Ｐゴシック" charset="-128"/>
                <a:cs typeface="ＭＳ Ｐゴシック" charset="-128"/>
              </a:rPr>
              <a:t>Lectures.GersteinLab.org</a:t>
            </a:r>
            <a:endParaRPr lang="en-US" sz="300" b="0" dirty="0">
              <a:solidFill>
                <a:srgbClr val="000000"/>
              </a:solidFill>
              <a:ea typeface="ＭＳ Ｐゴシック" charset="-128"/>
              <a:cs typeface="ＭＳ Ｐゴシック" charset="-128"/>
            </a:endParaRPr>
          </a:p>
        </p:txBody>
      </p:sp>
    </p:spTree>
  </p:cSld>
  <p:clrMap bg1="lt1" tx1="dk1" bg2="lt2" tx2="dk2" accent1="accent1" accent2="accent2" accent3="accent3" accent4="accent4" accent5="accent5" accent6="accent6" hlink="hlink" folHlink="folHlink"/>
  <p:sldLayoutIdLst>
    <p:sldLayoutId id="2147533387" r:id="rId1"/>
    <p:sldLayoutId id="2147533388" r:id="rId2"/>
    <p:sldLayoutId id="2147533389" r:id="rId3"/>
    <p:sldLayoutId id="2147533390" r:id="rId4"/>
    <p:sldLayoutId id="2147533391" r:id="rId5"/>
    <p:sldLayoutId id="2147533392" r:id="rId6"/>
    <p:sldLayoutId id="2147533393" r:id="rId7"/>
    <p:sldLayoutId id="2147533394" r:id="rId8"/>
    <p:sldLayoutId id="2147533395" r:id="rId9"/>
    <p:sldLayoutId id="2147533396" r:id="rId10"/>
    <p:sldLayoutId id="2147533397" r:id="rId11"/>
    <p:sldLayoutId id="2147533398" r:id="rId12"/>
    <p:sldLayoutId id="2147533399" r:id="rId13"/>
    <p:sldLayoutId id="2147533665" r:id="rId14"/>
    <p:sldLayoutId id="2147533666" r:id="rId15"/>
  </p:sldLayoutIdLst>
  <p:transition/>
  <p:timing>
    <p:tnLst>
      <p:par>
        <p:cTn id="1" dur="indefinite" restart="never" nodeType="tmRoot"/>
      </p:par>
    </p:tnLst>
  </p:timing>
  <p:hf hdr="0" ftr="0" dt="0"/>
  <p:txStyles>
    <p:titleStyle>
      <a:lvl1pPr algn="ctr" defTabSz="911174"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1174"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1174"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1174"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1174"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101" algn="ctr" defTabSz="912615" rtl="0" eaLnBrk="1" fontAlgn="base" hangingPunct="1">
        <a:spcBef>
          <a:spcPct val="0"/>
        </a:spcBef>
        <a:spcAft>
          <a:spcPct val="0"/>
        </a:spcAft>
        <a:defRPr sz="3600" b="1" u="sng">
          <a:solidFill>
            <a:srgbClr val="000099"/>
          </a:solidFill>
          <a:latin typeface="Arial" pitchFamily="-65" charset="0"/>
        </a:defRPr>
      </a:lvl6pPr>
      <a:lvl7pPr marL="914202" algn="ctr" defTabSz="912615" rtl="0" eaLnBrk="1" fontAlgn="base" hangingPunct="1">
        <a:spcBef>
          <a:spcPct val="0"/>
        </a:spcBef>
        <a:spcAft>
          <a:spcPct val="0"/>
        </a:spcAft>
        <a:defRPr sz="3600" b="1" u="sng">
          <a:solidFill>
            <a:srgbClr val="000099"/>
          </a:solidFill>
          <a:latin typeface="Arial" pitchFamily="-65" charset="0"/>
        </a:defRPr>
      </a:lvl7pPr>
      <a:lvl8pPr marL="1371304" algn="ctr" defTabSz="912615" rtl="0" eaLnBrk="1" fontAlgn="base" hangingPunct="1">
        <a:spcBef>
          <a:spcPct val="0"/>
        </a:spcBef>
        <a:spcAft>
          <a:spcPct val="0"/>
        </a:spcAft>
        <a:defRPr sz="3600" b="1" u="sng">
          <a:solidFill>
            <a:srgbClr val="000099"/>
          </a:solidFill>
          <a:latin typeface="Arial" pitchFamily="-65" charset="0"/>
        </a:defRPr>
      </a:lvl8pPr>
      <a:lvl9pPr marL="1828405" algn="ctr" defTabSz="912615" rtl="0" eaLnBrk="1" fontAlgn="base" hangingPunct="1">
        <a:spcBef>
          <a:spcPct val="0"/>
        </a:spcBef>
        <a:spcAft>
          <a:spcPct val="0"/>
        </a:spcAft>
        <a:defRPr sz="3600" b="1" u="sng">
          <a:solidFill>
            <a:srgbClr val="000099"/>
          </a:solidFill>
          <a:latin typeface="Arial" pitchFamily="-65" charset="0"/>
        </a:defRPr>
      </a:lvl9pPr>
    </p:titleStyle>
    <p:bodyStyle>
      <a:lvl1pPr marL="227001" indent="-227001" algn="l" defTabSz="911174"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881" indent="-227001" algn="l" defTabSz="911174"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174" indent="-225413" algn="l" defTabSz="911174"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4699" indent="-227001" algn="l" defTabSz="911174"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5523" indent="-227001" algn="l" defTabSz="911174"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057" indent="-228550" algn="l" defTabSz="912615"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159" indent="-228550" algn="l" defTabSz="912615"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259" indent="-228550" algn="l" defTabSz="912615"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5360" indent="-228550" algn="l" defTabSz="912615"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01" rtl="0" eaLnBrk="1" latinLnBrk="0" hangingPunct="1">
        <a:defRPr sz="1800" kern="1200">
          <a:solidFill>
            <a:schemeClr val="tx1"/>
          </a:solidFill>
          <a:latin typeface="+mn-lt"/>
          <a:ea typeface="+mn-ea"/>
          <a:cs typeface="+mn-cs"/>
        </a:defRPr>
      </a:lvl1pPr>
      <a:lvl2pPr marL="457101" algn="l" defTabSz="457101" rtl="0" eaLnBrk="1" latinLnBrk="0" hangingPunct="1">
        <a:defRPr sz="1800" kern="1200">
          <a:solidFill>
            <a:schemeClr val="tx1"/>
          </a:solidFill>
          <a:latin typeface="+mn-lt"/>
          <a:ea typeface="+mn-ea"/>
          <a:cs typeface="+mn-cs"/>
        </a:defRPr>
      </a:lvl2pPr>
      <a:lvl3pPr marL="914202" algn="l" defTabSz="457101" rtl="0" eaLnBrk="1" latinLnBrk="0" hangingPunct="1">
        <a:defRPr sz="1800" kern="1200">
          <a:solidFill>
            <a:schemeClr val="tx1"/>
          </a:solidFill>
          <a:latin typeface="+mn-lt"/>
          <a:ea typeface="+mn-ea"/>
          <a:cs typeface="+mn-cs"/>
        </a:defRPr>
      </a:lvl3pPr>
      <a:lvl4pPr marL="1371304" algn="l" defTabSz="457101" rtl="0" eaLnBrk="1" latinLnBrk="0" hangingPunct="1">
        <a:defRPr sz="1800" kern="1200">
          <a:solidFill>
            <a:schemeClr val="tx1"/>
          </a:solidFill>
          <a:latin typeface="+mn-lt"/>
          <a:ea typeface="+mn-ea"/>
          <a:cs typeface="+mn-cs"/>
        </a:defRPr>
      </a:lvl4pPr>
      <a:lvl5pPr marL="1828405" algn="l" defTabSz="457101" rtl="0" eaLnBrk="1" latinLnBrk="0" hangingPunct="1">
        <a:defRPr sz="1800" kern="1200">
          <a:solidFill>
            <a:schemeClr val="tx1"/>
          </a:solidFill>
          <a:latin typeface="+mn-lt"/>
          <a:ea typeface="+mn-ea"/>
          <a:cs typeface="+mn-cs"/>
        </a:defRPr>
      </a:lvl5pPr>
      <a:lvl6pPr marL="2285506" algn="l" defTabSz="457101" rtl="0" eaLnBrk="1" latinLnBrk="0" hangingPunct="1">
        <a:defRPr sz="1800" kern="1200">
          <a:solidFill>
            <a:schemeClr val="tx1"/>
          </a:solidFill>
          <a:latin typeface="+mn-lt"/>
          <a:ea typeface="+mn-ea"/>
          <a:cs typeface="+mn-cs"/>
        </a:defRPr>
      </a:lvl6pPr>
      <a:lvl7pPr marL="2742607" algn="l" defTabSz="457101" rtl="0" eaLnBrk="1" latinLnBrk="0" hangingPunct="1">
        <a:defRPr sz="1800" kern="1200">
          <a:solidFill>
            <a:schemeClr val="tx1"/>
          </a:solidFill>
          <a:latin typeface="+mn-lt"/>
          <a:ea typeface="+mn-ea"/>
          <a:cs typeface="+mn-cs"/>
        </a:defRPr>
      </a:lvl7pPr>
      <a:lvl8pPr marL="3199708" algn="l" defTabSz="457101" rtl="0" eaLnBrk="1" latinLnBrk="0" hangingPunct="1">
        <a:defRPr sz="1800" kern="1200">
          <a:solidFill>
            <a:schemeClr val="tx1"/>
          </a:solidFill>
          <a:latin typeface="+mn-lt"/>
          <a:ea typeface="+mn-ea"/>
          <a:cs typeface="+mn-cs"/>
        </a:defRPr>
      </a:lvl8pPr>
      <a:lvl9pPr marL="3656811" algn="l" defTabSz="457101"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75106" name="Rectangle 2"/>
          <p:cNvSpPr>
            <a:spLocks noGrp="1" noChangeArrowheads="1"/>
          </p:cNvSpPr>
          <p:nvPr>
            <p:ph type="title"/>
            <p:custDataLst>
              <p:tags r:id="rId17"/>
            </p:custDataLst>
          </p:nvPr>
        </p:nvSpPr>
        <p:spPr bwMode="auto">
          <a:xfrm>
            <a:off x="685800" y="609600"/>
            <a:ext cx="7772400" cy="1143000"/>
          </a:xfrm>
          <a:prstGeom prst="rect">
            <a:avLst/>
          </a:prstGeom>
          <a:solidFill>
            <a:schemeClr val="bg1"/>
          </a:solidFill>
          <a:ln>
            <a:noFill/>
          </a:ln>
          <a:extLst>
            <a:ext uri="{FAA26D3D-D897-4be2-8F04-BA451C77F1D7}">
              <ma14:placeholderFlag xmlns:ma14="http://schemas.microsoft.com/office/mac/drawingml/2011/main" val="1"/>
            </a:ext>
            <a:ext uri="{91240B29-F687-4f45-9708-019B960494DF}">
              <a14:hiddenLine xmlns:a14="http://schemas.microsoft.com/office/drawing/2010/main" xmlns="" w="9525">
                <a:solidFill>
                  <a:srgbClr val="000000"/>
                </a:solidFill>
                <a:miter lim="800000"/>
                <a:headEnd/>
                <a:tailEnd/>
              </a14:hiddenLine>
            </a:ext>
          </a:extLst>
        </p:spPr>
        <p:txBody>
          <a:bodyPr vert="horz" wrap="square" lIns="92055" tIns="46029" rIns="92055" bIns="46029" numCol="1" anchor="ctr" anchorCtr="0" compatLnSpc="1">
            <a:prstTxWarp prst="textNoShape">
              <a:avLst/>
            </a:prstTxWarp>
          </a:bodyPr>
          <a:lstStyle/>
          <a:p>
            <a:pPr lvl="0"/>
            <a:r>
              <a:rPr lang="en-US" altLang="zh-TW"/>
              <a:t>Click to edit Master title style</a:t>
            </a:r>
          </a:p>
        </p:txBody>
      </p:sp>
      <p:sp>
        <p:nvSpPr>
          <p:cNvPr id="175107" name="Rectangle 3"/>
          <p:cNvSpPr>
            <a:spLocks noGrp="1" noChangeArrowheads="1"/>
          </p:cNvSpPr>
          <p:nvPr>
            <p:ph type="body" idx="1"/>
            <p:custDataLst>
              <p:tags r:id="rId18"/>
            </p:custDataLst>
          </p:nvPr>
        </p:nvSpPr>
        <p:spPr bwMode="auto">
          <a:xfrm>
            <a:off x="685800" y="1981252"/>
            <a:ext cx="7772400" cy="4638675"/>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55" tIns="46029" rIns="92055" bIns="46029"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p>
        </p:txBody>
      </p:sp>
      <p:sp>
        <p:nvSpPr>
          <p:cNvPr id="344068" name="Rectangle 4"/>
          <p:cNvSpPr>
            <a:spLocks noGrp="1" noChangeArrowheads="1"/>
          </p:cNvSpPr>
          <p:nvPr>
            <p:ph type="sldNum" sz="quarter" idx="4"/>
            <p:custDataLst>
              <p:tags r:id="rId19"/>
            </p:custDataLst>
          </p:nvPr>
        </p:nvSpPr>
        <p:spPr bwMode="auto">
          <a:xfrm rot="-5400000">
            <a:off x="6838977" y="4543426"/>
            <a:ext cx="4237037" cy="258762"/>
          </a:xfrm>
          <a:prstGeom prst="rect">
            <a:avLst/>
          </a:prstGeom>
          <a:noFill/>
          <a:ln w="9525">
            <a:noFill/>
            <a:miter lim="800000"/>
            <a:headEnd/>
            <a:tailEnd/>
          </a:ln>
          <a:effectLst/>
        </p:spPr>
        <p:txBody>
          <a:bodyPr vert="horz" wrap="square" lIns="92055" tIns="46029" rIns="92055" bIns="46029" numCol="1" anchor="t" anchorCtr="0" compatLnSpc="1">
            <a:prstTxWarp prst="textNoShape">
              <a:avLst/>
            </a:prstTxWarp>
          </a:bodyPr>
          <a:lstStyle>
            <a:lvl1pPr eaLnBrk="0" hangingPunct="0">
              <a:defRPr>
                <a:solidFill>
                  <a:srgbClr val="FFFFFF"/>
                </a:solidFill>
                <a:latin typeface="Arial" charset="0"/>
                <a:ea typeface="ＭＳ Ｐゴシック" charset="-128"/>
                <a:cs typeface="ＭＳ Ｐゴシック" charset="-128"/>
              </a:defRPr>
            </a:lvl1pPr>
          </a:lstStyle>
          <a:p>
            <a:pPr>
              <a:defRPr/>
            </a:pPr>
            <a:fld id="{E8D01D89-D71A-5748-8D9B-EAD115B65134}" type="slidenum">
              <a:rPr lang="zh-TW" altLang="en-US"/>
              <a:pPr>
                <a:defRPr/>
              </a:pPr>
              <a:t>‹#›</a:t>
            </a:fld>
            <a:r>
              <a:rPr lang="en-US" altLang="zh-TW"/>
              <a:t>   (c) Mark Gerstein, 2002, Yale, bioinfo.mbb.yale.edu</a:t>
            </a:r>
          </a:p>
        </p:txBody>
      </p:sp>
      <p:sp>
        <p:nvSpPr>
          <p:cNvPr id="175109" name="Rectangle 5"/>
          <p:cNvSpPr>
            <a:spLocks noChangeArrowheads="1"/>
          </p:cNvSpPr>
          <p:nvPr>
            <p:custDataLst>
              <p:tags r:id="rId20"/>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55" tIns="46029" rIns="92055" bIns="46029"/>
          <a:lstStyle/>
          <a:p>
            <a:pPr algn="ctr" eaLnBrk="0" hangingPunct="0"/>
            <a:r>
              <a:rPr lang="en-US" sz="700" b="0">
                <a:solidFill>
                  <a:srgbClr val="FFFFFF"/>
                </a:solidFill>
              </a:rPr>
              <a:t>Do not reproduce without permission</a:t>
            </a:r>
          </a:p>
        </p:txBody>
      </p:sp>
      <p:sp>
        <p:nvSpPr>
          <p:cNvPr id="7" name="Rectangle 6"/>
          <p:cNvSpPr>
            <a:spLocks noChangeArrowheads="1"/>
          </p:cNvSpPr>
          <p:nvPr>
            <p:custDataLst>
              <p:tags r:id="rId21"/>
            </p:custDataLst>
          </p:nvPr>
        </p:nvSpPr>
        <p:spPr bwMode="auto">
          <a:xfrm rot="16200000">
            <a:off x="7398545" y="5253883"/>
            <a:ext cx="3078162" cy="263525"/>
          </a:xfrm>
          <a:prstGeom prst="rect">
            <a:avLst/>
          </a:prstGeom>
          <a:noFill/>
          <a:ln w="9525">
            <a:noFill/>
            <a:miter lim="800000"/>
            <a:headEnd/>
            <a:tailEnd/>
          </a:ln>
          <a:effectLst/>
        </p:spPr>
        <p:txBody>
          <a:bodyPr lIns="92046" tIns="46024" rIns="92046" bIns="46024"/>
          <a:lstStyle/>
          <a:p>
            <a:pPr defTabSz="912615" eaLnBrk="0" hangingPunct="0">
              <a:defRPr/>
            </a:pPr>
            <a:fld id="{A253D5DB-0EFD-2843-B381-576D91D8FAC2}" type="slidenum">
              <a:rPr lang="en-US" sz="20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615" eaLnBrk="0" hangingPunct="0">
                <a:defRPr/>
              </a:pPr>
              <a:t>‹#›</a:t>
            </a:fld>
            <a:r>
              <a:rPr lang="en-US">
                <a:solidFill>
                  <a:srgbClr val="808080"/>
                </a:solidFill>
                <a:ea typeface="ＭＳ Ｐゴシック" charset="-128"/>
                <a:cs typeface="ＭＳ Ｐゴシック" charset="-128"/>
              </a:rPr>
              <a:t> - </a:t>
            </a:r>
            <a:r>
              <a:rPr lang="en-US" sz="1100">
                <a:solidFill>
                  <a:srgbClr val="969696"/>
                </a:solidFill>
                <a:ea typeface="ＭＳ Ｐゴシック" charset="-128"/>
                <a:cs typeface="ＭＳ Ｐゴシック" charset="-128"/>
              </a:rPr>
              <a:t>Lectures.GersteinLab.org</a:t>
            </a:r>
            <a:r>
              <a:rPr lang="en-US" sz="600" b="0">
                <a:solidFill>
                  <a:srgbClr val="808080"/>
                </a:solidFill>
                <a:ea typeface="ＭＳ Ｐゴシック" charset="-128"/>
                <a:cs typeface="ＭＳ Ｐゴシック" charset="-128"/>
              </a:rPr>
              <a:t> </a:t>
            </a:r>
            <a:r>
              <a:rPr lang="en-US" sz="500" b="0">
                <a:solidFill>
                  <a:srgbClr val="000000"/>
                </a:solidFill>
                <a:ea typeface="ＭＳ Ｐゴシック" charset="-128"/>
                <a:cs typeface="ＭＳ Ｐゴシック" charset="-128"/>
              </a:rPr>
              <a:t>(c) '09</a:t>
            </a:r>
          </a:p>
        </p:txBody>
      </p:sp>
    </p:spTree>
  </p:cSld>
  <p:clrMap bg1="lt1" tx1="dk1" bg2="lt2" tx2="dk2" accent1="accent1" accent2="accent2" accent3="accent3" accent4="accent4" accent5="accent5" accent6="accent6" hlink="hlink" folHlink="folHlink"/>
  <p:sldLayoutIdLst>
    <p:sldLayoutId id="2147533400" r:id="rId1"/>
    <p:sldLayoutId id="2147533401" r:id="rId2"/>
    <p:sldLayoutId id="2147533402" r:id="rId3"/>
    <p:sldLayoutId id="2147533403" r:id="rId4"/>
    <p:sldLayoutId id="2147533404" r:id="rId5"/>
    <p:sldLayoutId id="2147533405" r:id="rId6"/>
    <p:sldLayoutId id="2147533406" r:id="rId7"/>
    <p:sldLayoutId id="2147533407" r:id="rId8"/>
    <p:sldLayoutId id="2147533408" r:id="rId9"/>
    <p:sldLayoutId id="2147533409" r:id="rId10"/>
    <p:sldLayoutId id="2147533410" r:id="rId11"/>
    <p:sldLayoutId id="2147533667" r:id="rId12"/>
    <p:sldLayoutId id="2147533668" r:id="rId13"/>
    <p:sldLayoutId id="2147533669" r:id="rId14"/>
    <p:sldLayoutId id="2147533670" r:id="rId15"/>
  </p:sldLayoutIdLst>
  <p:transition/>
  <p:txStyles>
    <p:titleStyle>
      <a:lvl1pPr algn="ctr" rtl="0" eaLnBrk="0" fontAlgn="base" hangingPunct="0">
        <a:spcBef>
          <a:spcPct val="0"/>
        </a:spcBef>
        <a:spcAft>
          <a:spcPct val="0"/>
        </a:spcAft>
        <a:defRPr sz="3200" b="1" u="sng">
          <a:solidFill>
            <a:srgbClr val="0000CC"/>
          </a:solidFill>
          <a:latin typeface="+mj-lt"/>
          <a:ea typeface="+mj-ea"/>
          <a:cs typeface="+mj-cs"/>
        </a:defRPr>
      </a:lvl1pPr>
      <a:lvl2pPr algn="ctr" rtl="0" eaLnBrk="0" fontAlgn="base" hangingPunct="0">
        <a:spcBef>
          <a:spcPct val="0"/>
        </a:spcBef>
        <a:spcAft>
          <a:spcPct val="0"/>
        </a:spcAft>
        <a:defRPr sz="3200" b="1" u="sng">
          <a:solidFill>
            <a:srgbClr val="0000CC"/>
          </a:solidFill>
          <a:latin typeface="Arial" charset="0"/>
          <a:ea typeface="ＭＳ Ｐゴシック" charset="-128"/>
          <a:cs typeface="ＭＳ Ｐゴシック" charset="-128"/>
        </a:defRPr>
      </a:lvl2pPr>
      <a:lvl3pPr algn="ctr" rtl="0" eaLnBrk="0" fontAlgn="base" hangingPunct="0">
        <a:spcBef>
          <a:spcPct val="0"/>
        </a:spcBef>
        <a:spcAft>
          <a:spcPct val="0"/>
        </a:spcAft>
        <a:defRPr sz="3200" b="1" u="sng">
          <a:solidFill>
            <a:srgbClr val="0000CC"/>
          </a:solidFill>
          <a:latin typeface="Arial" charset="0"/>
          <a:ea typeface="ＭＳ Ｐゴシック" charset="-128"/>
          <a:cs typeface="ＭＳ Ｐゴシック" charset="-128"/>
        </a:defRPr>
      </a:lvl3pPr>
      <a:lvl4pPr algn="ctr" rtl="0" eaLnBrk="0" fontAlgn="base" hangingPunct="0">
        <a:spcBef>
          <a:spcPct val="0"/>
        </a:spcBef>
        <a:spcAft>
          <a:spcPct val="0"/>
        </a:spcAft>
        <a:defRPr sz="3200" b="1" u="sng">
          <a:solidFill>
            <a:srgbClr val="0000CC"/>
          </a:solidFill>
          <a:latin typeface="Arial" charset="0"/>
          <a:ea typeface="ＭＳ Ｐゴシック" charset="-128"/>
          <a:cs typeface="ＭＳ Ｐゴシック" charset="-128"/>
        </a:defRPr>
      </a:lvl4pPr>
      <a:lvl5pPr algn="ctr" rtl="0" eaLnBrk="0" fontAlgn="base" hangingPunct="0">
        <a:spcBef>
          <a:spcPct val="0"/>
        </a:spcBef>
        <a:spcAft>
          <a:spcPct val="0"/>
        </a:spcAft>
        <a:defRPr sz="3200" b="1" u="sng">
          <a:solidFill>
            <a:srgbClr val="0000CC"/>
          </a:solidFill>
          <a:latin typeface="Arial" charset="0"/>
          <a:ea typeface="ＭＳ Ｐゴシック" charset="-128"/>
          <a:cs typeface="ＭＳ Ｐゴシック" charset="-128"/>
        </a:defRPr>
      </a:lvl5pPr>
      <a:lvl6pPr marL="457101" algn="ctr" rtl="0" eaLnBrk="1" fontAlgn="base" hangingPunct="1">
        <a:spcBef>
          <a:spcPct val="0"/>
        </a:spcBef>
        <a:spcAft>
          <a:spcPct val="0"/>
        </a:spcAft>
        <a:defRPr sz="3200" b="1" u="sng">
          <a:solidFill>
            <a:srgbClr val="0000CC"/>
          </a:solidFill>
          <a:latin typeface="Arial" charset="0"/>
          <a:ea typeface="ＭＳ Ｐゴシック" charset="-128"/>
          <a:cs typeface="ＭＳ Ｐゴシック" charset="-128"/>
        </a:defRPr>
      </a:lvl6pPr>
      <a:lvl7pPr marL="914202" algn="ctr" rtl="0" eaLnBrk="1" fontAlgn="base" hangingPunct="1">
        <a:spcBef>
          <a:spcPct val="0"/>
        </a:spcBef>
        <a:spcAft>
          <a:spcPct val="0"/>
        </a:spcAft>
        <a:defRPr sz="3200" b="1" u="sng">
          <a:solidFill>
            <a:srgbClr val="0000CC"/>
          </a:solidFill>
          <a:latin typeface="Arial" charset="0"/>
          <a:ea typeface="ＭＳ Ｐゴシック" charset="-128"/>
          <a:cs typeface="ＭＳ Ｐゴシック" charset="-128"/>
        </a:defRPr>
      </a:lvl7pPr>
      <a:lvl8pPr marL="1371304" algn="ctr" rtl="0" eaLnBrk="1" fontAlgn="base" hangingPunct="1">
        <a:spcBef>
          <a:spcPct val="0"/>
        </a:spcBef>
        <a:spcAft>
          <a:spcPct val="0"/>
        </a:spcAft>
        <a:defRPr sz="3200" b="1" u="sng">
          <a:solidFill>
            <a:srgbClr val="0000CC"/>
          </a:solidFill>
          <a:latin typeface="Arial" charset="0"/>
          <a:ea typeface="ＭＳ Ｐゴシック" charset="-128"/>
          <a:cs typeface="ＭＳ Ｐゴシック" charset="-128"/>
        </a:defRPr>
      </a:lvl8pPr>
      <a:lvl9pPr marL="1828405" algn="ctr" rtl="0" eaLnBrk="1" fontAlgn="base" hangingPunct="1">
        <a:spcBef>
          <a:spcPct val="0"/>
        </a:spcBef>
        <a:spcAft>
          <a:spcPct val="0"/>
        </a:spcAft>
        <a:defRPr sz="3200" b="1" u="sng">
          <a:solidFill>
            <a:srgbClr val="0000CC"/>
          </a:solidFill>
          <a:latin typeface="Arial" charset="0"/>
          <a:ea typeface="ＭＳ Ｐゴシック" charset="-128"/>
          <a:cs typeface="ＭＳ Ｐゴシック" charset="-128"/>
        </a:defRPr>
      </a:lvl9pPr>
    </p:titleStyle>
    <p:bodyStyle>
      <a:lvl1pPr marL="227001" indent="-227001" algn="l" rtl="0" eaLnBrk="0" fontAlgn="base" hangingPunct="0">
        <a:spcBef>
          <a:spcPct val="20000"/>
        </a:spcBef>
        <a:spcAft>
          <a:spcPct val="0"/>
        </a:spcAft>
        <a:buChar char="•"/>
        <a:defRPr sz="2400">
          <a:solidFill>
            <a:schemeClr val="tx1"/>
          </a:solidFill>
          <a:latin typeface="+mn-lt"/>
          <a:ea typeface="+mn-ea"/>
          <a:cs typeface="+mn-cs"/>
        </a:defRPr>
      </a:lvl1pPr>
      <a:lvl2pPr marL="569881" indent="-227001" algn="l" rtl="0" eaLnBrk="0" fontAlgn="base" hangingPunct="0">
        <a:spcBef>
          <a:spcPct val="20000"/>
        </a:spcBef>
        <a:spcAft>
          <a:spcPct val="0"/>
        </a:spcAft>
        <a:buFont typeface="Symbol" charset="0"/>
        <a:buChar char="à"/>
        <a:defRPr sz="2000">
          <a:solidFill>
            <a:schemeClr val="tx1"/>
          </a:solidFill>
          <a:latin typeface="+mn-lt"/>
          <a:ea typeface="+mn-ea"/>
        </a:defRPr>
      </a:lvl2pPr>
      <a:lvl3pPr marL="912762" indent="-227001" algn="l" rtl="0" eaLnBrk="0" fontAlgn="base" hangingPunct="0">
        <a:spcBef>
          <a:spcPct val="20000"/>
        </a:spcBef>
        <a:spcAft>
          <a:spcPct val="0"/>
        </a:spcAft>
        <a:buChar char="•"/>
        <a:defRPr sz="2000">
          <a:solidFill>
            <a:schemeClr val="tx1"/>
          </a:solidFill>
          <a:latin typeface="+mn-lt"/>
          <a:ea typeface="+mn-ea"/>
        </a:defRPr>
      </a:lvl3pPr>
      <a:lvl4pPr marL="1260405" indent="-231762" algn="l" rtl="0" eaLnBrk="0" fontAlgn="base" hangingPunct="0">
        <a:spcBef>
          <a:spcPct val="20000"/>
        </a:spcBef>
        <a:spcAft>
          <a:spcPct val="0"/>
        </a:spcAft>
        <a:buChar char="–"/>
        <a:defRPr sz="2000">
          <a:solidFill>
            <a:schemeClr val="tx1"/>
          </a:solidFill>
          <a:latin typeface="+mn-lt"/>
          <a:ea typeface="+mn-ea"/>
        </a:defRPr>
      </a:lvl4pPr>
      <a:lvl5pPr marL="1598523" indent="-222238" algn="l" rtl="0" eaLnBrk="0" fontAlgn="base" hangingPunct="0">
        <a:spcBef>
          <a:spcPct val="20000"/>
        </a:spcBef>
        <a:spcAft>
          <a:spcPct val="0"/>
        </a:spcAft>
        <a:buChar char="»"/>
        <a:defRPr sz="2000">
          <a:solidFill>
            <a:schemeClr val="tx1"/>
          </a:solidFill>
          <a:latin typeface="+mn-lt"/>
          <a:ea typeface="+mn-ea"/>
        </a:defRPr>
      </a:lvl5pPr>
      <a:lvl6pPr marL="2056955" indent="-223790" algn="l" rtl="0" eaLnBrk="1" fontAlgn="base" hangingPunct="1">
        <a:spcBef>
          <a:spcPct val="20000"/>
        </a:spcBef>
        <a:spcAft>
          <a:spcPct val="0"/>
        </a:spcAft>
        <a:buChar char="»"/>
        <a:defRPr sz="2000">
          <a:solidFill>
            <a:schemeClr val="tx1"/>
          </a:solidFill>
          <a:latin typeface="+mn-lt"/>
          <a:ea typeface="+mn-ea"/>
        </a:defRPr>
      </a:lvl6pPr>
      <a:lvl7pPr marL="2514057" indent="-223790" algn="l" rtl="0" eaLnBrk="1" fontAlgn="base" hangingPunct="1">
        <a:spcBef>
          <a:spcPct val="20000"/>
        </a:spcBef>
        <a:spcAft>
          <a:spcPct val="0"/>
        </a:spcAft>
        <a:buChar char="»"/>
        <a:defRPr sz="2000">
          <a:solidFill>
            <a:schemeClr val="tx1"/>
          </a:solidFill>
          <a:latin typeface="+mn-lt"/>
          <a:ea typeface="+mn-ea"/>
        </a:defRPr>
      </a:lvl7pPr>
      <a:lvl8pPr marL="2971159" indent="-223790" algn="l" rtl="0" eaLnBrk="1" fontAlgn="base" hangingPunct="1">
        <a:spcBef>
          <a:spcPct val="20000"/>
        </a:spcBef>
        <a:spcAft>
          <a:spcPct val="0"/>
        </a:spcAft>
        <a:buChar char="»"/>
        <a:defRPr sz="2000">
          <a:solidFill>
            <a:schemeClr val="tx1"/>
          </a:solidFill>
          <a:latin typeface="+mn-lt"/>
          <a:ea typeface="+mn-ea"/>
        </a:defRPr>
      </a:lvl8pPr>
      <a:lvl9pPr marL="3428259" indent="-223790"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457101" rtl="0" eaLnBrk="1" latinLnBrk="0" hangingPunct="1">
        <a:defRPr sz="1800" kern="1200">
          <a:solidFill>
            <a:schemeClr val="tx1"/>
          </a:solidFill>
          <a:latin typeface="+mn-lt"/>
          <a:ea typeface="+mn-ea"/>
          <a:cs typeface="+mn-cs"/>
        </a:defRPr>
      </a:lvl1pPr>
      <a:lvl2pPr marL="457101" algn="l" defTabSz="457101" rtl="0" eaLnBrk="1" latinLnBrk="0" hangingPunct="1">
        <a:defRPr sz="1800" kern="1200">
          <a:solidFill>
            <a:schemeClr val="tx1"/>
          </a:solidFill>
          <a:latin typeface="+mn-lt"/>
          <a:ea typeface="+mn-ea"/>
          <a:cs typeface="+mn-cs"/>
        </a:defRPr>
      </a:lvl2pPr>
      <a:lvl3pPr marL="914202" algn="l" defTabSz="457101" rtl="0" eaLnBrk="1" latinLnBrk="0" hangingPunct="1">
        <a:defRPr sz="1800" kern="1200">
          <a:solidFill>
            <a:schemeClr val="tx1"/>
          </a:solidFill>
          <a:latin typeface="+mn-lt"/>
          <a:ea typeface="+mn-ea"/>
          <a:cs typeface="+mn-cs"/>
        </a:defRPr>
      </a:lvl3pPr>
      <a:lvl4pPr marL="1371304" algn="l" defTabSz="457101" rtl="0" eaLnBrk="1" latinLnBrk="0" hangingPunct="1">
        <a:defRPr sz="1800" kern="1200">
          <a:solidFill>
            <a:schemeClr val="tx1"/>
          </a:solidFill>
          <a:latin typeface="+mn-lt"/>
          <a:ea typeface="+mn-ea"/>
          <a:cs typeface="+mn-cs"/>
        </a:defRPr>
      </a:lvl4pPr>
      <a:lvl5pPr marL="1828405" algn="l" defTabSz="457101" rtl="0" eaLnBrk="1" latinLnBrk="0" hangingPunct="1">
        <a:defRPr sz="1800" kern="1200">
          <a:solidFill>
            <a:schemeClr val="tx1"/>
          </a:solidFill>
          <a:latin typeface="+mn-lt"/>
          <a:ea typeface="+mn-ea"/>
          <a:cs typeface="+mn-cs"/>
        </a:defRPr>
      </a:lvl5pPr>
      <a:lvl6pPr marL="2285506" algn="l" defTabSz="457101" rtl="0" eaLnBrk="1" latinLnBrk="0" hangingPunct="1">
        <a:defRPr sz="1800" kern="1200">
          <a:solidFill>
            <a:schemeClr val="tx1"/>
          </a:solidFill>
          <a:latin typeface="+mn-lt"/>
          <a:ea typeface="+mn-ea"/>
          <a:cs typeface="+mn-cs"/>
        </a:defRPr>
      </a:lvl6pPr>
      <a:lvl7pPr marL="2742607" algn="l" defTabSz="457101" rtl="0" eaLnBrk="1" latinLnBrk="0" hangingPunct="1">
        <a:defRPr sz="1800" kern="1200">
          <a:solidFill>
            <a:schemeClr val="tx1"/>
          </a:solidFill>
          <a:latin typeface="+mn-lt"/>
          <a:ea typeface="+mn-ea"/>
          <a:cs typeface="+mn-cs"/>
        </a:defRPr>
      </a:lvl7pPr>
      <a:lvl8pPr marL="3199708" algn="l" defTabSz="457101" rtl="0" eaLnBrk="1" latinLnBrk="0" hangingPunct="1">
        <a:defRPr sz="1800" kern="1200">
          <a:solidFill>
            <a:schemeClr val="tx1"/>
          </a:solidFill>
          <a:latin typeface="+mn-lt"/>
          <a:ea typeface="+mn-ea"/>
          <a:cs typeface="+mn-cs"/>
        </a:defRPr>
      </a:lvl8pPr>
      <a:lvl9pPr marL="3656811" algn="l" defTabSz="457101"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2"/>
            <p:custDataLst>
              <p:tags r:id="rId13"/>
            </p:custDataLst>
          </p:nvPr>
        </p:nvSpPr>
        <p:spPr>
          <a:xfrm>
            <a:off x="457200" y="6356400"/>
            <a:ext cx="2133600" cy="365125"/>
          </a:xfrm>
          <a:prstGeom prst="rect">
            <a:avLst/>
          </a:prstGeom>
        </p:spPr>
        <p:txBody>
          <a:bodyPr vert="horz" lIns="91419" tIns="45711" rIns="91419" bIns="45711" rtlCol="0" anchor="ctr"/>
          <a:lstStyle>
            <a:lvl1pPr algn="l" defTabSz="914202" fontAlgn="auto">
              <a:spcBef>
                <a:spcPts val="0"/>
              </a:spcBef>
              <a:spcAft>
                <a:spcPts val="0"/>
              </a:spcAft>
              <a:defRPr sz="1200" b="0">
                <a:solidFill>
                  <a:prstClr val="black">
                    <a:tint val="75000"/>
                  </a:prstClr>
                </a:solidFill>
                <a:latin typeface="Calibri"/>
                <a:ea typeface="+mn-ea"/>
                <a:cs typeface="+mn-cs"/>
              </a:defRPr>
            </a:lvl1pPr>
          </a:lstStyle>
          <a:p>
            <a:pPr>
              <a:defRPr/>
            </a:pPr>
            <a:fld id="{1377B1D2-4BB2-41F7-8375-F43DA6C1A7EE}" type="datetimeFigureOut">
              <a:rPr lang="en-US"/>
              <a:pPr>
                <a:defRPr/>
              </a:pPr>
              <a:t>10/19/16</a:t>
            </a:fld>
            <a:endParaRPr lang="en-US"/>
          </a:p>
        </p:txBody>
      </p:sp>
      <p:sp>
        <p:nvSpPr>
          <p:cNvPr id="5" name="Footer Placeholder 4"/>
          <p:cNvSpPr>
            <a:spLocks noGrp="1"/>
          </p:cNvSpPr>
          <p:nvPr>
            <p:ph type="ftr" sz="quarter" idx="3"/>
            <p:custDataLst>
              <p:tags r:id="rId14"/>
            </p:custDataLst>
          </p:nvPr>
        </p:nvSpPr>
        <p:spPr>
          <a:xfrm>
            <a:off x="3124200" y="6356400"/>
            <a:ext cx="2895600" cy="365125"/>
          </a:xfrm>
          <a:prstGeom prst="rect">
            <a:avLst/>
          </a:prstGeom>
        </p:spPr>
        <p:txBody>
          <a:bodyPr vert="horz" lIns="91419" tIns="45711" rIns="91419" bIns="45711" rtlCol="0" anchor="ctr"/>
          <a:lstStyle>
            <a:lvl1pPr algn="ctr" defTabSz="914202" fontAlgn="auto">
              <a:spcBef>
                <a:spcPts val="0"/>
              </a:spcBef>
              <a:spcAft>
                <a:spcPts val="0"/>
              </a:spcAft>
              <a:defRPr sz="1200" b="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custDataLst>
              <p:tags r:id="rId15"/>
            </p:custDataLst>
          </p:nvPr>
        </p:nvSpPr>
        <p:spPr>
          <a:xfrm>
            <a:off x="6553200" y="6356400"/>
            <a:ext cx="2133600" cy="365125"/>
          </a:xfrm>
          <a:prstGeom prst="rect">
            <a:avLst/>
          </a:prstGeom>
        </p:spPr>
        <p:txBody>
          <a:bodyPr vert="horz" lIns="91419" tIns="45711" rIns="91419" bIns="45711" rtlCol="0" anchor="ctr"/>
          <a:lstStyle>
            <a:lvl1pPr algn="r" defTabSz="914202" fontAlgn="auto">
              <a:spcBef>
                <a:spcPts val="0"/>
              </a:spcBef>
              <a:spcAft>
                <a:spcPts val="0"/>
              </a:spcAft>
              <a:defRPr sz="1200" b="0">
                <a:solidFill>
                  <a:prstClr val="black">
                    <a:tint val="75000"/>
                  </a:prstClr>
                </a:solidFill>
                <a:latin typeface="Calibri"/>
                <a:ea typeface="+mn-ea"/>
                <a:cs typeface="+mn-cs"/>
              </a:defRPr>
            </a:lvl1pPr>
          </a:lstStyle>
          <a:p>
            <a:pPr>
              <a:defRPr/>
            </a:pPr>
            <a:fld id="{C30D58C4-21D1-D84E-8DAA-C1656CC76CD0}"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33671" r:id="rId1"/>
    <p:sldLayoutId id="2147533672" r:id="rId2"/>
    <p:sldLayoutId id="2147533673" r:id="rId3"/>
    <p:sldLayoutId id="2147533674" r:id="rId4"/>
    <p:sldLayoutId id="2147533675" r:id="rId5"/>
    <p:sldLayoutId id="2147533676" r:id="rId6"/>
    <p:sldLayoutId id="2147533677" r:id="rId7"/>
    <p:sldLayoutId id="2147533678" r:id="rId8"/>
    <p:sldLayoutId id="2147533679" r:id="rId9"/>
    <p:sldLayoutId id="2147533680" r:id="rId10"/>
    <p:sldLayoutId id="2147533681" r:id="rId11"/>
  </p:sldLayoutIdLst>
  <p:txStyles>
    <p:titleStyle>
      <a:lvl1pPr algn="ctr" defTabSz="912762"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912762"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912762"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912762"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912762"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174" algn="ctr" defTabSz="912762"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349" algn="ctr" defTabSz="912762"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523" algn="ctr" defTabSz="912762"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698" algn="ctr" defTabSz="912762"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1293" indent="-341293" algn="l" defTabSz="912762"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321" indent="-284147" algn="l" defTabSz="912762"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1349" indent="-227001" algn="l" defTabSz="912762"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8523" indent="-227001" algn="l" defTabSz="912762"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5698" indent="-227001" algn="l" defTabSz="912762"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057" indent="-228550" algn="l" defTabSz="91420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159" indent="-228550" algn="l" defTabSz="91420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259" indent="-228550" algn="l" defTabSz="91420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360" indent="-228550" algn="l" defTabSz="91420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202" rtl="0" eaLnBrk="1" latinLnBrk="0" hangingPunct="1">
        <a:defRPr sz="1800" kern="1200">
          <a:solidFill>
            <a:schemeClr val="tx1"/>
          </a:solidFill>
          <a:latin typeface="+mn-lt"/>
          <a:ea typeface="+mn-ea"/>
          <a:cs typeface="+mn-cs"/>
        </a:defRPr>
      </a:lvl1pPr>
      <a:lvl2pPr marL="457101" algn="l" defTabSz="914202" rtl="0" eaLnBrk="1" latinLnBrk="0" hangingPunct="1">
        <a:defRPr sz="1800" kern="1200">
          <a:solidFill>
            <a:schemeClr val="tx1"/>
          </a:solidFill>
          <a:latin typeface="+mn-lt"/>
          <a:ea typeface="+mn-ea"/>
          <a:cs typeface="+mn-cs"/>
        </a:defRPr>
      </a:lvl2pPr>
      <a:lvl3pPr marL="914202" algn="l" defTabSz="914202" rtl="0" eaLnBrk="1" latinLnBrk="0" hangingPunct="1">
        <a:defRPr sz="1800" kern="1200">
          <a:solidFill>
            <a:schemeClr val="tx1"/>
          </a:solidFill>
          <a:latin typeface="+mn-lt"/>
          <a:ea typeface="+mn-ea"/>
          <a:cs typeface="+mn-cs"/>
        </a:defRPr>
      </a:lvl3pPr>
      <a:lvl4pPr marL="1371304" algn="l" defTabSz="914202" rtl="0" eaLnBrk="1" latinLnBrk="0" hangingPunct="1">
        <a:defRPr sz="1800" kern="1200">
          <a:solidFill>
            <a:schemeClr val="tx1"/>
          </a:solidFill>
          <a:latin typeface="+mn-lt"/>
          <a:ea typeface="+mn-ea"/>
          <a:cs typeface="+mn-cs"/>
        </a:defRPr>
      </a:lvl4pPr>
      <a:lvl5pPr marL="1828405" algn="l" defTabSz="914202" rtl="0" eaLnBrk="1" latinLnBrk="0" hangingPunct="1">
        <a:defRPr sz="1800" kern="1200">
          <a:solidFill>
            <a:schemeClr val="tx1"/>
          </a:solidFill>
          <a:latin typeface="+mn-lt"/>
          <a:ea typeface="+mn-ea"/>
          <a:cs typeface="+mn-cs"/>
        </a:defRPr>
      </a:lvl5pPr>
      <a:lvl6pPr marL="2285506" algn="l" defTabSz="914202" rtl="0" eaLnBrk="1" latinLnBrk="0" hangingPunct="1">
        <a:defRPr sz="1800" kern="1200">
          <a:solidFill>
            <a:schemeClr val="tx1"/>
          </a:solidFill>
          <a:latin typeface="+mn-lt"/>
          <a:ea typeface="+mn-ea"/>
          <a:cs typeface="+mn-cs"/>
        </a:defRPr>
      </a:lvl6pPr>
      <a:lvl7pPr marL="2742607" algn="l" defTabSz="914202" rtl="0" eaLnBrk="1" latinLnBrk="0" hangingPunct="1">
        <a:defRPr sz="1800" kern="1200">
          <a:solidFill>
            <a:schemeClr val="tx1"/>
          </a:solidFill>
          <a:latin typeface="+mn-lt"/>
          <a:ea typeface="+mn-ea"/>
          <a:cs typeface="+mn-cs"/>
        </a:defRPr>
      </a:lvl7pPr>
      <a:lvl8pPr marL="3199708" algn="l" defTabSz="914202" rtl="0" eaLnBrk="1" latinLnBrk="0" hangingPunct="1">
        <a:defRPr sz="1800" kern="1200">
          <a:solidFill>
            <a:schemeClr val="tx1"/>
          </a:solidFill>
          <a:latin typeface="+mn-lt"/>
          <a:ea typeface="+mn-ea"/>
          <a:cs typeface="+mn-cs"/>
        </a:defRPr>
      </a:lvl8pPr>
      <a:lvl9pPr marL="3656811" algn="l" defTabSz="914202"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3778" name="Rectangle 2"/>
          <p:cNvSpPr>
            <a:spLocks noGrp="1" noChangeArrowheads="1"/>
          </p:cNvSpPr>
          <p:nvPr>
            <p:ph type="title"/>
            <p:custDataLst>
              <p:tags r:id="rId13"/>
            </p:custDataLst>
          </p:nvPr>
        </p:nvSpPr>
        <p:spPr bwMode="auto">
          <a:xfrm>
            <a:off x="685800" y="609600"/>
            <a:ext cx="7772400" cy="11430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vert="horz" wrap="square" lIns="91435" tIns="45718" rIns="91435" bIns="45718" numCol="1" anchor="ctr" anchorCtr="0" compatLnSpc="1">
            <a:prstTxWarp prst="textNoShape">
              <a:avLst/>
            </a:prstTxWarp>
          </a:bodyPr>
          <a:lstStyle/>
          <a:p>
            <a:pPr lvl="0"/>
            <a:r>
              <a:rPr lang="en-US"/>
              <a:t>Click to edit Master title style</a:t>
            </a:r>
          </a:p>
        </p:txBody>
      </p:sp>
      <p:sp>
        <p:nvSpPr>
          <p:cNvPr id="203779" name="Rectangle 3"/>
          <p:cNvSpPr>
            <a:spLocks noGrp="1" noChangeArrowheads="1"/>
          </p:cNvSpPr>
          <p:nvPr>
            <p:ph type="body" idx="1"/>
            <p:custDataLst>
              <p:tags r:id="rId14"/>
            </p:custDataLst>
          </p:nvPr>
        </p:nvSpPr>
        <p:spPr bwMode="auto">
          <a:xfrm>
            <a:off x="685800" y="1981200"/>
            <a:ext cx="7772400" cy="41148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vert="horz" wrap="square" lIns="91435" tIns="45718" rIns="91435" bIns="4571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custDataLst>
              <p:tags r:id="rId15"/>
            </p:custDataLst>
          </p:nvPr>
        </p:nvSpPr>
        <p:spPr bwMode="auto">
          <a:xfrm>
            <a:off x="685800" y="6248400"/>
            <a:ext cx="1905000" cy="4572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vert="horz" wrap="square" lIns="91435" tIns="45718" rIns="91435" bIns="45718" numCol="1" anchor="t" anchorCtr="0" compatLnSpc="1">
            <a:prstTxWarp prst="textNoShape">
              <a:avLst/>
            </a:prstTxWarp>
          </a:bodyPr>
          <a:lstStyle>
            <a:lvl1pPr eaLnBrk="0" hangingPunct="0">
              <a:defRPr sz="1400" b="0">
                <a:solidFill>
                  <a:srgbClr val="000000"/>
                </a:solidFill>
              </a:defRPr>
            </a:lvl1pPr>
          </a:lstStyle>
          <a:p>
            <a:pPr>
              <a:defRPr/>
            </a:pPr>
            <a:endParaRPr lang="en-US"/>
          </a:p>
        </p:txBody>
      </p:sp>
      <p:sp>
        <p:nvSpPr>
          <p:cNvPr id="1029" name="Rectangle 5"/>
          <p:cNvSpPr>
            <a:spLocks noGrp="1" noChangeArrowheads="1"/>
          </p:cNvSpPr>
          <p:nvPr>
            <p:ph type="ftr" sz="quarter" idx="3"/>
            <p:custDataLst>
              <p:tags r:id="rId16"/>
            </p:custDataLst>
          </p:nvPr>
        </p:nvSpPr>
        <p:spPr bwMode="auto">
          <a:xfrm>
            <a:off x="3124200" y="6248400"/>
            <a:ext cx="2895600" cy="4572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vert="horz" wrap="square" lIns="91435" tIns="45718" rIns="91435" bIns="45718" numCol="1" anchor="t" anchorCtr="0" compatLnSpc="1">
            <a:prstTxWarp prst="textNoShape">
              <a:avLst/>
            </a:prstTxWarp>
          </a:bodyPr>
          <a:lstStyle>
            <a:lvl1pPr algn="ctr" eaLnBrk="0" hangingPunct="0">
              <a:defRPr sz="1400" b="0">
                <a:solidFill>
                  <a:srgbClr val="000000"/>
                </a:solidFill>
              </a:defRPr>
            </a:lvl1pPr>
          </a:lstStyle>
          <a:p>
            <a:pPr>
              <a:defRPr/>
            </a:pPr>
            <a:endParaRPr lang="en-US"/>
          </a:p>
        </p:txBody>
      </p:sp>
      <p:sp>
        <p:nvSpPr>
          <p:cNvPr id="1030" name="Rectangle 6"/>
          <p:cNvSpPr>
            <a:spLocks noGrp="1" noChangeArrowheads="1"/>
          </p:cNvSpPr>
          <p:nvPr>
            <p:ph type="sldNum" sz="quarter" idx="4"/>
            <p:custDataLst>
              <p:tags r:id="rId17"/>
            </p:custDataLst>
          </p:nvPr>
        </p:nvSpPr>
        <p:spPr bwMode="auto">
          <a:xfrm>
            <a:off x="6553200" y="6248400"/>
            <a:ext cx="1905000" cy="4572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vert="horz" wrap="square" lIns="91435" tIns="45718" rIns="91435" bIns="45718" numCol="1" anchor="t" anchorCtr="0" compatLnSpc="1">
            <a:prstTxWarp prst="textNoShape">
              <a:avLst/>
            </a:prstTxWarp>
          </a:bodyPr>
          <a:lstStyle>
            <a:lvl1pPr algn="r" eaLnBrk="0" hangingPunct="0">
              <a:defRPr sz="1400" b="0">
                <a:solidFill>
                  <a:srgbClr val="000000"/>
                </a:solidFill>
              </a:defRPr>
            </a:lvl1pPr>
          </a:lstStyle>
          <a:p>
            <a:pPr>
              <a:defRPr/>
            </a:pPr>
            <a:fld id="{4274581E-6490-C84E-97D0-728B6EF27F02}"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33682" r:id="rId1"/>
    <p:sldLayoutId id="2147533683" r:id="rId2"/>
    <p:sldLayoutId id="2147533684" r:id="rId3"/>
    <p:sldLayoutId id="2147533685" r:id="rId4"/>
    <p:sldLayoutId id="2147533686" r:id="rId5"/>
    <p:sldLayoutId id="2147533687" r:id="rId6"/>
    <p:sldLayoutId id="2147533688" r:id="rId7"/>
    <p:sldLayoutId id="2147533689" r:id="rId8"/>
    <p:sldLayoutId id="2147533690" r:id="rId9"/>
    <p:sldLayoutId id="2147533691" r:id="rId10"/>
    <p:sldLayoutId id="2147533692"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174" algn="ctr" rtl="0" eaLnBrk="1" fontAlgn="base" hangingPunct="1">
        <a:spcBef>
          <a:spcPct val="0"/>
        </a:spcBef>
        <a:spcAft>
          <a:spcPct val="0"/>
        </a:spcAft>
        <a:defRPr sz="4400">
          <a:solidFill>
            <a:schemeClr val="tx2"/>
          </a:solidFill>
          <a:latin typeface="Arial" charset="0"/>
          <a:ea typeface="ＭＳ Ｐゴシック" charset="0"/>
          <a:cs typeface="ＭＳ Ｐゴシック" charset="0"/>
        </a:defRPr>
      </a:lvl6pPr>
      <a:lvl7pPr marL="914349" algn="ctr" rtl="0" eaLnBrk="1" fontAlgn="base" hangingPunct="1">
        <a:spcBef>
          <a:spcPct val="0"/>
        </a:spcBef>
        <a:spcAft>
          <a:spcPct val="0"/>
        </a:spcAft>
        <a:defRPr sz="4400">
          <a:solidFill>
            <a:schemeClr val="tx2"/>
          </a:solidFill>
          <a:latin typeface="Arial" charset="0"/>
          <a:ea typeface="ＭＳ Ｐゴシック" charset="0"/>
          <a:cs typeface="ＭＳ Ｐゴシック" charset="0"/>
        </a:defRPr>
      </a:lvl7pPr>
      <a:lvl8pPr marL="1371523" algn="ctr" rtl="0" eaLnBrk="1" fontAlgn="base" hangingPunct="1">
        <a:spcBef>
          <a:spcPct val="0"/>
        </a:spcBef>
        <a:spcAft>
          <a:spcPct val="0"/>
        </a:spcAft>
        <a:defRPr sz="4400">
          <a:solidFill>
            <a:schemeClr val="tx2"/>
          </a:solidFill>
          <a:latin typeface="Arial" charset="0"/>
          <a:ea typeface="ＭＳ Ｐゴシック" charset="0"/>
          <a:cs typeface="ＭＳ Ｐゴシック" charset="0"/>
        </a:defRPr>
      </a:lvl8pPr>
      <a:lvl9pPr marL="1828698" algn="ctr" rtl="0" eaLnBrk="1" fontAlgn="base" hangingPunct="1">
        <a:spcBef>
          <a:spcPct val="0"/>
        </a:spcBef>
        <a:spcAft>
          <a:spcPct val="0"/>
        </a:spcAft>
        <a:defRPr sz="4400">
          <a:solidFill>
            <a:schemeClr val="tx2"/>
          </a:solidFill>
          <a:latin typeface="Arial" charset="0"/>
          <a:ea typeface="ＭＳ Ｐゴシック" charset="0"/>
          <a:cs typeface="ＭＳ Ｐゴシック" charset="0"/>
        </a:defRPr>
      </a:lvl9pPr>
    </p:titleStyle>
    <p:bodyStyle>
      <a:lvl1pPr marL="342881" indent="-342881" algn="l" rtl="0" eaLnBrk="0" fontAlgn="base" hangingPunct="0">
        <a:spcBef>
          <a:spcPct val="20000"/>
        </a:spcBef>
        <a:spcAft>
          <a:spcPct val="0"/>
        </a:spcAft>
        <a:buChar char="•"/>
        <a:defRPr sz="3200">
          <a:solidFill>
            <a:schemeClr val="tx1"/>
          </a:solidFill>
          <a:latin typeface="+mn-lt"/>
          <a:ea typeface="+mn-ea"/>
          <a:cs typeface="+mn-cs"/>
        </a:defRPr>
      </a:lvl1pPr>
      <a:lvl2pPr marL="742908" indent="-285734" algn="l" rtl="0" eaLnBrk="0" fontAlgn="base" hangingPunct="0">
        <a:spcBef>
          <a:spcPct val="20000"/>
        </a:spcBef>
        <a:spcAft>
          <a:spcPct val="0"/>
        </a:spcAft>
        <a:buChar char="–"/>
        <a:defRPr sz="2800">
          <a:solidFill>
            <a:schemeClr val="tx1"/>
          </a:solidFill>
          <a:latin typeface="+mn-lt"/>
          <a:ea typeface="+mn-ea"/>
        </a:defRPr>
      </a:lvl2pPr>
      <a:lvl3pPr marL="1142936" indent="-228588" algn="l" rtl="0" eaLnBrk="0" fontAlgn="base" hangingPunct="0">
        <a:spcBef>
          <a:spcPct val="20000"/>
        </a:spcBef>
        <a:spcAft>
          <a:spcPct val="0"/>
        </a:spcAft>
        <a:buChar char="•"/>
        <a:defRPr sz="2400">
          <a:solidFill>
            <a:schemeClr val="tx1"/>
          </a:solidFill>
          <a:latin typeface="+mn-lt"/>
          <a:ea typeface="+mn-ea"/>
        </a:defRPr>
      </a:lvl3pPr>
      <a:lvl4pPr marL="1600110" indent="-228588" algn="l" rtl="0" eaLnBrk="0" fontAlgn="base" hangingPunct="0">
        <a:spcBef>
          <a:spcPct val="20000"/>
        </a:spcBef>
        <a:spcAft>
          <a:spcPct val="0"/>
        </a:spcAft>
        <a:buChar char="–"/>
        <a:defRPr sz="2000">
          <a:solidFill>
            <a:schemeClr val="tx1"/>
          </a:solidFill>
          <a:latin typeface="+mn-lt"/>
          <a:ea typeface="+mn-ea"/>
        </a:defRPr>
      </a:lvl4pPr>
      <a:lvl5pPr marL="2057284" indent="-228588" algn="l" rtl="0" eaLnBrk="0" fontAlgn="base" hangingPunct="0">
        <a:spcBef>
          <a:spcPct val="20000"/>
        </a:spcBef>
        <a:spcAft>
          <a:spcPct val="0"/>
        </a:spcAft>
        <a:buChar char="»"/>
        <a:defRPr sz="2000">
          <a:solidFill>
            <a:schemeClr val="tx1"/>
          </a:solidFill>
          <a:latin typeface="+mn-lt"/>
          <a:ea typeface="+mn-ea"/>
        </a:defRPr>
      </a:lvl5pPr>
      <a:lvl6pPr marL="2514459" indent="-228588" algn="l" rtl="0" eaLnBrk="1" fontAlgn="base" hangingPunct="1">
        <a:spcBef>
          <a:spcPct val="20000"/>
        </a:spcBef>
        <a:spcAft>
          <a:spcPct val="0"/>
        </a:spcAft>
        <a:buChar char="»"/>
        <a:defRPr sz="2000">
          <a:solidFill>
            <a:schemeClr val="tx1"/>
          </a:solidFill>
          <a:latin typeface="+mn-lt"/>
          <a:ea typeface="+mn-ea"/>
        </a:defRPr>
      </a:lvl6pPr>
      <a:lvl7pPr marL="2971634" indent="-228588" algn="l" rtl="0" eaLnBrk="1" fontAlgn="base" hangingPunct="1">
        <a:spcBef>
          <a:spcPct val="20000"/>
        </a:spcBef>
        <a:spcAft>
          <a:spcPct val="0"/>
        </a:spcAft>
        <a:buChar char="»"/>
        <a:defRPr sz="2000">
          <a:solidFill>
            <a:schemeClr val="tx1"/>
          </a:solidFill>
          <a:latin typeface="+mn-lt"/>
          <a:ea typeface="+mn-ea"/>
        </a:defRPr>
      </a:lvl7pPr>
      <a:lvl8pPr marL="3428808" indent="-228588" algn="l" rtl="0" eaLnBrk="1" fontAlgn="base" hangingPunct="1">
        <a:spcBef>
          <a:spcPct val="20000"/>
        </a:spcBef>
        <a:spcAft>
          <a:spcPct val="0"/>
        </a:spcAft>
        <a:buChar char="»"/>
        <a:defRPr sz="2000">
          <a:solidFill>
            <a:schemeClr val="tx1"/>
          </a:solidFill>
          <a:latin typeface="+mn-lt"/>
          <a:ea typeface="+mn-ea"/>
        </a:defRPr>
      </a:lvl8pPr>
      <a:lvl9pPr marL="3885982" indent="-228588"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457174" rtl="0" eaLnBrk="1" latinLnBrk="0" hangingPunct="1">
        <a:defRPr sz="1800" kern="1200">
          <a:solidFill>
            <a:schemeClr val="tx1"/>
          </a:solidFill>
          <a:latin typeface="+mn-lt"/>
          <a:ea typeface="+mn-ea"/>
          <a:cs typeface="+mn-cs"/>
        </a:defRPr>
      </a:lvl1pPr>
      <a:lvl2pPr marL="457174" algn="l" defTabSz="457174" rtl="0" eaLnBrk="1" latinLnBrk="0" hangingPunct="1">
        <a:defRPr sz="1800" kern="1200">
          <a:solidFill>
            <a:schemeClr val="tx1"/>
          </a:solidFill>
          <a:latin typeface="+mn-lt"/>
          <a:ea typeface="+mn-ea"/>
          <a:cs typeface="+mn-cs"/>
        </a:defRPr>
      </a:lvl2pPr>
      <a:lvl3pPr marL="914349" algn="l" defTabSz="457174" rtl="0" eaLnBrk="1" latinLnBrk="0" hangingPunct="1">
        <a:defRPr sz="1800" kern="1200">
          <a:solidFill>
            <a:schemeClr val="tx1"/>
          </a:solidFill>
          <a:latin typeface="+mn-lt"/>
          <a:ea typeface="+mn-ea"/>
          <a:cs typeface="+mn-cs"/>
        </a:defRPr>
      </a:lvl3pPr>
      <a:lvl4pPr marL="1371523" algn="l" defTabSz="457174" rtl="0" eaLnBrk="1" latinLnBrk="0" hangingPunct="1">
        <a:defRPr sz="1800" kern="1200">
          <a:solidFill>
            <a:schemeClr val="tx1"/>
          </a:solidFill>
          <a:latin typeface="+mn-lt"/>
          <a:ea typeface="+mn-ea"/>
          <a:cs typeface="+mn-cs"/>
        </a:defRPr>
      </a:lvl4pPr>
      <a:lvl5pPr marL="1828698" algn="l" defTabSz="457174" rtl="0" eaLnBrk="1" latinLnBrk="0" hangingPunct="1">
        <a:defRPr sz="1800" kern="1200">
          <a:solidFill>
            <a:schemeClr val="tx1"/>
          </a:solidFill>
          <a:latin typeface="+mn-lt"/>
          <a:ea typeface="+mn-ea"/>
          <a:cs typeface="+mn-cs"/>
        </a:defRPr>
      </a:lvl5pPr>
      <a:lvl6pPr marL="2285872" algn="l" defTabSz="457174" rtl="0" eaLnBrk="1" latinLnBrk="0" hangingPunct="1">
        <a:defRPr sz="1800" kern="1200">
          <a:solidFill>
            <a:schemeClr val="tx1"/>
          </a:solidFill>
          <a:latin typeface="+mn-lt"/>
          <a:ea typeface="+mn-ea"/>
          <a:cs typeface="+mn-cs"/>
        </a:defRPr>
      </a:lvl6pPr>
      <a:lvl7pPr marL="2743046" algn="l" defTabSz="457174" rtl="0" eaLnBrk="1" latinLnBrk="0" hangingPunct="1">
        <a:defRPr sz="1800" kern="1200">
          <a:solidFill>
            <a:schemeClr val="tx1"/>
          </a:solidFill>
          <a:latin typeface="+mn-lt"/>
          <a:ea typeface="+mn-ea"/>
          <a:cs typeface="+mn-cs"/>
        </a:defRPr>
      </a:lvl7pPr>
      <a:lvl8pPr marL="3200220" algn="l" defTabSz="457174" rtl="0" eaLnBrk="1" latinLnBrk="0" hangingPunct="1">
        <a:defRPr sz="1800" kern="1200">
          <a:solidFill>
            <a:schemeClr val="tx1"/>
          </a:solidFill>
          <a:latin typeface="+mn-lt"/>
          <a:ea typeface="+mn-ea"/>
          <a:cs typeface="+mn-cs"/>
        </a:defRPr>
      </a:lvl8pPr>
      <a:lvl9pPr marL="3657396" algn="l" defTabSz="457174"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16066" name="Title Placeholder 1"/>
          <p:cNvSpPr>
            <a:spLocks noGrp="1"/>
          </p:cNvSpPr>
          <p:nvPr>
            <p:ph type="title"/>
            <p:custDataLst>
              <p:tags r:id="rId13"/>
            </p:custDataLst>
          </p:nvPr>
        </p:nvSpPr>
        <p:spPr bwMode="auto">
          <a:xfrm>
            <a:off x="457200" y="274638"/>
            <a:ext cx="8229600" cy="11430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35" tIns="45718" rIns="91435" bIns="45718" numCol="1" anchor="ctr" anchorCtr="0" compatLnSpc="1">
            <a:prstTxWarp prst="textNoShape">
              <a:avLst/>
            </a:prstTxWarp>
          </a:bodyPr>
          <a:lstStyle/>
          <a:p>
            <a:pPr lvl="0"/>
            <a:r>
              <a:rPr lang="en-US"/>
              <a:t>Click to edit Master title style</a:t>
            </a:r>
          </a:p>
        </p:txBody>
      </p:sp>
      <p:sp>
        <p:nvSpPr>
          <p:cNvPr id="216067" name="Text Placeholder 2"/>
          <p:cNvSpPr>
            <a:spLocks noGrp="1"/>
          </p:cNvSpPr>
          <p:nvPr>
            <p:ph type="body" idx="1"/>
            <p:custDataLst>
              <p:tags r:id="rId14"/>
            </p:custDataLst>
          </p:nvPr>
        </p:nvSpPr>
        <p:spPr bwMode="auto">
          <a:xfrm>
            <a:off x="457200" y="1600206"/>
            <a:ext cx="8229600" cy="4525963"/>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35" tIns="45718" rIns="91435" bIns="4571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custDataLst>
              <p:tags r:id="rId15"/>
            </p:custDataLst>
          </p:nvPr>
        </p:nvSpPr>
        <p:spPr>
          <a:xfrm>
            <a:off x="457200" y="6356400"/>
            <a:ext cx="2133600" cy="365125"/>
          </a:xfrm>
          <a:prstGeom prst="rect">
            <a:avLst/>
          </a:prstGeom>
        </p:spPr>
        <p:txBody>
          <a:bodyPr vert="horz" lIns="91435" tIns="45718" rIns="91435" bIns="45718" rtlCol="0" anchor="ctr"/>
          <a:lstStyle>
            <a:lvl1pPr algn="l" defTabSz="457174" fontAlgn="auto">
              <a:spcBef>
                <a:spcPts val="0"/>
              </a:spcBef>
              <a:spcAft>
                <a:spcPts val="0"/>
              </a:spcAft>
              <a:defRPr sz="1200" b="0">
                <a:solidFill>
                  <a:prstClr val="black">
                    <a:tint val="75000"/>
                  </a:prstClr>
                </a:solidFill>
                <a:latin typeface="Calibri"/>
                <a:ea typeface="+mn-ea"/>
                <a:cs typeface="+mn-cs"/>
              </a:defRPr>
            </a:lvl1pPr>
          </a:lstStyle>
          <a:p>
            <a:pPr>
              <a:defRPr/>
            </a:pPr>
            <a:fld id="{CF47C5DF-5232-B845-A787-AC6A9F2B800A}" type="datetimeFigureOut">
              <a:rPr lang="en-US"/>
              <a:pPr>
                <a:defRPr/>
              </a:pPr>
              <a:t>10/19/16</a:t>
            </a:fld>
            <a:endParaRPr lang="en-US"/>
          </a:p>
        </p:txBody>
      </p:sp>
      <p:sp>
        <p:nvSpPr>
          <p:cNvPr id="5" name="Footer Placeholder 4"/>
          <p:cNvSpPr>
            <a:spLocks noGrp="1"/>
          </p:cNvSpPr>
          <p:nvPr>
            <p:ph type="ftr" sz="quarter" idx="3"/>
            <p:custDataLst>
              <p:tags r:id="rId16"/>
            </p:custDataLst>
          </p:nvPr>
        </p:nvSpPr>
        <p:spPr>
          <a:xfrm>
            <a:off x="3124200" y="6356400"/>
            <a:ext cx="2895600" cy="365125"/>
          </a:xfrm>
          <a:prstGeom prst="rect">
            <a:avLst/>
          </a:prstGeom>
        </p:spPr>
        <p:txBody>
          <a:bodyPr vert="horz" lIns="91435" tIns="45718" rIns="91435" bIns="45718" rtlCol="0" anchor="ctr"/>
          <a:lstStyle>
            <a:lvl1pPr algn="ctr" defTabSz="457174" fontAlgn="auto">
              <a:spcBef>
                <a:spcPts val="0"/>
              </a:spcBef>
              <a:spcAft>
                <a:spcPts val="0"/>
              </a:spcAft>
              <a:defRPr sz="1200" b="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custDataLst>
              <p:tags r:id="rId17"/>
            </p:custDataLst>
          </p:nvPr>
        </p:nvSpPr>
        <p:spPr>
          <a:xfrm>
            <a:off x="6553200" y="6356400"/>
            <a:ext cx="2133600" cy="365125"/>
          </a:xfrm>
          <a:prstGeom prst="rect">
            <a:avLst/>
          </a:prstGeom>
        </p:spPr>
        <p:txBody>
          <a:bodyPr vert="horz" lIns="91435" tIns="45718" rIns="91435" bIns="45718" rtlCol="0" anchor="ctr"/>
          <a:lstStyle>
            <a:lvl1pPr algn="r" defTabSz="457174" fontAlgn="auto">
              <a:spcBef>
                <a:spcPts val="0"/>
              </a:spcBef>
              <a:spcAft>
                <a:spcPts val="0"/>
              </a:spcAft>
              <a:defRPr sz="1200" b="0">
                <a:solidFill>
                  <a:prstClr val="black">
                    <a:tint val="75000"/>
                  </a:prstClr>
                </a:solidFill>
                <a:latin typeface="Calibri"/>
                <a:ea typeface="+mn-ea"/>
                <a:cs typeface="+mn-cs"/>
              </a:defRPr>
            </a:lvl1pPr>
          </a:lstStyle>
          <a:p>
            <a:pPr>
              <a:defRPr/>
            </a:pPr>
            <a:fld id="{CFB26F4D-419B-5949-8E76-E428280FED92}"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33693" r:id="rId1"/>
    <p:sldLayoutId id="2147533694" r:id="rId2"/>
    <p:sldLayoutId id="2147533695" r:id="rId3"/>
    <p:sldLayoutId id="2147533696" r:id="rId4"/>
    <p:sldLayoutId id="2147533697" r:id="rId5"/>
    <p:sldLayoutId id="2147533698" r:id="rId6"/>
    <p:sldLayoutId id="2147533699" r:id="rId7"/>
    <p:sldLayoutId id="2147533700" r:id="rId8"/>
    <p:sldLayoutId id="2147533701" r:id="rId9"/>
    <p:sldLayoutId id="2147533702" r:id="rId10"/>
    <p:sldLayoutId id="2147533703" r:id="rId11"/>
  </p:sldLayoutIdLst>
  <p:txStyles>
    <p:titleStyle>
      <a:lvl1pPr algn="ctr" defTabSz="457174"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174"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174"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174"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174"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174" algn="ctr" defTabSz="457174"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349" algn="ctr" defTabSz="457174"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523" algn="ctr" defTabSz="457174"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698" algn="ctr" defTabSz="457174"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881" indent="-342881" algn="l" defTabSz="457174"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08" indent="-285734" algn="l" defTabSz="457174"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2936" indent="-228588" algn="l" defTabSz="457174"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110" indent="-228588" algn="l" defTabSz="457174"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284" indent="-228588" algn="l" defTabSz="457174"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459" indent="-228588" algn="l" defTabSz="457174" rtl="0" eaLnBrk="1" latinLnBrk="0" hangingPunct="1">
        <a:spcBef>
          <a:spcPct val="20000"/>
        </a:spcBef>
        <a:buFont typeface="Arial"/>
        <a:buChar char="•"/>
        <a:defRPr sz="2000" kern="1200">
          <a:solidFill>
            <a:schemeClr val="tx1"/>
          </a:solidFill>
          <a:latin typeface="+mn-lt"/>
          <a:ea typeface="+mn-ea"/>
          <a:cs typeface="+mn-cs"/>
        </a:defRPr>
      </a:lvl6pPr>
      <a:lvl7pPr marL="2971634" indent="-228588" algn="l" defTabSz="457174" rtl="0" eaLnBrk="1" latinLnBrk="0" hangingPunct="1">
        <a:spcBef>
          <a:spcPct val="20000"/>
        </a:spcBef>
        <a:buFont typeface="Arial"/>
        <a:buChar char="•"/>
        <a:defRPr sz="2000" kern="1200">
          <a:solidFill>
            <a:schemeClr val="tx1"/>
          </a:solidFill>
          <a:latin typeface="+mn-lt"/>
          <a:ea typeface="+mn-ea"/>
          <a:cs typeface="+mn-cs"/>
        </a:defRPr>
      </a:lvl7pPr>
      <a:lvl8pPr marL="3428808" indent="-228588" algn="l" defTabSz="457174" rtl="0" eaLnBrk="1" latinLnBrk="0" hangingPunct="1">
        <a:spcBef>
          <a:spcPct val="20000"/>
        </a:spcBef>
        <a:buFont typeface="Arial"/>
        <a:buChar char="•"/>
        <a:defRPr sz="2000" kern="1200">
          <a:solidFill>
            <a:schemeClr val="tx1"/>
          </a:solidFill>
          <a:latin typeface="+mn-lt"/>
          <a:ea typeface="+mn-ea"/>
          <a:cs typeface="+mn-cs"/>
        </a:defRPr>
      </a:lvl8pPr>
      <a:lvl9pPr marL="3885982" indent="-228588" algn="l" defTabSz="457174"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74" rtl="0" eaLnBrk="1" latinLnBrk="0" hangingPunct="1">
        <a:defRPr sz="1800" kern="1200">
          <a:solidFill>
            <a:schemeClr val="tx1"/>
          </a:solidFill>
          <a:latin typeface="+mn-lt"/>
          <a:ea typeface="+mn-ea"/>
          <a:cs typeface="+mn-cs"/>
        </a:defRPr>
      </a:lvl1pPr>
      <a:lvl2pPr marL="457174" algn="l" defTabSz="457174" rtl="0" eaLnBrk="1" latinLnBrk="0" hangingPunct="1">
        <a:defRPr sz="1800" kern="1200">
          <a:solidFill>
            <a:schemeClr val="tx1"/>
          </a:solidFill>
          <a:latin typeface="+mn-lt"/>
          <a:ea typeface="+mn-ea"/>
          <a:cs typeface="+mn-cs"/>
        </a:defRPr>
      </a:lvl2pPr>
      <a:lvl3pPr marL="914349" algn="l" defTabSz="457174" rtl="0" eaLnBrk="1" latinLnBrk="0" hangingPunct="1">
        <a:defRPr sz="1800" kern="1200">
          <a:solidFill>
            <a:schemeClr val="tx1"/>
          </a:solidFill>
          <a:latin typeface="+mn-lt"/>
          <a:ea typeface="+mn-ea"/>
          <a:cs typeface="+mn-cs"/>
        </a:defRPr>
      </a:lvl3pPr>
      <a:lvl4pPr marL="1371523" algn="l" defTabSz="457174" rtl="0" eaLnBrk="1" latinLnBrk="0" hangingPunct="1">
        <a:defRPr sz="1800" kern="1200">
          <a:solidFill>
            <a:schemeClr val="tx1"/>
          </a:solidFill>
          <a:latin typeface="+mn-lt"/>
          <a:ea typeface="+mn-ea"/>
          <a:cs typeface="+mn-cs"/>
        </a:defRPr>
      </a:lvl4pPr>
      <a:lvl5pPr marL="1828698" algn="l" defTabSz="457174" rtl="0" eaLnBrk="1" latinLnBrk="0" hangingPunct="1">
        <a:defRPr sz="1800" kern="1200">
          <a:solidFill>
            <a:schemeClr val="tx1"/>
          </a:solidFill>
          <a:latin typeface="+mn-lt"/>
          <a:ea typeface="+mn-ea"/>
          <a:cs typeface="+mn-cs"/>
        </a:defRPr>
      </a:lvl5pPr>
      <a:lvl6pPr marL="2285872" algn="l" defTabSz="457174" rtl="0" eaLnBrk="1" latinLnBrk="0" hangingPunct="1">
        <a:defRPr sz="1800" kern="1200">
          <a:solidFill>
            <a:schemeClr val="tx1"/>
          </a:solidFill>
          <a:latin typeface="+mn-lt"/>
          <a:ea typeface="+mn-ea"/>
          <a:cs typeface="+mn-cs"/>
        </a:defRPr>
      </a:lvl6pPr>
      <a:lvl7pPr marL="2743046" algn="l" defTabSz="457174" rtl="0" eaLnBrk="1" latinLnBrk="0" hangingPunct="1">
        <a:defRPr sz="1800" kern="1200">
          <a:solidFill>
            <a:schemeClr val="tx1"/>
          </a:solidFill>
          <a:latin typeface="+mn-lt"/>
          <a:ea typeface="+mn-ea"/>
          <a:cs typeface="+mn-cs"/>
        </a:defRPr>
      </a:lvl7pPr>
      <a:lvl8pPr marL="3200220" algn="l" defTabSz="457174" rtl="0" eaLnBrk="1" latinLnBrk="0" hangingPunct="1">
        <a:defRPr sz="1800" kern="1200">
          <a:solidFill>
            <a:schemeClr val="tx1"/>
          </a:solidFill>
          <a:latin typeface="+mn-lt"/>
          <a:ea typeface="+mn-ea"/>
          <a:cs typeface="+mn-cs"/>
        </a:defRPr>
      </a:lvl8pPr>
      <a:lvl9pPr marL="3657396" algn="l" defTabSz="457174"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custDataLst>
              <p:tags r:id="rId16"/>
            </p:custDataLst>
          </p:nvPr>
        </p:nvSpPr>
        <p:spPr bwMode="auto">
          <a:xfrm>
            <a:off x="685800" y="609600"/>
            <a:ext cx="7772400" cy="1143000"/>
          </a:xfrm>
          <a:prstGeom prst="rect">
            <a:avLst/>
          </a:prstGeom>
          <a:solidFill>
            <a:schemeClr val="bg1"/>
          </a:solidFill>
          <a:ln>
            <a:noFill/>
          </a:ln>
          <a:effectLst/>
          <a:extLst>
            <a:ext uri="{FAA26D3D-D897-4be2-8F04-BA451C77F1D7}">
              <ma14:placeholderFlag xmlns:ma14="http://schemas.microsoft.com/office/mac/drawingml/2011/main" val="1"/>
            </a:ext>
            <a:ext uri="{91240B29-F687-4f45-9708-019B960494DF}">
              <a14:hiddenLine xmlns:a14="http://schemas.microsoft.com/office/drawing/2010/main" xmlns="" w="9525">
                <a:solidFill>
                  <a:srgbClr val="FFFF99"/>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2070" tIns="46036" rIns="92070" bIns="46036" numCol="1" anchor="ctr" anchorCtr="0" compatLnSpc="1">
            <a:prstTxWarp prst="textNoShape">
              <a:avLst/>
            </a:prstTxWarp>
          </a:bodyPr>
          <a:lstStyle/>
          <a:p>
            <a:pPr lvl="0"/>
            <a:r>
              <a:rPr lang="en-US" smtClean="0"/>
              <a:t>Click to edit Master title style</a:t>
            </a:r>
            <a:endParaRPr lang="en-US"/>
          </a:p>
        </p:txBody>
      </p:sp>
      <p:sp>
        <p:nvSpPr>
          <p:cNvPr id="1027" name="Rectangle 3"/>
          <p:cNvSpPr>
            <a:spLocks noGrp="1" noChangeArrowheads="1"/>
          </p:cNvSpPr>
          <p:nvPr>
            <p:ph type="body" idx="1"/>
            <p:custDataLst>
              <p:tags r:id="rId17"/>
            </p:custDataLst>
          </p:nvPr>
        </p:nvSpPr>
        <p:spPr bwMode="auto">
          <a:xfrm>
            <a:off x="685800" y="1981252"/>
            <a:ext cx="7772400" cy="4638675"/>
          </a:xfrm>
          <a:prstGeom prst="rect">
            <a:avLst/>
          </a:prstGeom>
          <a:noFill/>
          <a:ln>
            <a:noFill/>
          </a:ln>
          <a:effectLst/>
          <a:extLst>
            <a:ext uri="{FAA26D3D-D897-4be2-8F04-BA451C77F1D7}">
              <ma14:placeholderFlag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2070" tIns="46036" rIns="92070" bIns="46036"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030" name="Rectangle 6"/>
          <p:cNvSpPr>
            <a:spLocks noGrp="1" noChangeArrowheads="1"/>
          </p:cNvSpPr>
          <p:nvPr>
            <p:ph type="sldNum" sz="quarter" idx="4"/>
            <p:custDataLst>
              <p:tags r:id="rId18"/>
            </p:custDataLst>
          </p:nvPr>
        </p:nvSpPr>
        <p:spPr bwMode="auto">
          <a:xfrm rot="-5400000">
            <a:off x="6838977" y="4543426"/>
            <a:ext cx="4237037" cy="258762"/>
          </a:xfrm>
          <a:prstGeom prst="rect">
            <a:avLst/>
          </a:prstGeom>
          <a:noFill/>
          <a:ln>
            <a:noFill/>
          </a:ln>
          <a:effectLst/>
          <a:extLst>
            <a:ext uri="{FAA26D3D-D897-4be2-8F04-BA451C77F1D7}">
              <ma14:placeholderFlag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777777"/>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2070" tIns="46036" rIns="92070" bIns="46036" numCol="1" anchor="t" anchorCtr="0" compatLnSpc="1">
            <a:prstTxWarp prst="textNoShape">
              <a:avLst/>
            </a:prstTxWarp>
          </a:bodyPr>
          <a:lstStyle>
            <a:lvl1pPr algn="l" eaLnBrk="0" hangingPunct="0">
              <a:defRPr sz="1200" b="1">
                <a:solidFill>
                  <a:srgbClr val="FFFFFF"/>
                </a:solidFill>
                <a:cs typeface="+mn-cs"/>
              </a:defRPr>
            </a:lvl1pPr>
          </a:lstStyle>
          <a:p>
            <a:pPr>
              <a:defRPr/>
            </a:pPr>
            <a:fld id="{62A99E0E-257A-5D44-BFA3-37E3F75BF2FA}" type="slidenum">
              <a:rPr lang="en-US"/>
              <a:pPr>
                <a:defRPr/>
              </a:pPr>
              <a:t>‹#›</a:t>
            </a:fld>
            <a:r>
              <a:rPr lang="en-US"/>
              <a:t>   (c) Mark Gerstein, 2002, Yale, bioinfo.mbb.yale.edu</a:t>
            </a:r>
          </a:p>
        </p:txBody>
      </p:sp>
      <p:sp>
        <p:nvSpPr>
          <p:cNvPr id="1032" name="Rectangle 8"/>
          <p:cNvSpPr>
            <a:spLocks noChangeArrowheads="1"/>
          </p:cNvSpPr>
          <p:nvPr>
            <p:custDataLst>
              <p:tags r:id="rId19"/>
            </p:custDataLst>
          </p:nvPr>
        </p:nvSpPr>
        <p:spPr bwMode="auto">
          <a:xfrm>
            <a:off x="7215188" y="6673850"/>
            <a:ext cx="1695450" cy="1841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777777"/>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2070" tIns="46036" rIns="92070" bIns="46036"/>
          <a:lstStyle/>
          <a:p>
            <a:pPr algn="ctr" eaLnBrk="0" hangingPunct="0">
              <a:defRPr/>
            </a:pPr>
            <a:r>
              <a:rPr lang="en-US" sz="700" b="0">
                <a:solidFill>
                  <a:srgbClr val="FFFFFF"/>
                </a:solidFill>
                <a:cs typeface="+mn-cs"/>
              </a:rPr>
              <a:t>Do not reproduce without permission</a:t>
            </a:r>
          </a:p>
        </p:txBody>
      </p:sp>
      <p:sp>
        <p:nvSpPr>
          <p:cNvPr id="1033" name="Rectangle 9"/>
          <p:cNvSpPr>
            <a:spLocks noChangeArrowheads="1"/>
          </p:cNvSpPr>
          <p:nvPr>
            <p:custDataLst>
              <p:tags r:id="rId20"/>
            </p:custDataLst>
          </p:nvPr>
        </p:nvSpPr>
        <p:spPr bwMode="auto">
          <a:xfrm rot="-5400000">
            <a:off x="7635108" y="5463407"/>
            <a:ext cx="2687637" cy="1968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777777"/>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2070" tIns="46036" rIns="92070" bIns="46036"/>
          <a:lstStyle/>
          <a:p>
            <a:pPr eaLnBrk="0" hangingPunct="0">
              <a:defRPr/>
            </a:pPr>
            <a:fld id="{5787DF8E-51A7-9846-90CE-2D14271C5287}" type="slidenum">
              <a:rPr lang="en-US">
                <a:solidFill>
                  <a:srgbClr val="808080"/>
                </a:solidFill>
                <a:cs typeface="+mn-cs"/>
              </a:rPr>
              <a:pPr eaLnBrk="0" hangingPunct="0">
                <a:defRPr/>
              </a:pPr>
              <a:t>‹#›</a:t>
            </a:fld>
            <a:r>
              <a:rPr lang="en-US">
                <a:solidFill>
                  <a:srgbClr val="808080"/>
                </a:solidFill>
                <a:cs typeface="+mn-cs"/>
              </a:rPr>
              <a:t> Gerstein.info/talks </a:t>
            </a:r>
            <a:r>
              <a:rPr lang="en-US" b="0">
                <a:solidFill>
                  <a:srgbClr val="808080"/>
                </a:solidFill>
                <a:cs typeface="+mn-cs"/>
              </a:rPr>
              <a:t> </a:t>
            </a:r>
            <a:r>
              <a:rPr lang="en-US" sz="900" b="0">
                <a:solidFill>
                  <a:srgbClr val="808080"/>
                </a:solidFill>
                <a:cs typeface="+mn-cs"/>
              </a:rPr>
              <a:t>(c) 2005 </a:t>
            </a:r>
          </a:p>
        </p:txBody>
      </p:sp>
    </p:spTree>
  </p:cSld>
  <p:clrMap bg1="lt1" tx1="dk1" bg2="lt2" tx2="dk2" accent1="accent1" accent2="accent2" accent3="accent3" accent4="accent4" accent5="accent5" accent6="accent6" hlink="hlink" folHlink="folHlink"/>
  <p:sldLayoutIdLst>
    <p:sldLayoutId id="2147533704" r:id="rId1"/>
    <p:sldLayoutId id="2147533705" r:id="rId2"/>
    <p:sldLayoutId id="2147533706" r:id="rId3"/>
    <p:sldLayoutId id="2147533707" r:id="rId4"/>
    <p:sldLayoutId id="2147533708" r:id="rId5"/>
    <p:sldLayoutId id="2147533709" r:id="rId6"/>
    <p:sldLayoutId id="2147533710" r:id="rId7"/>
    <p:sldLayoutId id="2147533711" r:id="rId8"/>
    <p:sldLayoutId id="2147533712" r:id="rId9"/>
    <p:sldLayoutId id="2147533713" r:id="rId10"/>
    <p:sldLayoutId id="2147533714" r:id="rId11"/>
    <p:sldLayoutId id="2147533715" r:id="rId12"/>
    <p:sldLayoutId id="2147533716" r:id="rId13"/>
    <p:sldLayoutId id="2147533717" r:id="rId14"/>
  </p:sldLayoutIdLst>
  <p:transition/>
  <p:hf hdr="0" ftr="0" dt="0"/>
  <p:txStyles>
    <p:titleStyle>
      <a:lvl1pPr algn="ctr" rtl="0" eaLnBrk="0" fontAlgn="base" hangingPunct="0">
        <a:spcBef>
          <a:spcPct val="0"/>
        </a:spcBef>
        <a:spcAft>
          <a:spcPct val="0"/>
        </a:spcAft>
        <a:defRPr sz="3200" b="1" u="sng">
          <a:solidFill>
            <a:srgbClr val="0000CC"/>
          </a:solidFill>
          <a:latin typeface="+mj-lt"/>
          <a:ea typeface="+mj-ea"/>
          <a:cs typeface="ＭＳ Ｐゴシック" charset="0"/>
        </a:defRPr>
      </a:lvl1pPr>
      <a:lvl2pPr algn="ctr" rtl="0" eaLnBrk="0" fontAlgn="base" hangingPunct="0">
        <a:spcBef>
          <a:spcPct val="0"/>
        </a:spcBef>
        <a:spcAft>
          <a:spcPct val="0"/>
        </a:spcAft>
        <a:defRPr sz="3200" b="1" u="sng">
          <a:solidFill>
            <a:srgbClr val="0000CC"/>
          </a:solidFill>
          <a:latin typeface="Arial" charset="0"/>
          <a:ea typeface="ＭＳ Ｐゴシック" charset="0"/>
          <a:cs typeface="ＭＳ Ｐゴシック" charset="0"/>
        </a:defRPr>
      </a:lvl2pPr>
      <a:lvl3pPr algn="ctr" rtl="0" eaLnBrk="0" fontAlgn="base" hangingPunct="0">
        <a:spcBef>
          <a:spcPct val="0"/>
        </a:spcBef>
        <a:spcAft>
          <a:spcPct val="0"/>
        </a:spcAft>
        <a:defRPr sz="3200" b="1" u="sng">
          <a:solidFill>
            <a:srgbClr val="0000CC"/>
          </a:solidFill>
          <a:latin typeface="Arial" charset="0"/>
          <a:ea typeface="ＭＳ Ｐゴシック" charset="0"/>
          <a:cs typeface="ＭＳ Ｐゴシック" charset="0"/>
        </a:defRPr>
      </a:lvl3pPr>
      <a:lvl4pPr algn="ctr" rtl="0" eaLnBrk="0" fontAlgn="base" hangingPunct="0">
        <a:spcBef>
          <a:spcPct val="0"/>
        </a:spcBef>
        <a:spcAft>
          <a:spcPct val="0"/>
        </a:spcAft>
        <a:defRPr sz="3200" b="1" u="sng">
          <a:solidFill>
            <a:srgbClr val="0000CC"/>
          </a:solidFill>
          <a:latin typeface="Arial" charset="0"/>
          <a:ea typeface="ＭＳ Ｐゴシック" charset="0"/>
          <a:cs typeface="ＭＳ Ｐゴシック" charset="0"/>
        </a:defRPr>
      </a:lvl4pPr>
      <a:lvl5pPr algn="ctr" rtl="0" eaLnBrk="0" fontAlgn="base" hangingPunct="0">
        <a:spcBef>
          <a:spcPct val="0"/>
        </a:spcBef>
        <a:spcAft>
          <a:spcPct val="0"/>
        </a:spcAft>
        <a:defRPr sz="3200" b="1" u="sng">
          <a:solidFill>
            <a:srgbClr val="0000CC"/>
          </a:solidFill>
          <a:latin typeface="Arial" charset="0"/>
          <a:ea typeface="ＭＳ Ｐゴシック" charset="0"/>
          <a:cs typeface="ＭＳ Ｐゴシック" charset="0"/>
        </a:defRPr>
      </a:lvl5pPr>
      <a:lvl6pPr marL="457174" algn="ctr" rtl="0" eaLnBrk="1" fontAlgn="base" hangingPunct="1">
        <a:spcBef>
          <a:spcPct val="0"/>
        </a:spcBef>
        <a:spcAft>
          <a:spcPct val="0"/>
        </a:spcAft>
        <a:defRPr sz="3200" b="1" u="sng">
          <a:solidFill>
            <a:srgbClr val="0000CC"/>
          </a:solidFill>
          <a:latin typeface="Arial" charset="0"/>
          <a:ea typeface="ＭＳ Ｐゴシック" charset="0"/>
        </a:defRPr>
      </a:lvl6pPr>
      <a:lvl7pPr marL="914349" algn="ctr" rtl="0" eaLnBrk="1" fontAlgn="base" hangingPunct="1">
        <a:spcBef>
          <a:spcPct val="0"/>
        </a:spcBef>
        <a:spcAft>
          <a:spcPct val="0"/>
        </a:spcAft>
        <a:defRPr sz="3200" b="1" u="sng">
          <a:solidFill>
            <a:srgbClr val="0000CC"/>
          </a:solidFill>
          <a:latin typeface="Arial" charset="0"/>
          <a:ea typeface="ＭＳ Ｐゴシック" charset="0"/>
        </a:defRPr>
      </a:lvl7pPr>
      <a:lvl8pPr marL="1371523" algn="ctr" rtl="0" eaLnBrk="1" fontAlgn="base" hangingPunct="1">
        <a:spcBef>
          <a:spcPct val="0"/>
        </a:spcBef>
        <a:spcAft>
          <a:spcPct val="0"/>
        </a:spcAft>
        <a:defRPr sz="3200" b="1" u="sng">
          <a:solidFill>
            <a:srgbClr val="0000CC"/>
          </a:solidFill>
          <a:latin typeface="Arial" charset="0"/>
          <a:ea typeface="ＭＳ Ｐゴシック" charset="0"/>
        </a:defRPr>
      </a:lvl8pPr>
      <a:lvl9pPr marL="1828698" algn="ctr" rtl="0" eaLnBrk="1" fontAlgn="base" hangingPunct="1">
        <a:spcBef>
          <a:spcPct val="0"/>
        </a:spcBef>
        <a:spcAft>
          <a:spcPct val="0"/>
        </a:spcAft>
        <a:defRPr sz="3200" b="1" u="sng">
          <a:solidFill>
            <a:srgbClr val="0000CC"/>
          </a:solidFill>
          <a:latin typeface="Arial" charset="0"/>
          <a:ea typeface="ＭＳ Ｐゴシック" charset="0"/>
        </a:defRPr>
      </a:lvl9pPr>
    </p:titleStyle>
    <p:bodyStyle>
      <a:lvl1pPr marL="228588" indent="-228588" algn="l" rtl="0" eaLnBrk="0" fontAlgn="base" hangingPunct="0">
        <a:spcBef>
          <a:spcPct val="20000"/>
        </a:spcBef>
        <a:spcAft>
          <a:spcPct val="0"/>
        </a:spcAft>
        <a:buChar char="•"/>
        <a:defRPr sz="2400">
          <a:solidFill>
            <a:schemeClr val="tx1"/>
          </a:solidFill>
          <a:latin typeface="+mn-lt"/>
          <a:ea typeface="+mn-ea"/>
          <a:cs typeface="ＭＳ Ｐゴシック" charset="0"/>
        </a:defRPr>
      </a:lvl1pPr>
      <a:lvl2pPr marL="571468" indent="-228588" algn="l" rtl="0" eaLnBrk="0" fontAlgn="base" hangingPunct="0">
        <a:spcBef>
          <a:spcPct val="20000"/>
        </a:spcBef>
        <a:spcAft>
          <a:spcPct val="0"/>
        </a:spcAft>
        <a:buFont typeface="Symbol" charset="0"/>
        <a:buChar char="à"/>
        <a:defRPr sz="2000">
          <a:solidFill>
            <a:schemeClr val="tx1"/>
          </a:solidFill>
          <a:latin typeface="+mn-lt"/>
          <a:ea typeface="+mn-ea"/>
        </a:defRPr>
      </a:lvl2pPr>
      <a:lvl3pPr marL="914349" indent="-228588" algn="l" rtl="0" eaLnBrk="0" fontAlgn="base" hangingPunct="0">
        <a:spcBef>
          <a:spcPct val="20000"/>
        </a:spcBef>
        <a:spcAft>
          <a:spcPct val="0"/>
        </a:spcAft>
        <a:buChar char="•"/>
        <a:defRPr sz="2000">
          <a:solidFill>
            <a:schemeClr val="tx1"/>
          </a:solidFill>
          <a:latin typeface="+mn-lt"/>
          <a:ea typeface="+mn-ea"/>
        </a:defRPr>
      </a:lvl3pPr>
      <a:lvl4pPr marL="1261993" indent="-233349" algn="l" rtl="0" eaLnBrk="0" fontAlgn="base" hangingPunct="0">
        <a:spcBef>
          <a:spcPct val="20000"/>
        </a:spcBef>
        <a:spcAft>
          <a:spcPct val="0"/>
        </a:spcAft>
        <a:buChar char="–"/>
        <a:defRPr sz="2000">
          <a:solidFill>
            <a:schemeClr val="tx1"/>
          </a:solidFill>
          <a:latin typeface="+mn-lt"/>
          <a:ea typeface="+mn-ea"/>
        </a:defRPr>
      </a:lvl4pPr>
      <a:lvl5pPr marL="1600110" indent="-223826" algn="l" rtl="0" eaLnBrk="0" fontAlgn="base" hangingPunct="0">
        <a:spcBef>
          <a:spcPct val="20000"/>
        </a:spcBef>
        <a:spcAft>
          <a:spcPct val="0"/>
        </a:spcAft>
        <a:buChar char="»"/>
        <a:defRPr sz="2000">
          <a:solidFill>
            <a:schemeClr val="tx1"/>
          </a:solidFill>
          <a:latin typeface="+mn-lt"/>
          <a:ea typeface="+mn-ea"/>
        </a:defRPr>
      </a:lvl5pPr>
      <a:lvl6pPr marL="2057284" indent="-223826" algn="l" rtl="0" eaLnBrk="1" fontAlgn="base" hangingPunct="1">
        <a:spcBef>
          <a:spcPct val="20000"/>
        </a:spcBef>
        <a:spcAft>
          <a:spcPct val="0"/>
        </a:spcAft>
        <a:buChar char="»"/>
        <a:defRPr sz="2000">
          <a:solidFill>
            <a:schemeClr val="tx1"/>
          </a:solidFill>
          <a:latin typeface="+mn-lt"/>
          <a:ea typeface="+mn-ea"/>
        </a:defRPr>
      </a:lvl6pPr>
      <a:lvl7pPr marL="2514459" indent="-223826" algn="l" rtl="0" eaLnBrk="1" fontAlgn="base" hangingPunct="1">
        <a:spcBef>
          <a:spcPct val="20000"/>
        </a:spcBef>
        <a:spcAft>
          <a:spcPct val="0"/>
        </a:spcAft>
        <a:buChar char="»"/>
        <a:defRPr sz="2000">
          <a:solidFill>
            <a:schemeClr val="tx1"/>
          </a:solidFill>
          <a:latin typeface="+mn-lt"/>
          <a:ea typeface="+mn-ea"/>
        </a:defRPr>
      </a:lvl7pPr>
      <a:lvl8pPr marL="2971634" indent="-223826" algn="l" rtl="0" eaLnBrk="1" fontAlgn="base" hangingPunct="1">
        <a:spcBef>
          <a:spcPct val="20000"/>
        </a:spcBef>
        <a:spcAft>
          <a:spcPct val="0"/>
        </a:spcAft>
        <a:buChar char="»"/>
        <a:defRPr sz="2000">
          <a:solidFill>
            <a:schemeClr val="tx1"/>
          </a:solidFill>
          <a:latin typeface="+mn-lt"/>
          <a:ea typeface="+mn-ea"/>
        </a:defRPr>
      </a:lvl8pPr>
      <a:lvl9pPr marL="3428808" indent="-223826"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457174" rtl="0" eaLnBrk="1" latinLnBrk="0" hangingPunct="1">
        <a:defRPr sz="1800" kern="1200">
          <a:solidFill>
            <a:schemeClr val="tx1"/>
          </a:solidFill>
          <a:latin typeface="+mn-lt"/>
          <a:ea typeface="+mn-ea"/>
          <a:cs typeface="+mn-cs"/>
        </a:defRPr>
      </a:lvl1pPr>
      <a:lvl2pPr marL="457174" algn="l" defTabSz="457174" rtl="0" eaLnBrk="1" latinLnBrk="0" hangingPunct="1">
        <a:defRPr sz="1800" kern="1200">
          <a:solidFill>
            <a:schemeClr val="tx1"/>
          </a:solidFill>
          <a:latin typeface="+mn-lt"/>
          <a:ea typeface="+mn-ea"/>
          <a:cs typeface="+mn-cs"/>
        </a:defRPr>
      </a:lvl2pPr>
      <a:lvl3pPr marL="914349" algn="l" defTabSz="457174" rtl="0" eaLnBrk="1" latinLnBrk="0" hangingPunct="1">
        <a:defRPr sz="1800" kern="1200">
          <a:solidFill>
            <a:schemeClr val="tx1"/>
          </a:solidFill>
          <a:latin typeface="+mn-lt"/>
          <a:ea typeface="+mn-ea"/>
          <a:cs typeface="+mn-cs"/>
        </a:defRPr>
      </a:lvl3pPr>
      <a:lvl4pPr marL="1371523" algn="l" defTabSz="457174" rtl="0" eaLnBrk="1" latinLnBrk="0" hangingPunct="1">
        <a:defRPr sz="1800" kern="1200">
          <a:solidFill>
            <a:schemeClr val="tx1"/>
          </a:solidFill>
          <a:latin typeface="+mn-lt"/>
          <a:ea typeface="+mn-ea"/>
          <a:cs typeface="+mn-cs"/>
        </a:defRPr>
      </a:lvl4pPr>
      <a:lvl5pPr marL="1828698" algn="l" defTabSz="457174" rtl="0" eaLnBrk="1" latinLnBrk="0" hangingPunct="1">
        <a:defRPr sz="1800" kern="1200">
          <a:solidFill>
            <a:schemeClr val="tx1"/>
          </a:solidFill>
          <a:latin typeface="+mn-lt"/>
          <a:ea typeface="+mn-ea"/>
          <a:cs typeface="+mn-cs"/>
        </a:defRPr>
      </a:lvl5pPr>
      <a:lvl6pPr marL="2285872" algn="l" defTabSz="457174" rtl="0" eaLnBrk="1" latinLnBrk="0" hangingPunct="1">
        <a:defRPr sz="1800" kern="1200">
          <a:solidFill>
            <a:schemeClr val="tx1"/>
          </a:solidFill>
          <a:latin typeface="+mn-lt"/>
          <a:ea typeface="+mn-ea"/>
          <a:cs typeface="+mn-cs"/>
        </a:defRPr>
      </a:lvl6pPr>
      <a:lvl7pPr marL="2743046" algn="l" defTabSz="457174" rtl="0" eaLnBrk="1" latinLnBrk="0" hangingPunct="1">
        <a:defRPr sz="1800" kern="1200">
          <a:solidFill>
            <a:schemeClr val="tx1"/>
          </a:solidFill>
          <a:latin typeface="+mn-lt"/>
          <a:ea typeface="+mn-ea"/>
          <a:cs typeface="+mn-cs"/>
        </a:defRPr>
      </a:lvl7pPr>
      <a:lvl8pPr marL="3200220" algn="l" defTabSz="457174" rtl="0" eaLnBrk="1" latinLnBrk="0" hangingPunct="1">
        <a:defRPr sz="1800" kern="1200">
          <a:solidFill>
            <a:schemeClr val="tx1"/>
          </a:solidFill>
          <a:latin typeface="+mn-lt"/>
          <a:ea typeface="+mn-ea"/>
          <a:cs typeface="+mn-cs"/>
        </a:defRPr>
      </a:lvl8pPr>
      <a:lvl9pPr marL="3657396" algn="l" defTabSz="457174"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43714" name="Title Placeholder 1"/>
          <p:cNvSpPr>
            <a:spLocks noGrp="1"/>
          </p:cNvSpPr>
          <p:nvPr>
            <p:ph type="title"/>
            <p:custDataLst>
              <p:tags r:id="rId13"/>
            </p:custDataLst>
          </p:nvPr>
        </p:nvSpPr>
        <p:spPr bwMode="auto">
          <a:xfrm>
            <a:off x="457200" y="274638"/>
            <a:ext cx="8229600" cy="11430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35" tIns="45718" rIns="91435" bIns="45718" numCol="1" anchor="ctr" anchorCtr="0" compatLnSpc="1">
            <a:prstTxWarp prst="textNoShape">
              <a:avLst/>
            </a:prstTxWarp>
          </a:bodyPr>
          <a:lstStyle/>
          <a:p>
            <a:pPr lvl="0"/>
            <a:r>
              <a:rPr lang="en-US"/>
              <a:t>Click to edit Master title style</a:t>
            </a:r>
          </a:p>
        </p:txBody>
      </p:sp>
      <p:sp>
        <p:nvSpPr>
          <p:cNvPr id="243715" name="Text Placeholder 2"/>
          <p:cNvSpPr>
            <a:spLocks noGrp="1"/>
          </p:cNvSpPr>
          <p:nvPr>
            <p:ph type="body" idx="1"/>
            <p:custDataLst>
              <p:tags r:id="rId14"/>
            </p:custDataLst>
          </p:nvPr>
        </p:nvSpPr>
        <p:spPr bwMode="auto">
          <a:xfrm>
            <a:off x="457200" y="1600206"/>
            <a:ext cx="8229600" cy="4525963"/>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35" tIns="45718" rIns="91435" bIns="4571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custDataLst>
              <p:tags r:id="rId15"/>
            </p:custDataLst>
          </p:nvPr>
        </p:nvSpPr>
        <p:spPr>
          <a:xfrm>
            <a:off x="457200" y="6356400"/>
            <a:ext cx="2133600" cy="365125"/>
          </a:xfrm>
          <a:prstGeom prst="rect">
            <a:avLst/>
          </a:prstGeom>
        </p:spPr>
        <p:txBody>
          <a:bodyPr vert="horz" lIns="91435" tIns="45718" rIns="91435" bIns="45718" rtlCol="0" anchor="ctr"/>
          <a:lstStyle>
            <a:lvl1pPr algn="l" defTabSz="457174" fontAlgn="auto">
              <a:spcBef>
                <a:spcPts val="0"/>
              </a:spcBef>
              <a:spcAft>
                <a:spcPts val="0"/>
              </a:spcAft>
              <a:defRPr sz="1200" b="0">
                <a:solidFill>
                  <a:prstClr val="black">
                    <a:tint val="75000"/>
                  </a:prstClr>
                </a:solidFill>
                <a:latin typeface="Calibri"/>
                <a:ea typeface="+mn-ea"/>
                <a:cs typeface="+mn-cs"/>
              </a:defRPr>
            </a:lvl1pPr>
          </a:lstStyle>
          <a:p>
            <a:pPr>
              <a:defRPr/>
            </a:pPr>
            <a:fld id="{AD7C8967-4744-F04E-B27B-B7905C048718}" type="datetimeFigureOut">
              <a:rPr lang="en-US"/>
              <a:pPr>
                <a:defRPr/>
              </a:pPr>
              <a:t>10/19/16</a:t>
            </a:fld>
            <a:endParaRPr lang="en-US"/>
          </a:p>
        </p:txBody>
      </p:sp>
      <p:sp>
        <p:nvSpPr>
          <p:cNvPr id="5" name="Footer Placeholder 4"/>
          <p:cNvSpPr>
            <a:spLocks noGrp="1"/>
          </p:cNvSpPr>
          <p:nvPr>
            <p:ph type="ftr" sz="quarter" idx="3"/>
            <p:custDataLst>
              <p:tags r:id="rId16"/>
            </p:custDataLst>
          </p:nvPr>
        </p:nvSpPr>
        <p:spPr>
          <a:xfrm>
            <a:off x="3124200" y="6356400"/>
            <a:ext cx="2895600" cy="365125"/>
          </a:xfrm>
          <a:prstGeom prst="rect">
            <a:avLst/>
          </a:prstGeom>
        </p:spPr>
        <p:txBody>
          <a:bodyPr vert="horz" lIns="91435" tIns="45718" rIns="91435" bIns="45718" rtlCol="0" anchor="ctr"/>
          <a:lstStyle>
            <a:lvl1pPr algn="ctr" defTabSz="457174" fontAlgn="auto">
              <a:spcBef>
                <a:spcPts val="0"/>
              </a:spcBef>
              <a:spcAft>
                <a:spcPts val="0"/>
              </a:spcAft>
              <a:defRPr sz="1200" b="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custDataLst>
              <p:tags r:id="rId17"/>
            </p:custDataLst>
          </p:nvPr>
        </p:nvSpPr>
        <p:spPr>
          <a:xfrm>
            <a:off x="6553200" y="6356400"/>
            <a:ext cx="2133600" cy="365125"/>
          </a:xfrm>
          <a:prstGeom prst="rect">
            <a:avLst/>
          </a:prstGeom>
        </p:spPr>
        <p:txBody>
          <a:bodyPr vert="horz" lIns="91435" tIns="45718" rIns="91435" bIns="45718" rtlCol="0" anchor="ctr"/>
          <a:lstStyle>
            <a:lvl1pPr algn="r" defTabSz="457174" fontAlgn="auto">
              <a:spcBef>
                <a:spcPts val="0"/>
              </a:spcBef>
              <a:spcAft>
                <a:spcPts val="0"/>
              </a:spcAft>
              <a:defRPr sz="1200" b="0">
                <a:solidFill>
                  <a:prstClr val="black">
                    <a:tint val="75000"/>
                  </a:prstClr>
                </a:solidFill>
                <a:latin typeface="Calibri"/>
                <a:ea typeface="+mn-ea"/>
                <a:cs typeface="+mn-cs"/>
              </a:defRPr>
            </a:lvl1pPr>
          </a:lstStyle>
          <a:p>
            <a:pPr>
              <a:defRPr/>
            </a:pPr>
            <a:fld id="{38744F49-107C-8042-8DBB-9F002C4815F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33718" r:id="rId1"/>
    <p:sldLayoutId id="2147533719" r:id="rId2"/>
    <p:sldLayoutId id="2147533720" r:id="rId3"/>
    <p:sldLayoutId id="2147533721" r:id="rId4"/>
    <p:sldLayoutId id="2147533722" r:id="rId5"/>
    <p:sldLayoutId id="2147533723" r:id="rId6"/>
    <p:sldLayoutId id="2147533724" r:id="rId7"/>
    <p:sldLayoutId id="2147533725" r:id="rId8"/>
    <p:sldLayoutId id="2147533726" r:id="rId9"/>
    <p:sldLayoutId id="2147533727" r:id="rId10"/>
    <p:sldLayoutId id="2147533728" r:id="rId11"/>
  </p:sldLayoutIdLst>
  <p:txStyles>
    <p:titleStyle>
      <a:lvl1pPr algn="ctr" defTabSz="457174"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174"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174"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174"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174"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174" algn="ctr" defTabSz="457174"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349" algn="ctr" defTabSz="457174"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523" algn="ctr" defTabSz="457174"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698" algn="ctr" defTabSz="457174"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881" indent="-342881" algn="l" defTabSz="457174"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08" indent="-285734" algn="l" defTabSz="457174"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2936" indent="-228588" algn="l" defTabSz="457174"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110" indent="-228588" algn="l" defTabSz="457174"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284" indent="-228588" algn="l" defTabSz="457174"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459" indent="-228588" algn="l" defTabSz="457174" rtl="0" eaLnBrk="1" latinLnBrk="0" hangingPunct="1">
        <a:spcBef>
          <a:spcPct val="20000"/>
        </a:spcBef>
        <a:buFont typeface="Arial"/>
        <a:buChar char="•"/>
        <a:defRPr sz="2000" kern="1200">
          <a:solidFill>
            <a:schemeClr val="tx1"/>
          </a:solidFill>
          <a:latin typeface="+mn-lt"/>
          <a:ea typeface="+mn-ea"/>
          <a:cs typeface="+mn-cs"/>
        </a:defRPr>
      </a:lvl6pPr>
      <a:lvl7pPr marL="2971634" indent="-228588" algn="l" defTabSz="457174" rtl="0" eaLnBrk="1" latinLnBrk="0" hangingPunct="1">
        <a:spcBef>
          <a:spcPct val="20000"/>
        </a:spcBef>
        <a:buFont typeface="Arial"/>
        <a:buChar char="•"/>
        <a:defRPr sz="2000" kern="1200">
          <a:solidFill>
            <a:schemeClr val="tx1"/>
          </a:solidFill>
          <a:latin typeface="+mn-lt"/>
          <a:ea typeface="+mn-ea"/>
          <a:cs typeface="+mn-cs"/>
        </a:defRPr>
      </a:lvl7pPr>
      <a:lvl8pPr marL="3428808" indent="-228588" algn="l" defTabSz="457174" rtl="0" eaLnBrk="1" latinLnBrk="0" hangingPunct="1">
        <a:spcBef>
          <a:spcPct val="20000"/>
        </a:spcBef>
        <a:buFont typeface="Arial"/>
        <a:buChar char="•"/>
        <a:defRPr sz="2000" kern="1200">
          <a:solidFill>
            <a:schemeClr val="tx1"/>
          </a:solidFill>
          <a:latin typeface="+mn-lt"/>
          <a:ea typeface="+mn-ea"/>
          <a:cs typeface="+mn-cs"/>
        </a:defRPr>
      </a:lvl8pPr>
      <a:lvl9pPr marL="3885982" indent="-228588" algn="l" defTabSz="457174"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74" rtl="0" eaLnBrk="1" latinLnBrk="0" hangingPunct="1">
        <a:defRPr sz="1800" kern="1200">
          <a:solidFill>
            <a:schemeClr val="tx1"/>
          </a:solidFill>
          <a:latin typeface="+mn-lt"/>
          <a:ea typeface="+mn-ea"/>
          <a:cs typeface="+mn-cs"/>
        </a:defRPr>
      </a:lvl1pPr>
      <a:lvl2pPr marL="457174" algn="l" defTabSz="457174" rtl="0" eaLnBrk="1" latinLnBrk="0" hangingPunct="1">
        <a:defRPr sz="1800" kern="1200">
          <a:solidFill>
            <a:schemeClr val="tx1"/>
          </a:solidFill>
          <a:latin typeface="+mn-lt"/>
          <a:ea typeface="+mn-ea"/>
          <a:cs typeface="+mn-cs"/>
        </a:defRPr>
      </a:lvl2pPr>
      <a:lvl3pPr marL="914349" algn="l" defTabSz="457174" rtl="0" eaLnBrk="1" latinLnBrk="0" hangingPunct="1">
        <a:defRPr sz="1800" kern="1200">
          <a:solidFill>
            <a:schemeClr val="tx1"/>
          </a:solidFill>
          <a:latin typeface="+mn-lt"/>
          <a:ea typeface="+mn-ea"/>
          <a:cs typeface="+mn-cs"/>
        </a:defRPr>
      </a:lvl3pPr>
      <a:lvl4pPr marL="1371523" algn="l" defTabSz="457174" rtl="0" eaLnBrk="1" latinLnBrk="0" hangingPunct="1">
        <a:defRPr sz="1800" kern="1200">
          <a:solidFill>
            <a:schemeClr val="tx1"/>
          </a:solidFill>
          <a:latin typeface="+mn-lt"/>
          <a:ea typeface="+mn-ea"/>
          <a:cs typeface="+mn-cs"/>
        </a:defRPr>
      </a:lvl4pPr>
      <a:lvl5pPr marL="1828698" algn="l" defTabSz="457174" rtl="0" eaLnBrk="1" latinLnBrk="0" hangingPunct="1">
        <a:defRPr sz="1800" kern="1200">
          <a:solidFill>
            <a:schemeClr val="tx1"/>
          </a:solidFill>
          <a:latin typeface="+mn-lt"/>
          <a:ea typeface="+mn-ea"/>
          <a:cs typeface="+mn-cs"/>
        </a:defRPr>
      </a:lvl5pPr>
      <a:lvl6pPr marL="2285872" algn="l" defTabSz="457174" rtl="0" eaLnBrk="1" latinLnBrk="0" hangingPunct="1">
        <a:defRPr sz="1800" kern="1200">
          <a:solidFill>
            <a:schemeClr val="tx1"/>
          </a:solidFill>
          <a:latin typeface="+mn-lt"/>
          <a:ea typeface="+mn-ea"/>
          <a:cs typeface="+mn-cs"/>
        </a:defRPr>
      </a:lvl6pPr>
      <a:lvl7pPr marL="2743046" algn="l" defTabSz="457174" rtl="0" eaLnBrk="1" latinLnBrk="0" hangingPunct="1">
        <a:defRPr sz="1800" kern="1200">
          <a:solidFill>
            <a:schemeClr val="tx1"/>
          </a:solidFill>
          <a:latin typeface="+mn-lt"/>
          <a:ea typeface="+mn-ea"/>
          <a:cs typeface="+mn-cs"/>
        </a:defRPr>
      </a:lvl7pPr>
      <a:lvl8pPr marL="3200220" algn="l" defTabSz="457174" rtl="0" eaLnBrk="1" latinLnBrk="0" hangingPunct="1">
        <a:defRPr sz="1800" kern="1200">
          <a:solidFill>
            <a:schemeClr val="tx1"/>
          </a:solidFill>
          <a:latin typeface="+mn-lt"/>
          <a:ea typeface="+mn-ea"/>
          <a:cs typeface="+mn-cs"/>
        </a:defRPr>
      </a:lvl8pPr>
      <a:lvl9pPr marL="3657396" algn="l" defTabSz="457174"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56002"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61" tIns="46031" rIns="92061" bIns="46031" numCol="1" anchor="ctr" anchorCtr="0" compatLnSpc="1">
            <a:prstTxWarp prst="textNoShape">
              <a:avLst/>
            </a:prstTxWarp>
          </a:bodyPr>
          <a:lstStyle/>
          <a:p>
            <a:pPr lvl="0"/>
            <a:r>
              <a:rPr lang="en-US"/>
              <a:t>Click to edit Master title style</a:t>
            </a:r>
          </a:p>
        </p:txBody>
      </p:sp>
      <p:sp>
        <p:nvSpPr>
          <p:cNvPr id="256003" name="Rectangle 3"/>
          <p:cNvSpPr>
            <a:spLocks noGrp="1" noChangeArrowheads="1"/>
          </p:cNvSpPr>
          <p:nvPr>
            <p:ph type="body" idx="1"/>
            <p:custDataLst>
              <p:tags r:id="rId16"/>
            </p:custDataLst>
          </p:nvPr>
        </p:nvSpPr>
        <p:spPr bwMode="auto">
          <a:xfrm>
            <a:off x="685800" y="1981252"/>
            <a:ext cx="7772400" cy="4638675"/>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61" tIns="46031" rIns="92061" bIns="46031" numCol="1" anchor="t" anchorCtr="0" compatLnSpc="1">
            <a:prstTxWarp prst="textNoShape">
              <a:avLst/>
            </a:prstTxWarp>
          </a:bodyPr>
          <a:lstStyle/>
          <a:p>
            <a:pPr lvl="0"/>
            <a:r>
              <a:rPr lang="en-US"/>
              <a:t>Click to edit Master text styles</a:t>
            </a:r>
          </a:p>
          <a:p>
            <a:pPr lvl="1"/>
            <a:r>
              <a:rPr lang="en-US"/>
              <a:t>Se2_default_3_cbb752_11apr10con2_default_3_cbb752_11apr10d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userDrawn="1">
            <p:custDataLst>
              <p:tags r:id="rId17"/>
            </p:custDataLst>
          </p:nvPr>
        </p:nvSpPr>
        <p:spPr bwMode="auto">
          <a:xfrm rot="16200000">
            <a:off x="7411245" y="5253883"/>
            <a:ext cx="3078162" cy="263525"/>
          </a:xfrm>
          <a:prstGeom prst="rect">
            <a:avLst/>
          </a:prstGeom>
          <a:noFill/>
          <a:ln w="9525">
            <a:noFill/>
            <a:miter lim="800000"/>
            <a:headEnd/>
            <a:tailEnd/>
          </a:ln>
          <a:effectLst/>
        </p:spPr>
        <p:txBody>
          <a:bodyPr lIns="92061" tIns="46031" rIns="92061" bIns="46031"/>
          <a:lstStyle/>
          <a:p>
            <a:pPr defTabSz="912762" eaLnBrk="0" hangingPunct="0">
              <a:defRPr/>
            </a:pPr>
            <a:fld id="{7141AD65-CB01-FB49-9D26-E1FF57522B60}"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762" eaLnBrk="0" hangingPunct="0">
                <a:defRPr/>
              </a:pPr>
              <a:t>‹#›</a:t>
            </a:fld>
            <a:r>
              <a:rPr lang="en-US" sz="1800" dirty="0">
                <a:solidFill>
                  <a:srgbClr val="808080"/>
                </a:solidFill>
                <a:ea typeface="ＭＳ Ｐゴシック" charset="-128"/>
                <a:cs typeface="ＭＳ Ｐゴシック" charset="-128"/>
              </a:rPr>
              <a:t> - </a:t>
            </a:r>
            <a:r>
              <a:rPr lang="en-US" sz="1000" dirty="0" err="1">
                <a:solidFill>
                  <a:srgbClr val="969696"/>
                </a:solidFill>
                <a:ea typeface="ＭＳ Ｐゴシック" charset="-128"/>
                <a:cs typeface="ＭＳ Ｐゴシック" charset="-128"/>
              </a:rPr>
              <a:t>Lectures.GersteinLab.org</a:t>
            </a:r>
            <a:endParaRPr lang="en-US" sz="300" b="0" dirty="0">
              <a:solidFill>
                <a:srgbClr val="000000"/>
              </a:solidFill>
              <a:ea typeface="ＭＳ Ｐゴシック" charset="-128"/>
              <a:cs typeface="ＭＳ Ｐゴシック" charset="-128"/>
            </a:endParaRPr>
          </a:p>
        </p:txBody>
      </p:sp>
    </p:spTree>
  </p:cSld>
  <p:clrMap bg1="lt1" tx1="dk1" bg2="lt2" tx2="dk2" accent1="accent1" accent2="accent2" accent3="accent3" accent4="accent4" accent5="accent5" accent6="accent6" hlink="hlink" folHlink="folHlink"/>
  <p:sldLayoutIdLst>
    <p:sldLayoutId id="2147533411" r:id="rId1"/>
    <p:sldLayoutId id="2147533412" r:id="rId2"/>
    <p:sldLayoutId id="2147533413" r:id="rId3"/>
    <p:sldLayoutId id="2147533414" r:id="rId4"/>
    <p:sldLayoutId id="2147533415" r:id="rId5"/>
    <p:sldLayoutId id="2147533416" r:id="rId6"/>
    <p:sldLayoutId id="2147533417" r:id="rId7"/>
    <p:sldLayoutId id="2147533418" r:id="rId8"/>
    <p:sldLayoutId id="2147533419" r:id="rId9"/>
    <p:sldLayoutId id="2147533420" r:id="rId10"/>
    <p:sldLayoutId id="2147533421" r:id="rId11"/>
    <p:sldLayoutId id="2147533422" r:id="rId12"/>
    <p:sldLayoutId id="2147533423" r:id="rId13"/>
  </p:sldLayoutIdLst>
  <p:transition/>
  <p:timing>
    <p:tnLst>
      <p:par>
        <p:cTn id="1" dur="indefinite" restart="never" nodeType="tmRoot"/>
      </p:par>
    </p:tnLst>
  </p:timing>
  <p:hf hdr="0" ftr="0" dt="0"/>
  <p:txStyles>
    <p:titleStyle>
      <a:lvl1pPr algn="ctr" defTabSz="912762"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174" algn="ctr" defTabSz="912762" rtl="0" eaLnBrk="1" fontAlgn="base" hangingPunct="1">
        <a:spcBef>
          <a:spcPct val="0"/>
        </a:spcBef>
        <a:spcAft>
          <a:spcPct val="0"/>
        </a:spcAft>
        <a:defRPr sz="3600" b="1" u="sng">
          <a:solidFill>
            <a:srgbClr val="000099"/>
          </a:solidFill>
          <a:latin typeface="Arial" pitchFamily="-65" charset="0"/>
        </a:defRPr>
      </a:lvl6pPr>
      <a:lvl7pPr marL="914349" algn="ctr" defTabSz="912762" rtl="0" eaLnBrk="1" fontAlgn="base" hangingPunct="1">
        <a:spcBef>
          <a:spcPct val="0"/>
        </a:spcBef>
        <a:spcAft>
          <a:spcPct val="0"/>
        </a:spcAft>
        <a:defRPr sz="3600" b="1" u="sng">
          <a:solidFill>
            <a:srgbClr val="000099"/>
          </a:solidFill>
          <a:latin typeface="Arial" pitchFamily="-65" charset="0"/>
        </a:defRPr>
      </a:lvl7pPr>
      <a:lvl8pPr marL="1371523" algn="ctr" defTabSz="912762" rtl="0" eaLnBrk="1" fontAlgn="base" hangingPunct="1">
        <a:spcBef>
          <a:spcPct val="0"/>
        </a:spcBef>
        <a:spcAft>
          <a:spcPct val="0"/>
        </a:spcAft>
        <a:defRPr sz="3600" b="1" u="sng">
          <a:solidFill>
            <a:srgbClr val="000099"/>
          </a:solidFill>
          <a:latin typeface="Arial" pitchFamily="-65" charset="0"/>
        </a:defRPr>
      </a:lvl8pPr>
      <a:lvl9pPr marL="1828698" algn="ctr" defTabSz="912762" rtl="0" eaLnBrk="1" fontAlgn="base" hangingPunct="1">
        <a:spcBef>
          <a:spcPct val="0"/>
        </a:spcBef>
        <a:spcAft>
          <a:spcPct val="0"/>
        </a:spcAft>
        <a:defRPr sz="3600" b="1" u="sng">
          <a:solidFill>
            <a:srgbClr val="000099"/>
          </a:solidFill>
          <a:latin typeface="Arial" pitchFamily="-65" charset="0"/>
        </a:defRPr>
      </a:lvl9pPr>
    </p:titleStyle>
    <p:bodyStyle>
      <a:lvl1pPr marL="228588" indent="-228588" algn="l" defTabSz="912762"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71468" indent="-228588" algn="l" defTabSz="912762"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2762" indent="-227001" algn="l" defTabSz="912762"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6286" indent="-228588" algn="l" defTabSz="912762"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7111" indent="-228588" algn="l" defTabSz="912762"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459"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634"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808"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5982"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74" rtl="0" eaLnBrk="1" latinLnBrk="0" hangingPunct="1">
        <a:defRPr sz="1800" kern="1200">
          <a:solidFill>
            <a:schemeClr val="tx1"/>
          </a:solidFill>
          <a:latin typeface="+mn-lt"/>
          <a:ea typeface="+mn-ea"/>
          <a:cs typeface="+mn-cs"/>
        </a:defRPr>
      </a:lvl1pPr>
      <a:lvl2pPr marL="457174" algn="l" defTabSz="457174" rtl="0" eaLnBrk="1" latinLnBrk="0" hangingPunct="1">
        <a:defRPr sz="1800" kern="1200">
          <a:solidFill>
            <a:schemeClr val="tx1"/>
          </a:solidFill>
          <a:latin typeface="+mn-lt"/>
          <a:ea typeface="+mn-ea"/>
          <a:cs typeface="+mn-cs"/>
        </a:defRPr>
      </a:lvl2pPr>
      <a:lvl3pPr marL="914349" algn="l" defTabSz="457174" rtl="0" eaLnBrk="1" latinLnBrk="0" hangingPunct="1">
        <a:defRPr sz="1800" kern="1200">
          <a:solidFill>
            <a:schemeClr val="tx1"/>
          </a:solidFill>
          <a:latin typeface="+mn-lt"/>
          <a:ea typeface="+mn-ea"/>
          <a:cs typeface="+mn-cs"/>
        </a:defRPr>
      </a:lvl3pPr>
      <a:lvl4pPr marL="1371523" algn="l" defTabSz="457174" rtl="0" eaLnBrk="1" latinLnBrk="0" hangingPunct="1">
        <a:defRPr sz="1800" kern="1200">
          <a:solidFill>
            <a:schemeClr val="tx1"/>
          </a:solidFill>
          <a:latin typeface="+mn-lt"/>
          <a:ea typeface="+mn-ea"/>
          <a:cs typeface="+mn-cs"/>
        </a:defRPr>
      </a:lvl4pPr>
      <a:lvl5pPr marL="1828698" algn="l" defTabSz="457174" rtl="0" eaLnBrk="1" latinLnBrk="0" hangingPunct="1">
        <a:defRPr sz="1800" kern="1200">
          <a:solidFill>
            <a:schemeClr val="tx1"/>
          </a:solidFill>
          <a:latin typeface="+mn-lt"/>
          <a:ea typeface="+mn-ea"/>
          <a:cs typeface="+mn-cs"/>
        </a:defRPr>
      </a:lvl5pPr>
      <a:lvl6pPr marL="2285872" algn="l" defTabSz="457174" rtl="0" eaLnBrk="1" latinLnBrk="0" hangingPunct="1">
        <a:defRPr sz="1800" kern="1200">
          <a:solidFill>
            <a:schemeClr val="tx1"/>
          </a:solidFill>
          <a:latin typeface="+mn-lt"/>
          <a:ea typeface="+mn-ea"/>
          <a:cs typeface="+mn-cs"/>
        </a:defRPr>
      </a:lvl6pPr>
      <a:lvl7pPr marL="2743046" algn="l" defTabSz="457174" rtl="0" eaLnBrk="1" latinLnBrk="0" hangingPunct="1">
        <a:defRPr sz="1800" kern="1200">
          <a:solidFill>
            <a:schemeClr val="tx1"/>
          </a:solidFill>
          <a:latin typeface="+mn-lt"/>
          <a:ea typeface="+mn-ea"/>
          <a:cs typeface="+mn-cs"/>
        </a:defRPr>
      </a:lvl7pPr>
      <a:lvl8pPr marL="3200220" algn="l" defTabSz="457174" rtl="0" eaLnBrk="1" latinLnBrk="0" hangingPunct="1">
        <a:defRPr sz="1800" kern="1200">
          <a:solidFill>
            <a:schemeClr val="tx1"/>
          </a:solidFill>
          <a:latin typeface="+mn-lt"/>
          <a:ea typeface="+mn-ea"/>
          <a:cs typeface="+mn-cs"/>
        </a:defRPr>
      </a:lvl8pPr>
      <a:lvl9pPr marL="3657396" algn="l" defTabSz="457174"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7410" name="Rectangle 2"/>
          <p:cNvSpPr>
            <a:spLocks noGrp="1" noChangeArrowheads="1"/>
          </p:cNvSpPr>
          <p:nvPr>
            <p:ph type="title"/>
            <p:custDataLst>
              <p:tags r:id="rId17"/>
            </p:custDataLst>
          </p:nvPr>
        </p:nvSpPr>
        <p:spPr bwMode="auto">
          <a:xfrm>
            <a:off x="685800" y="609600"/>
            <a:ext cx="7772400" cy="11430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61" tIns="46031" rIns="92061" bIns="46031" numCol="1" anchor="ctr" anchorCtr="0" compatLnSpc="1">
            <a:prstTxWarp prst="textNoShape">
              <a:avLst/>
            </a:prstTxWarp>
          </a:bodyPr>
          <a:lstStyle/>
          <a:p>
            <a:pPr lvl="0"/>
            <a:r>
              <a:rPr lang="en-US"/>
              <a:t>Click to edit Master title style</a:t>
            </a:r>
          </a:p>
        </p:txBody>
      </p:sp>
      <p:sp>
        <p:nvSpPr>
          <p:cNvPr id="17411" name="Rectangle 3"/>
          <p:cNvSpPr>
            <a:spLocks noGrp="1" noChangeArrowheads="1"/>
          </p:cNvSpPr>
          <p:nvPr>
            <p:ph type="body" idx="1"/>
            <p:custDataLst>
              <p:tags r:id="rId18"/>
            </p:custDataLst>
          </p:nvPr>
        </p:nvSpPr>
        <p:spPr bwMode="auto">
          <a:xfrm>
            <a:off x="685800" y="1981252"/>
            <a:ext cx="7772400" cy="4638675"/>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61" tIns="46031" rIns="92061" bIns="460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412" name="Rectangle 5"/>
          <p:cNvSpPr>
            <a:spLocks noChangeArrowheads="1"/>
          </p:cNvSpPr>
          <p:nvPr>
            <p:custDataLst>
              <p:tags r:id="rId19"/>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61" tIns="46031" rIns="92061" bIns="46031"/>
          <a:lstStyle/>
          <a:p>
            <a:pPr algn="ctr" defTabSz="912762" eaLnBrk="0" hangingPunct="0"/>
            <a:r>
              <a:rPr lang="en-US" sz="700" b="0"/>
              <a:t>Do not reproduce without permission</a:t>
            </a:r>
          </a:p>
        </p:txBody>
      </p:sp>
      <p:sp>
        <p:nvSpPr>
          <p:cNvPr id="4802566" name="Rectangle 6"/>
          <p:cNvSpPr>
            <a:spLocks noChangeArrowheads="1"/>
          </p:cNvSpPr>
          <p:nvPr>
            <p:custDataLst>
              <p:tags r:id="rId20"/>
            </p:custDataLst>
          </p:nvPr>
        </p:nvSpPr>
        <p:spPr bwMode="auto">
          <a:xfrm rot="16200000">
            <a:off x="7411245" y="5253883"/>
            <a:ext cx="3078162" cy="263525"/>
          </a:xfrm>
          <a:prstGeom prst="rect">
            <a:avLst/>
          </a:prstGeom>
          <a:noFill/>
          <a:ln w="9525">
            <a:noFill/>
            <a:miter lim="800000"/>
            <a:headEnd/>
            <a:tailEnd/>
          </a:ln>
          <a:effectLst/>
        </p:spPr>
        <p:txBody>
          <a:bodyPr lIns="92061" tIns="46031" rIns="92061" bIns="46031"/>
          <a:lstStyle/>
          <a:p>
            <a:pPr defTabSz="912762" eaLnBrk="0" hangingPunct="0">
              <a:defRPr/>
            </a:pPr>
            <a:fld id="{D18C0730-C843-804A-A2D0-D03AAF6DD4E5}" type="slidenum">
              <a:rPr lang="en-US" sz="1600" i="1">
                <a:effectLst>
                  <a:outerShdw blurRad="38100" dist="38100" dir="2700000" algn="tl">
                    <a:srgbClr val="DDDDDD"/>
                  </a:outerShdw>
                </a:effectLst>
                <a:latin typeface="Courier New" charset="0"/>
                <a:ea typeface="ＭＳ Ｐゴシック" charset="-128"/>
                <a:cs typeface="ＭＳ Ｐゴシック" charset="-128"/>
              </a:rPr>
              <a:pPr defTabSz="912762" eaLnBrk="0" hangingPunct="0">
                <a:defRPr/>
              </a:pPr>
              <a:t>‹#›</a:t>
            </a:fld>
            <a:r>
              <a:rPr lang="en-US" sz="1800">
                <a:solidFill>
                  <a:srgbClr val="808080"/>
                </a:solidFill>
                <a:ea typeface="ＭＳ Ｐゴシック" charset="-128"/>
                <a:cs typeface="ＭＳ Ｐゴシック" charset="-128"/>
              </a:rPr>
              <a:t> - </a:t>
            </a:r>
            <a:r>
              <a:rPr lang="en-US" sz="1000">
                <a:solidFill>
                  <a:srgbClr val="969696"/>
                </a:solidFill>
                <a:ea typeface="ＭＳ Ｐゴシック" charset="-128"/>
                <a:cs typeface="ＭＳ Ｐゴシック" charset="-128"/>
              </a:rPr>
              <a:t>Lectures.GersteinLab.org</a:t>
            </a:r>
            <a:r>
              <a:rPr lang="en-US" sz="400" b="0">
                <a:solidFill>
                  <a:srgbClr val="808080"/>
                </a:solidFill>
                <a:ea typeface="ＭＳ Ｐゴシック" charset="-128"/>
                <a:cs typeface="ＭＳ Ｐゴシック" charset="-128"/>
              </a:rPr>
              <a:t> </a:t>
            </a:r>
            <a:r>
              <a:rPr lang="en-US" sz="300" b="0">
                <a:ea typeface="ＭＳ Ｐゴシック" charset="-128"/>
                <a:cs typeface="ＭＳ Ｐゴシック" charset="-128"/>
              </a:rPr>
              <a:t>(c) '09</a:t>
            </a:r>
          </a:p>
        </p:txBody>
      </p:sp>
      <p:sp>
        <p:nvSpPr>
          <p:cNvPr id="17414" name="Line 7"/>
          <p:cNvSpPr>
            <a:spLocks noChangeShapeType="1"/>
          </p:cNvSpPr>
          <p:nvPr userDrawn="1">
            <p:custDataLst>
              <p:tags r:id="rId21"/>
            </p:custDataLst>
          </p:nvPr>
        </p:nvSpPr>
        <p:spPr bwMode="auto">
          <a:xfrm>
            <a:off x="0" y="0"/>
            <a:ext cx="0" cy="6858000"/>
          </a:xfrm>
          <a:prstGeom prst="line">
            <a:avLst/>
          </a:prstGeom>
          <a:noFill/>
          <a:ln w="76200">
            <a:solidFill>
              <a:srgbClr val="4D4D4D"/>
            </a:solidFill>
            <a:round/>
            <a:headEnd/>
            <a:tailEnd/>
          </a:ln>
          <a:extLst>
            <a:ext uri="{909E8E84-426E-40dd-AFC4-6F175D3DCCD1}">
              <a14:hiddenFill xmlns:a14="http://schemas.microsoft.com/office/drawing/2010/main" xmlns="">
                <a:noFill/>
              </a14:hiddenFill>
            </a:ext>
          </a:extLst>
        </p:spPr>
        <p:txBody>
          <a:bodyPr lIns="91435" tIns="45718" rIns="91435" bIns="45718"/>
          <a:lstStyle/>
          <a:p>
            <a:endParaRPr lang="en-US"/>
          </a:p>
        </p:txBody>
      </p:sp>
      <p:sp>
        <p:nvSpPr>
          <p:cNvPr id="17415" name="Line 8"/>
          <p:cNvSpPr>
            <a:spLocks noChangeShapeType="1"/>
          </p:cNvSpPr>
          <p:nvPr userDrawn="1">
            <p:custDataLst>
              <p:tags r:id="rId22"/>
            </p:custDataLst>
          </p:nvPr>
        </p:nvSpPr>
        <p:spPr bwMode="auto">
          <a:xfrm>
            <a:off x="9144000" y="0"/>
            <a:ext cx="0" cy="6858000"/>
          </a:xfrm>
          <a:prstGeom prst="line">
            <a:avLst/>
          </a:prstGeom>
          <a:noFill/>
          <a:ln w="76200">
            <a:solidFill>
              <a:srgbClr val="4D4D4D"/>
            </a:solidFill>
            <a:round/>
            <a:headEnd/>
            <a:tailEnd/>
          </a:ln>
          <a:extLst>
            <a:ext uri="{909E8E84-426E-40dd-AFC4-6F175D3DCCD1}">
              <a14:hiddenFill xmlns:a14="http://schemas.microsoft.com/office/drawing/2010/main" xmlns="">
                <a:noFill/>
              </a14:hiddenFill>
            </a:ext>
          </a:extLst>
        </p:spPr>
        <p:txBody>
          <a:bodyPr lIns="91435" tIns="45718" rIns="91435" bIns="45718"/>
          <a:lstStyle/>
          <a:p>
            <a:endParaRPr lang="en-US"/>
          </a:p>
        </p:txBody>
      </p:sp>
      <p:sp>
        <p:nvSpPr>
          <p:cNvPr id="17416" name="Line 9"/>
          <p:cNvSpPr>
            <a:spLocks noChangeShapeType="1"/>
          </p:cNvSpPr>
          <p:nvPr userDrawn="1">
            <p:custDataLst>
              <p:tags r:id="rId23"/>
            </p:custDataLst>
          </p:nvPr>
        </p:nvSpPr>
        <p:spPr bwMode="auto">
          <a:xfrm>
            <a:off x="0" y="6858000"/>
            <a:ext cx="9220200" cy="0"/>
          </a:xfrm>
          <a:prstGeom prst="line">
            <a:avLst/>
          </a:prstGeom>
          <a:noFill/>
          <a:ln w="76200">
            <a:solidFill>
              <a:srgbClr val="4D4D4D"/>
            </a:solidFill>
            <a:round/>
            <a:headEnd/>
            <a:tailEnd/>
          </a:ln>
          <a:extLst>
            <a:ext uri="{909E8E84-426E-40dd-AFC4-6F175D3DCCD1}">
              <a14:hiddenFill xmlns:a14="http://schemas.microsoft.com/office/drawing/2010/main" xmlns="">
                <a:noFill/>
              </a14:hiddenFill>
            </a:ext>
          </a:extLst>
        </p:spPr>
        <p:txBody>
          <a:bodyPr lIns="91435" tIns="45718" rIns="91435" bIns="45718"/>
          <a:lstStyle/>
          <a:p>
            <a:endParaRPr lang="en-US"/>
          </a:p>
        </p:txBody>
      </p:sp>
      <p:sp>
        <p:nvSpPr>
          <p:cNvPr id="17417" name="Line 10"/>
          <p:cNvSpPr>
            <a:spLocks noChangeShapeType="1"/>
          </p:cNvSpPr>
          <p:nvPr userDrawn="1">
            <p:custDataLst>
              <p:tags r:id="rId24"/>
            </p:custDataLst>
          </p:nvPr>
        </p:nvSpPr>
        <p:spPr bwMode="auto">
          <a:xfrm>
            <a:off x="0" y="0"/>
            <a:ext cx="9144000" cy="0"/>
          </a:xfrm>
          <a:prstGeom prst="line">
            <a:avLst/>
          </a:prstGeom>
          <a:noFill/>
          <a:ln w="76200">
            <a:solidFill>
              <a:srgbClr val="4D4D4D"/>
            </a:solidFill>
            <a:round/>
            <a:headEnd/>
            <a:tailEnd/>
          </a:ln>
          <a:extLst>
            <a:ext uri="{909E8E84-426E-40dd-AFC4-6F175D3DCCD1}">
              <a14:hiddenFill xmlns:a14="http://schemas.microsoft.com/office/drawing/2010/main" xmlns="">
                <a:noFill/>
              </a14:hiddenFill>
            </a:ext>
          </a:extLst>
        </p:spPr>
        <p:txBody>
          <a:bodyPr lIns="91435" tIns="45718" rIns="91435" bIns="45718"/>
          <a:lstStyle/>
          <a:p>
            <a:endParaRPr lang="en-US"/>
          </a:p>
        </p:txBody>
      </p:sp>
    </p:spTree>
  </p:cSld>
  <p:clrMap bg1="lt1" tx1="dk1" bg2="lt2" tx2="dk2" accent1="accent1" accent2="accent2" accent3="accent3" accent4="accent4" accent5="accent5" accent6="accent6" hlink="hlink" folHlink="folHlink"/>
  <p:sldLayoutIdLst>
    <p:sldLayoutId id="2147533136" r:id="rId1"/>
    <p:sldLayoutId id="2147533137" r:id="rId2"/>
    <p:sldLayoutId id="2147533138" r:id="rId3"/>
    <p:sldLayoutId id="2147533139" r:id="rId4"/>
    <p:sldLayoutId id="2147533140" r:id="rId5"/>
    <p:sldLayoutId id="2147533141" r:id="rId6"/>
    <p:sldLayoutId id="2147533142" r:id="rId7"/>
    <p:sldLayoutId id="2147533143" r:id="rId8"/>
    <p:sldLayoutId id="2147533144" r:id="rId9"/>
    <p:sldLayoutId id="2147533145" r:id="rId10"/>
    <p:sldLayoutId id="2147533146" r:id="rId11"/>
    <p:sldLayoutId id="2147533147" r:id="rId12"/>
    <p:sldLayoutId id="2147533148" r:id="rId13"/>
    <p:sldLayoutId id="2147533608" r:id="rId14"/>
    <p:sldLayoutId id="2147533609" r:id="rId15"/>
  </p:sldLayoutIdLst>
  <p:transition/>
  <p:timing>
    <p:tnLst>
      <p:par>
        <p:cTn id="1" dur="indefinite" restart="never" nodeType="tmRoot"/>
      </p:par>
    </p:tnLst>
  </p:timing>
  <p:hf hdr="0" ftr="0" dt="0"/>
  <p:txStyles>
    <p:titleStyle>
      <a:lvl1pPr algn="ctr" defTabSz="912762"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174" algn="ctr" defTabSz="912762" rtl="0" eaLnBrk="1" fontAlgn="base" hangingPunct="1">
        <a:spcBef>
          <a:spcPct val="0"/>
        </a:spcBef>
        <a:spcAft>
          <a:spcPct val="0"/>
        </a:spcAft>
        <a:defRPr sz="3600" b="1" u="sng">
          <a:solidFill>
            <a:srgbClr val="000099"/>
          </a:solidFill>
          <a:latin typeface="Arial" pitchFamily="-65" charset="0"/>
        </a:defRPr>
      </a:lvl6pPr>
      <a:lvl7pPr marL="914349" algn="ctr" defTabSz="912762" rtl="0" eaLnBrk="1" fontAlgn="base" hangingPunct="1">
        <a:spcBef>
          <a:spcPct val="0"/>
        </a:spcBef>
        <a:spcAft>
          <a:spcPct val="0"/>
        </a:spcAft>
        <a:defRPr sz="3600" b="1" u="sng">
          <a:solidFill>
            <a:srgbClr val="000099"/>
          </a:solidFill>
          <a:latin typeface="Arial" pitchFamily="-65" charset="0"/>
        </a:defRPr>
      </a:lvl7pPr>
      <a:lvl8pPr marL="1371523" algn="ctr" defTabSz="912762" rtl="0" eaLnBrk="1" fontAlgn="base" hangingPunct="1">
        <a:spcBef>
          <a:spcPct val="0"/>
        </a:spcBef>
        <a:spcAft>
          <a:spcPct val="0"/>
        </a:spcAft>
        <a:defRPr sz="3600" b="1" u="sng">
          <a:solidFill>
            <a:srgbClr val="000099"/>
          </a:solidFill>
          <a:latin typeface="Arial" pitchFamily="-65" charset="0"/>
        </a:defRPr>
      </a:lvl8pPr>
      <a:lvl9pPr marL="1828698" algn="ctr" defTabSz="912762" rtl="0" eaLnBrk="1" fontAlgn="base" hangingPunct="1">
        <a:spcBef>
          <a:spcPct val="0"/>
        </a:spcBef>
        <a:spcAft>
          <a:spcPct val="0"/>
        </a:spcAft>
        <a:defRPr sz="3600" b="1" u="sng">
          <a:solidFill>
            <a:srgbClr val="000099"/>
          </a:solidFill>
          <a:latin typeface="Arial" pitchFamily="-65" charset="0"/>
        </a:defRPr>
      </a:lvl9pPr>
    </p:titleStyle>
    <p:bodyStyle>
      <a:lvl1pPr marL="228588" indent="-228588" algn="l" defTabSz="912762"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71468" indent="-228588" algn="l" defTabSz="912762"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2762" indent="-227001" algn="l" defTabSz="912762"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6286" indent="-228588" algn="l" defTabSz="912762"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7111" indent="-228588" algn="l" defTabSz="912762"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459"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634"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808"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5982"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74" rtl="0" eaLnBrk="1" latinLnBrk="0" hangingPunct="1">
        <a:defRPr sz="1800" kern="1200">
          <a:solidFill>
            <a:schemeClr val="tx1"/>
          </a:solidFill>
          <a:latin typeface="+mn-lt"/>
          <a:ea typeface="+mn-ea"/>
          <a:cs typeface="+mn-cs"/>
        </a:defRPr>
      </a:lvl1pPr>
      <a:lvl2pPr marL="457174" algn="l" defTabSz="457174" rtl="0" eaLnBrk="1" latinLnBrk="0" hangingPunct="1">
        <a:defRPr sz="1800" kern="1200">
          <a:solidFill>
            <a:schemeClr val="tx1"/>
          </a:solidFill>
          <a:latin typeface="+mn-lt"/>
          <a:ea typeface="+mn-ea"/>
          <a:cs typeface="+mn-cs"/>
        </a:defRPr>
      </a:lvl2pPr>
      <a:lvl3pPr marL="914349" algn="l" defTabSz="457174" rtl="0" eaLnBrk="1" latinLnBrk="0" hangingPunct="1">
        <a:defRPr sz="1800" kern="1200">
          <a:solidFill>
            <a:schemeClr val="tx1"/>
          </a:solidFill>
          <a:latin typeface="+mn-lt"/>
          <a:ea typeface="+mn-ea"/>
          <a:cs typeface="+mn-cs"/>
        </a:defRPr>
      </a:lvl3pPr>
      <a:lvl4pPr marL="1371523" algn="l" defTabSz="457174" rtl="0" eaLnBrk="1" latinLnBrk="0" hangingPunct="1">
        <a:defRPr sz="1800" kern="1200">
          <a:solidFill>
            <a:schemeClr val="tx1"/>
          </a:solidFill>
          <a:latin typeface="+mn-lt"/>
          <a:ea typeface="+mn-ea"/>
          <a:cs typeface="+mn-cs"/>
        </a:defRPr>
      </a:lvl4pPr>
      <a:lvl5pPr marL="1828698" algn="l" defTabSz="457174" rtl="0" eaLnBrk="1" latinLnBrk="0" hangingPunct="1">
        <a:defRPr sz="1800" kern="1200">
          <a:solidFill>
            <a:schemeClr val="tx1"/>
          </a:solidFill>
          <a:latin typeface="+mn-lt"/>
          <a:ea typeface="+mn-ea"/>
          <a:cs typeface="+mn-cs"/>
        </a:defRPr>
      </a:lvl5pPr>
      <a:lvl6pPr marL="2285872" algn="l" defTabSz="457174" rtl="0" eaLnBrk="1" latinLnBrk="0" hangingPunct="1">
        <a:defRPr sz="1800" kern="1200">
          <a:solidFill>
            <a:schemeClr val="tx1"/>
          </a:solidFill>
          <a:latin typeface="+mn-lt"/>
          <a:ea typeface="+mn-ea"/>
          <a:cs typeface="+mn-cs"/>
        </a:defRPr>
      </a:lvl6pPr>
      <a:lvl7pPr marL="2743046" algn="l" defTabSz="457174" rtl="0" eaLnBrk="1" latinLnBrk="0" hangingPunct="1">
        <a:defRPr sz="1800" kern="1200">
          <a:solidFill>
            <a:schemeClr val="tx1"/>
          </a:solidFill>
          <a:latin typeface="+mn-lt"/>
          <a:ea typeface="+mn-ea"/>
          <a:cs typeface="+mn-cs"/>
        </a:defRPr>
      </a:lvl7pPr>
      <a:lvl8pPr marL="3200220" algn="l" defTabSz="457174" rtl="0" eaLnBrk="1" latinLnBrk="0" hangingPunct="1">
        <a:defRPr sz="1800" kern="1200">
          <a:solidFill>
            <a:schemeClr val="tx1"/>
          </a:solidFill>
          <a:latin typeface="+mn-lt"/>
          <a:ea typeface="+mn-ea"/>
          <a:cs typeface="+mn-cs"/>
        </a:defRPr>
      </a:lvl8pPr>
      <a:lvl9pPr marL="3657396" algn="l" defTabSz="457174"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57026"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61" tIns="46031" rIns="92061" bIns="46031" numCol="1" anchor="ctr" anchorCtr="0" compatLnSpc="1">
            <a:prstTxWarp prst="textNoShape">
              <a:avLst/>
            </a:prstTxWarp>
          </a:bodyPr>
          <a:lstStyle/>
          <a:p>
            <a:pPr lvl="0"/>
            <a:r>
              <a:rPr lang="en-US"/>
              <a:t>Click to edit Master title style</a:t>
            </a:r>
          </a:p>
        </p:txBody>
      </p:sp>
      <p:sp>
        <p:nvSpPr>
          <p:cNvPr id="257027" name="Rectangle 3"/>
          <p:cNvSpPr>
            <a:spLocks noGrp="1" noChangeArrowheads="1"/>
          </p:cNvSpPr>
          <p:nvPr>
            <p:ph type="body" idx="1"/>
            <p:custDataLst>
              <p:tags r:id="rId16"/>
            </p:custDataLst>
          </p:nvPr>
        </p:nvSpPr>
        <p:spPr bwMode="auto">
          <a:xfrm>
            <a:off x="685800" y="1981252"/>
            <a:ext cx="7772400" cy="4638675"/>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61" tIns="46031" rIns="92061" bIns="460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83"/>
            <a:ext cx="3078162" cy="263525"/>
          </a:xfrm>
          <a:prstGeom prst="rect">
            <a:avLst/>
          </a:prstGeom>
          <a:noFill/>
          <a:ln w="9525">
            <a:noFill/>
            <a:miter lim="800000"/>
            <a:headEnd/>
            <a:tailEnd/>
          </a:ln>
          <a:effectLst/>
        </p:spPr>
        <p:txBody>
          <a:bodyPr lIns="92061" tIns="46031" rIns="92061" bIns="46031"/>
          <a:lstStyle/>
          <a:p>
            <a:pPr defTabSz="912762" eaLnBrk="0" hangingPunct="0">
              <a:defRPr/>
            </a:pPr>
            <a:fld id="{E35A52FE-FE42-AF4A-A4D8-A0901AB6D8AF}"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762" eaLnBrk="0" hangingPunct="0">
                <a:defRPr/>
              </a:pPr>
              <a:t>‹#›</a:t>
            </a:fld>
            <a:r>
              <a:rPr lang="en-US" sz="1800">
                <a:solidFill>
                  <a:srgbClr val="808080"/>
                </a:solidFill>
                <a:ea typeface="ＭＳ Ｐゴシック" charset="-128"/>
                <a:cs typeface="ＭＳ Ｐゴシック" charset="-128"/>
              </a:rPr>
              <a:t> - </a:t>
            </a:r>
            <a:r>
              <a:rPr lang="en-US" sz="1000">
                <a:solidFill>
                  <a:srgbClr val="969696"/>
                </a:solidFill>
                <a:ea typeface="ＭＳ Ｐゴシック" charset="-128"/>
                <a:cs typeface="ＭＳ Ｐゴシック" charset="-128"/>
              </a:rPr>
              <a:t>Lectures.GersteinLab.org</a:t>
            </a:r>
            <a:r>
              <a:rPr lang="en-US" sz="400" b="0">
                <a:solidFill>
                  <a:srgbClr val="808080"/>
                </a:solidFill>
                <a:ea typeface="ＭＳ Ｐゴシック" charset="-128"/>
                <a:cs typeface="ＭＳ Ｐゴシック" charset="-128"/>
              </a:rPr>
              <a:t> </a:t>
            </a:r>
            <a:r>
              <a:rPr lang="en-US" sz="300" b="0">
                <a:solidFill>
                  <a:srgbClr val="000000"/>
                </a:solidFill>
                <a:ea typeface="ＭＳ Ｐゴシック" charset="-128"/>
                <a:cs typeface="ＭＳ Ｐゴシック" charset="-128"/>
              </a:rPr>
              <a:t>(c) '09</a:t>
            </a:r>
          </a:p>
        </p:txBody>
      </p:sp>
    </p:spTree>
  </p:cSld>
  <p:clrMap bg1="lt1" tx1="dk1" bg2="lt2" tx2="dk2" accent1="accent1" accent2="accent2" accent3="accent3" accent4="accent4" accent5="accent5" accent6="accent6" hlink="hlink" folHlink="folHlink"/>
  <p:sldLayoutIdLst>
    <p:sldLayoutId id="2147533424" r:id="rId1"/>
    <p:sldLayoutId id="2147533425" r:id="rId2"/>
    <p:sldLayoutId id="2147533426" r:id="rId3"/>
    <p:sldLayoutId id="2147533427" r:id="rId4"/>
    <p:sldLayoutId id="2147533428" r:id="rId5"/>
    <p:sldLayoutId id="2147533429" r:id="rId6"/>
    <p:sldLayoutId id="2147533430" r:id="rId7"/>
    <p:sldLayoutId id="2147533431" r:id="rId8"/>
    <p:sldLayoutId id="2147533432" r:id="rId9"/>
    <p:sldLayoutId id="2147533433" r:id="rId10"/>
    <p:sldLayoutId id="2147533434" r:id="rId11"/>
    <p:sldLayoutId id="2147533435" r:id="rId12"/>
    <p:sldLayoutId id="2147533436" r:id="rId13"/>
  </p:sldLayoutIdLst>
  <p:transition/>
  <p:timing>
    <p:tnLst>
      <p:par>
        <p:cTn id="1" dur="indefinite" restart="never" nodeType="tmRoot"/>
      </p:par>
    </p:tnLst>
  </p:timing>
  <p:hf hdr="0" ftr="0" dt="0"/>
  <p:txStyles>
    <p:titleStyle>
      <a:lvl1pPr algn="ctr" defTabSz="912762"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174" algn="ctr" defTabSz="912762" rtl="0" eaLnBrk="1" fontAlgn="base" hangingPunct="1">
        <a:spcBef>
          <a:spcPct val="0"/>
        </a:spcBef>
        <a:spcAft>
          <a:spcPct val="0"/>
        </a:spcAft>
        <a:defRPr sz="3600" b="1" u="sng">
          <a:solidFill>
            <a:srgbClr val="000099"/>
          </a:solidFill>
          <a:latin typeface="Arial" pitchFamily="-65" charset="0"/>
        </a:defRPr>
      </a:lvl6pPr>
      <a:lvl7pPr marL="914349" algn="ctr" defTabSz="912762" rtl="0" eaLnBrk="1" fontAlgn="base" hangingPunct="1">
        <a:spcBef>
          <a:spcPct val="0"/>
        </a:spcBef>
        <a:spcAft>
          <a:spcPct val="0"/>
        </a:spcAft>
        <a:defRPr sz="3600" b="1" u="sng">
          <a:solidFill>
            <a:srgbClr val="000099"/>
          </a:solidFill>
          <a:latin typeface="Arial" pitchFamily="-65" charset="0"/>
        </a:defRPr>
      </a:lvl7pPr>
      <a:lvl8pPr marL="1371523" algn="ctr" defTabSz="912762" rtl="0" eaLnBrk="1" fontAlgn="base" hangingPunct="1">
        <a:spcBef>
          <a:spcPct val="0"/>
        </a:spcBef>
        <a:spcAft>
          <a:spcPct val="0"/>
        </a:spcAft>
        <a:defRPr sz="3600" b="1" u="sng">
          <a:solidFill>
            <a:srgbClr val="000099"/>
          </a:solidFill>
          <a:latin typeface="Arial" pitchFamily="-65" charset="0"/>
        </a:defRPr>
      </a:lvl8pPr>
      <a:lvl9pPr marL="1828698" algn="ctr" defTabSz="912762" rtl="0" eaLnBrk="1" fontAlgn="base" hangingPunct="1">
        <a:spcBef>
          <a:spcPct val="0"/>
        </a:spcBef>
        <a:spcAft>
          <a:spcPct val="0"/>
        </a:spcAft>
        <a:defRPr sz="3600" b="1" u="sng">
          <a:solidFill>
            <a:srgbClr val="000099"/>
          </a:solidFill>
          <a:latin typeface="Arial" pitchFamily="-65" charset="0"/>
        </a:defRPr>
      </a:lvl9pPr>
    </p:titleStyle>
    <p:bodyStyle>
      <a:lvl1pPr marL="228588" indent="-228588" algn="l" defTabSz="912762"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71468" indent="-228588" algn="l" defTabSz="912762"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2762" indent="-227001" algn="l" defTabSz="912762"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6286" indent="-228588" algn="l" defTabSz="912762"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7111" indent="-228588" algn="l" defTabSz="912762"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459"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634"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808"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5982"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74" rtl="0" eaLnBrk="1" latinLnBrk="0" hangingPunct="1">
        <a:defRPr sz="1800" kern="1200">
          <a:solidFill>
            <a:schemeClr val="tx1"/>
          </a:solidFill>
          <a:latin typeface="+mn-lt"/>
          <a:ea typeface="+mn-ea"/>
          <a:cs typeface="+mn-cs"/>
        </a:defRPr>
      </a:lvl1pPr>
      <a:lvl2pPr marL="457174" algn="l" defTabSz="457174" rtl="0" eaLnBrk="1" latinLnBrk="0" hangingPunct="1">
        <a:defRPr sz="1800" kern="1200">
          <a:solidFill>
            <a:schemeClr val="tx1"/>
          </a:solidFill>
          <a:latin typeface="+mn-lt"/>
          <a:ea typeface="+mn-ea"/>
          <a:cs typeface="+mn-cs"/>
        </a:defRPr>
      </a:lvl2pPr>
      <a:lvl3pPr marL="914349" algn="l" defTabSz="457174" rtl="0" eaLnBrk="1" latinLnBrk="0" hangingPunct="1">
        <a:defRPr sz="1800" kern="1200">
          <a:solidFill>
            <a:schemeClr val="tx1"/>
          </a:solidFill>
          <a:latin typeface="+mn-lt"/>
          <a:ea typeface="+mn-ea"/>
          <a:cs typeface="+mn-cs"/>
        </a:defRPr>
      </a:lvl3pPr>
      <a:lvl4pPr marL="1371523" algn="l" defTabSz="457174" rtl="0" eaLnBrk="1" latinLnBrk="0" hangingPunct="1">
        <a:defRPr sz="1800" kern="1200">
          <a:solidFill>
            <a:schemeClr val="tx1"/>
          </a:solidFill>
          <a:latin typeface="+mn-lt"/>
          <a:ea typeface="+mn-ea"/>
          <a:cs typeface="+mn-cs"/>
        </a:defRPr>
      </a:lvl4pPr>
      <a:lvl5pPr marL="1828698" algn="l" defTabSz="457174" rtl="0" eaLnBrk="1" latinLnBrk="0" hangingPunct="1">
        <a:defRPr sz="1800" kern="1200">
          <a:solidFill>
            <a:schemeClr val="tx1"/>
          </a:solidFill>
          <a:latin typeface="+mn-lt"/>
          <a:ea typeface="+mn-ea"/>
          <a:cs typeface="+mn-cs"/>
        </a:defRPr>
      </a:lvl5pPr>
      <a:lvl6pPr marL="2285872" algn="l" defTabSz="457174" rtl="0" eaLnBrk="1" latinLnBrk="0" hangingPunct="1">
        <a:defRPr sz="1800" kern="1200">
          <a:solidFill>
            <a:schemeClr val="tx1"/>
          </a:solidFill>
          <a:latin typeface="+mn-lt"/>
          <a:ea typeface="+mn-ea"/>
          <a:cs typeface="+mn-cs"/>
        </a:defRPr>
      </a:lvl6pPr>
      <a:lvl7pPr marL="2743046" algn="l" defTabSz="457174" rtl="0" eaLnBrk="1" latinLnBrk="0" hangingPunct="1">
        <a:defRPr sz="1800" kern="1200">
          <a:solidFill>
            <a:schemeClr val="tx1"/>
          </a:solidFill>
          <a:latin typeface="+mn-lt"/>
          <a:ea typeface="+mn-ea"/>
          <a:cs typeface="+mn-cs"/>
        </a:defRPr>
      </a:lvl7pPr>
      <a:lvl8pPr marL="3200220" algn="l" defTabSz="457174" rtl="0" eaLnBrk="1" latinLnBrk="0" hangingPunct="1">
        <a:defRPr sz="1800" kern="1200">
          <a:solidFill>
            <a:schemeClr val="tx1"/>
          </a:solidFill>
          <a:latin typeface="+mn-lt"/>
          <a:ea typeface="+mn-ea"/>
          <a:cs typeface="+mn-cs"/>
        </a:defRPr>
      </a:lvl8pPr>
      <a:lvl9pPr marL="3657396" algn="l" defTabSz="457174"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58050"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01" tIns="46002" rIns="92001" bIns="46002" numCol="1" anchor="ctr" anchorCtr="0" compatLnSpc="1">
            <a:prstTxWarp prst="textNoShape">
              <a:avLst/>
            </a:prstTxWarp>
          </a:bodyPr>
          <a:lstStyle/>
          <a:p>
            <a:pPr lvl="0"/>
            <a:r>
              <a:rPr lang="en-US"/>
              <a:t>Click to edit Master title style</a:t>
            </a:r>
          </a:p>
        </p:txBody>
      </p:sp>
      <p:sp>
        <p:nvSpPr>
          <p:cNvPr id="258051" name="Rectangle 3"/>
          <p:cNvSpPr>
            <a:spLocks noGrp="1" noChangeArrowheads="1"/>
          </p:cNvSpPr>
          <p:nvPr>
            <p:ph type="body" idx="1"/>
            <p:custDataLst>
              <p:tags r:id="rId16"/>
            </p:custDataLst>
          </p:nvPr>
        </p:nvSpPr>
        <p:spPr bwMode="auto">
          <a:xfrm>
            <a:off x="685800" y="1981252"/>
            <a:ext cx="7772400" cy="4638675"/>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01" tIns="46002" rIns="92001" bIns="46002"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83"/>
            <a:ext cx="3078162" cy="263525"/>
          </a:xfrm>
          <a:prstGeom prst="rect">
            <a:avLst/>
          </a:prstGeom>
          <a:noFill/>
          <a:ln w="9525">
            <a:noFill/>
            <a:miter lim="800000"/>
            <a:headEnd/>
            <a:tailEnd/>
          </a:ln>
          <a:effectLst/>
        </p:spPr>
        <p:txBody>
          <a:bodyPr lIns="92001" tIns="46002" rIns="92001" bIns="46002"/>
          <a:lstStyle/>
          <a:p>
            <a:pPr defTabSz="910608" eaLnBrk="0" hangingPunct="0">
              <a:defRPr/>
            </a:pPr>
            <a:fld id="{BEA16ABE-66C5-9D4F-B7FD-AEDB9C0B4816}" type="slidenum">
              <a:rPr lang="en-US" sz="1600" i="1">
                <a:solidFill>
                  <a:srgbClr val="000000"/>
                </a:solidFill>
                <a:effectLst>
                  <a:outerShdw blurRad="38100" dist="38100" dir="2700000" algn="tl">
                    <a:srgbClr val="DDDDDD"/>
                  </a:outerShdw>
                </a:effectLst>
                <a:latin typeface="Courier New" charset="0"/>
              </a:rPr>
              <a:pPr defTabSz="910608" eaLnBrk="0" hangingPunct="0">
                <a:defRPr/>
              </a:pPr>
              <a:t>‹#›</a:t>
            </a:fld>
            <a:r>
              <a:rPr lang="en-US" sz="1800">
                <a:solidFill>
                  <a:srgbClr val="808080"/>
                </a:solidFill>
              </a:rPr>
              <a:t> - </a:t>
            </a:r>
            <a:r>
              <a:rPr lang="en-US" sz="1000">
                <a:solidFill>
                  <a:srgbClr val="969696"/>
                </a:solidFill>
              </a:rPr>
              <a:t>Lectures.GersteinLab.org</a:t>
            </a:r>
            <a:endParaRPr lang="en-US" sz="300" b="0">
              <a:solidFill>
                <a:srgbClr val="000000"/>
              </a:solidFill>
            </a:endParaRPr>
          </a:p>
        </p:txBody>
      </p:sp>
    </p:spTree>
  </p:cSld>
  <p:clrMap bg1="lt1" tx1="dk1" bg2="lt2" tx2="dk2" accent1="accent1" accent2="accent2" accent3="accent3" accent4="accent4" accent5="accent5" accent6="accent6" hlink="hlink" folHlink="folHlink"/>
  <p:sldLayoutIdLst>
    <p:sldLayoutId id="2147533437" r:id="rId1"/>
    <p:sldLayoutId id="2147533438" r:id="rId2"/>
    <p:sldLayoutId id="2147533439" r:id="rId3"/>
    <p:sldLayoutId id="2147533440" r:id="rId4"/>
    <p:sldLayoutId id="2147533441" r:id="rId5"/>
    <p:sldLayoutId id="2147533442" r:id="rId6"/>
    <p:sldLayoutId id="2147533443" r:id="rId7"/>
    <p:sldLayoutId id="2147533444" r:id="rId8"/>
    <p:sldLayoutId id="2147533445" r:id="rId9"/>
    <p:sldLayoutId id="2147533446" r:id="rId10"/>
    <p:sldLayoutId id="2147533447" r:id="rId11"/>
    <p:sldLayoutId id="2147533448" r:id="rId12"/>
    <p:sldLayoutId id="2147533449" r:id="rId13"/>
  </p:sldLayoutIdLst>
  <p:transition/>
  <p:timing>
    <p:tnLst>
      <p:par>
        <p:cTn id="1" dur="indefinite" restart="never" nodeType="tmRoot"/>
      </p:par>
    </p:tnLst>
  </p:timing>
  <p:hf hdr="0" ftr="0" dt="0"/>
  <p:txStyles>
    <p:titleStyle>
      <a:lvl1pPr algn="ctr" defTabSz="907998"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799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799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799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799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884" algn="ctr" defTabSz="912185" rtl="0" eaLnBrk="1" fontAlgn="base" hangingPunct="1">
        <a:spcBef>
          <a:spcPct val="0"/>
        </a:spcBef>
        <a:spcAft>
          <a:spcPct val="0"/>
        </a:spcAft>
        <a:defRPr sz="3600" b="1" u="sng">
          <a:solidFill>
            <a:srgbClr val="000099"/>
          </a:solidFill>
          <a:latin typeface="Arial" pitchFamily="-65" charset="0"/>
        </a:defRPr>
      </a:lvl6pPr>
      <a:lvl7pPr marL="913770" algn="ctr" defTabSz="912185" rtl="0" eaLnBrk="1" fontAlgn="base" hangingPunct="1">
        <a:spcBef>
          <a:spcPct val="0"/>
        </a:spcBef>
        <a:spcAft>
          <a:spcPct val="0"/>
        </a:spcAft>
        <a:defRPr sz="3600" b="1" u="sng">
          <a:solidFill>
            <a:srgbClr val="000099"/>
          </a:solidFill>
          <a:latin typeface="Arial" pitchFamily="-65" charset="0"/>
        </a:defRPr>
      </a:lvl7pPr>
      <a:lvl8pPr marL="1370658" algn="ctr" defTabSz="912185" rtl="0" eaLnBrk="1" fontAlgn="base" hangingPunct="1">
        <a:spcBef>
          <a:spcPct val="0"/>
        </a:spcBef>
        <a:spcAft>
          <a:spcPct val="0"/>
        </a:spcAft>
        <a:defRPr sz="3600" b="1" u="sng">
          <a:solidFill>
            <a:srgbClr val="000099"/>
          </a:solidFill>
          <a:latin typeface="Arial" pitchFamily="-65" charset="0"/>
        </a:defRPr>
      </a:lvl8pPr>
      <a:lvl9pPr marL="1827542" algn="ctr" defTabSz="912185" rtl="0" eaLnBrk="1" fontAlgn="base" hangingPunct="1">
        <a:spcBef>
          <a:spcPct val="0"/>
        </a:spcBef>
        <a:spcAft>
          <a:spcPct val="0"/>
        </a:spcAft>
        <a:defRPr sz="3600" b="1" u="sng">
          <a:solidFill>
            <a:srgbClr val="000099"/>
          </a:solidFill>
          <a:latin typeface="Arial" pitchFamily="-65" charset="0"/>
        </a:defRPr>
      </a:lvl9pPr>
    </p:titleStyle>
    <p:bodyStyle>
      <a:lvl1pPr marL="223826" indent="-223826" algn="l" defTabSz="907998"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6706" indent="-223826" algn="l" defTabSz="907998"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7998" indent="-222238" algn="l" defTabSz="907998"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1523" indent="-223826" algn="l" defTabSz="907998"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2348" indent="-223826" algn="l" defTabSz="907998"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2871" indent="-228442" algn="l" defTabSz="912185"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9757" indent="-228442" algn="l" defTabSz="912185"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6641" indent="-228442" algn="l" defTabSz="912185"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3526" indent="-228442" algn="l" defTabSz="912185"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884" rtl="0" eaLnBrk="1" latinLnBrk="0" hangingPunct="1">
        <a:defRPr sz="1800" kern="1200">
          <a:solidFill>
            <a:schemeClr val="tx1"/>
          </a:solidFill>
          <a:latin typeface="+mn-lt"/>
          <a:ea typeface="+mn-ea"/>
          <a:cs typeface="+mn-cs"/>
        </a:defRPr>
      </a:lvl1pPr>
      <a:lvl2pPr marL="456884" algn="l" defTabSz="456884" rtl="0" eaLnBrk="1" latinLnBrk="0" hangingPunct="1">
        <a:defRPr sz="1800" kern="1200">
          <a:solidFill>
            <a:schemeClr val="tx1"/>
          </a:solidFill>
          <a:latin typeface="+mn-lt"/>
          <a:ea typeface="+mn-ea"/>
          <a:cs typeface="+mn-cs"/>
        </a:defRPr>
      </a:lvl2pPr>
      <a:lvl3pPr marL="913770" algn="l" defTabSz="456884" rtl="0" eaLnBrk="1" latinLnBrk="0" hangingPunct="1">
        <a:defRPr sz="1800" kern="1200">
          <a:solidFill>
            <a:schemeClr val="tx1"/>
          </a:solidFill>
          <a:latin typeface="+mn-lt"/>
          <a:ea typeface="+mn-ea"/>
          <a:cs typeface="+mn-cs"/>
        </a:defRPr>
      </a:lvl3pPr>
      <a:lvl4pPr marL="1370658" algn="l" defTabSz="456884" rtl="0" eaLnBrk="1" latinLnBrk="0" hangingPunct="1">
        <a:defRPr sz="1800" kern="1200">
          <a:solidFill>
            <a:schemeClr val="tx1"/>
          </a:solidFill>
          <a:latin typeface="+mn-lt"/>
          <a:ea typeface="+mn-ea"/>
          <a:cs typeface="+mn-cs"/>
        </a:defRPr>
      </a:lvl4pPr>
      <a:lvl5pPr marL="1827542" algn="l" defTabSz="456884" rtl="0" eaLnBrk="1" latinLnBrk="0" hangingPunct="1">
        <a:defRPr sz="1800" kern="1200">
          <a:solidFill>
            <a:schemeClr val="tx1"/>
          </a:solidFill>
          <a:latin typeface="+mn-lt"/>
          <a:ea typeface="+mn-ea"/>
          <a:cs typeface="+mn-cs"/>
        </a:defRPr>
      </a:lvl5pPr>
      <a:lvl6pPr marL="2284429" algn="l" defTabSz="456884" rtl="0" eaLnBrk="1" latinLnBrk="0" hangingPunct="1">
        <a:defRPr sz="1800" kern="1200">
          <a:solidFill>
            <a:schemeClr val="tx1"/>
          </a:solidFill>
          <a:latin typeface="+mn-lt"/>
          <a:ea typeface="+mn-ea"/>
          <a:cs typeface="+mn-cs"/>
        </a:defRPr>
      </a:lvl6pPr>
      <a:lvl7pPr marL="2741313" algn="l" defTabSz="456884" rtl="0" eaLnBrk="1" latinLnBrk="0" hangingPunct="1">
        <a:defRPr sz="1800" kern="1200">
          <a:solidFill>
            <a:schemeClr val="tx1"/>
          </a:solidFill>
          <a:latin typeface="+mn-lt"/>
          <a:ea typeface="+mn-ea"/>
          <a:cs typeface="+mn-cs"/>
        </a:defRPr>
      </a:lvl7pPr>
      <a:lvl8pPr marL="3198199" algn="l" defTabSz="456884" rtl="0" eaLnBrk="1" latinLnBrk="0" hangingPunct="1">
        <a:defRPr sz="1800" kern="1200">
          <a:solidFill>
            <a:schemeClr val="tx1"/>
          </a:solidFill>
          <a:latin typeface="+mn-lt"/>
          <a:ea typeface="+mn-ea"/>
          <a:cs typeface="+mn-cs"/>
        </a:defRPr>
      </a:lvl8pPr>
      <a:lvl9pPr marL="3655085" algn="l" defTabSz="456884"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59074"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61" tIns="46031" rIns="92061" bIns="46031" numCol="1" anchor="ctr" anchorCtr="0" compatLnSpc="1">
            <a:prstTxWarp prst="textNoShape">
              <a:avLst/>
            </a:prstTxWarp>
          </a:bodyPr>
          <a:lstStyle/>
          <a:p>
            <a:pPr lvl="0"/>
            <a:r>
              <a:rPr lang="en-US"/>
              <a:t>Click to edit Master title style</a:t>
            </a:r>
          </a:p>
        </p:txBody>
      </p:sp>
      <p:sp>
        <p:nvSpPr>
          <p:cNvPr id="259075" name="Rectangle 3"/>
          <p:cNvSpPr>
            <a:spLocks noGrp="1" noChangeArrowheads="1"/>
          </p:cNvSpPr>
          <p:nvPr>
            <p:ph type="body" idx="1"/>
            <p:custDataLst>
              <p:tags r:id="rId16"/>
            </p:custDataLst>
          </p:nvPr>
        </p:nvSpPr>
        <p:spPr bwMode="auto">
          <a:xfrm>
            <a:off x="685800" y="1981252"/>
            <a:ext cx="7772400" cy="4638675"/>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61" tIns="46031" rIns="92061" bIns="46031" numCol="1" anchor="t" anchorCtr="0" compatLnSpc="1">
            <a:prstTxWarp prst="textNoShape">
              <a:avLst/>
            </a:prstTxWarp>
          </a:bodyPr>
          <a:lstStyle/>
          <a:p>
            <a:pPr lvl="0"/>
            <a:r>
              <a:rPr lang="en-US"/>
              <a:t>Click to edit Master text styles</a:t>
            </a:r>
          </a:p>
          <a:p>
            <a:pPr lvl="1"/>
            <a:r>
              <a:rPr lang="en-US"/>
              <a:t>Se2_default_3_cbb752_11apr10con2_default_3_cbb752_11apr10d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userDrawn="1">
            <p:custDataLst>
              <p:tags r:id="rId17"/>
            </p:custDataLst>
          </p:nvPr>
        </p:nvSpPr>
        <p:spPr bwMode="auto">
          <a:xfrm rot="16200000">
            <a:off x="7411245" y="5253883"/>
            <a:ext cx="3078162" cy="263525"/>
          </a:xfrm>
          <a:prstGeom prst="rect">
            <a:avLst/>
          </a:prstGeom>
          <a:noFill/>
          <a:ln w="9525">
            <a:noFill/>
            <a:miter lim="800000"/>
            <a:headEnd/>
            <a:tailEnd/>
          </a:ln>
          <a:effectLst/>
        </p:spPr>
        <p:txBody>
          <a:bodyPr lIns="92061" tIns="46031" rIns="92061" bIns="46031"/>
          <a:lstStyle/>
          <a:p>
            <a:pPr defTabSz="912762" eaLnBrk="0" hangingPunct="0">
              <a:defRPr/>
            </a:pPr>
            <a:fld id="{FFE81581-A122-1740-A03F-9A9F38F99577}"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762" eaLnBrk="0" hangingPunct="0">
                <a:defRPr/>
              </a:pPr>
              <a:t>‹#›</a:t>
            </a:fld>
            <a:r>
              <a:rPr lang="en-US" sz="1800" dirty="0">
                <a:solidFill>
                  <a:srgbClr val="808080"/>
                </a:solidFill>
                <a:ea typeface="ＭＳ Ｐゴシック" charset="-128"/>
                <a:cs typeface="ＭＳ Ｐゴシック" charset="-128"/>
              </a:rPr>
              <a:t> - </a:t>
            </a:r>
            <a:r>
              <a:rPr lang="en-US" sz="1000" dirty="0" err="1">
                <a:solidFill>
                  <a:srgbClr val="969696"/>
                </a:solidFill>
                <a:ea typeface="ＭＳ Ｐゴシック" charset="-128"/>
                <a:cs typeface="ＭＳ Ｐゴシック" charset="-128"/>
              </a:rPr>
              <a:t>Lectures.GersteinLab.org</a:t>
            </a:r>
            <a:endParaRPr lang="en-US" sz="300" b="0" dirty="0">
              <a:solidFill>
                <a:srgbClr val="000000"/>
              </a:solidFill>
              <a:ea typeface="ＭＳ Ｐゴシック" charset="-128"/>
              <a:cs typeface="ＭＳ Ｐゴシック" charset="-128"/>
            </a:endParaRPr>
          </a:p>
        </p:txBody>
      </p:sp>
    </p:spTree>
  </p:cSld>
  <p:clrMap bg1="lt1" tx1="dk1" bg2="lt2" tx2="dk2" accent1="accent1" accent2="accent2" accent3="accent3" accent4="accent4" accent5="accent5" accent6="accent6" hlink="hlink" folHlink="folHlink"/>
  <p:sldLayoutIdLst>
    <p:sldLayoutId id="2147533450" r:id="rId1"/>
    <p:sldLayoutId id="2147533451" r:id="rId2"/>
    <p:sldLayoutId id="2147533452" r:id="rId3"/>
    <p:sldLayoutId id="2147533453" r:id="rId4"/>
    <p:sldLayoutId id="2147533454" r:id="rId5"/>
    <p:sldLayoutId id="2147533455" r:id="rId6"/>
    <p:sldLayoutId id="2147533456" r:id="rId7"/>
    <p:sldLayoutId id="2147533457" r:id="rId8"/>
    <p:sldLayoutId id="2147533458" r:id="rId9"/>
    <p:sldLayoutId id="2147533459" r:id="rId10"/>
    <p:sldLayoutId id="2147533460" r:id="rId11"/>
    <p:sldLayoutId id="2147533461" r:id="rId12"/>
    <p:sldLayoutId id="2147533462" r:id="rId13"/>
  </p:sldLayoutIdLst>
  <p:transition/>
  <p:timing>
    <p:tnLst>
      <p:par>
        <p:cTn id="1" dur="indefinite" restart="never" nodeType="tmRoot"/>
      </p:par>
    </p:tnLst>
  </p:timing>
  <p:hf hdr="0" ftr="0" dt="0"/>
  <p:txStyles>
    <p:titleStyle>
      <a:lvl1pPr algn="ctr" defTabSz="912762"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174" algn="ctr" defTabSz="912762" rtl="0" eaLnBrk="1" fontAlgn="base" hangingPunct="1">
        <a:spcBef>
          <a:spcPct val="0"/>
        </a:spcBef>
        <a:spcAft>
          <a:spcPct val="0"/>
        </a:spcAft>
        <a:defRPr sz="3600" b="1" u="sng">
          <a:solidFill>
            <a:srgbClr val="000099"/>
          </a:solidFill>
          <a:latin typeface="Arial" pitchFamily="-65" charset="0"/>
        </a:defRPr>
      </a:lvl6pPr>
      <a:lvl7pPr marL="914349" algn="ctr" defTabSz="912762" rtl="0" eaLnBrk="1" fontAlgn="base" hangingPunct="1">
        <a:spcBef>
          <a:spcPct val="0"/>
        </a:spcBef>
        <a:spcAft>
          <a:spcPct val="0"/>
        </a:spcAft>
        <a:defRPr sz="3600" b="1" u="sng">
          <a:solidFill>
            <a:srgbClr val="000099"/>
          </a:solidFill>
          <a:latin typeface="Arial" pitchFamily="-65" charset="0"/>
        </a:defRPr>
      </a:lvl7pPr>
      <a:lvl8pPr marL="1371523" algn="ctr" defTabSz="912762" rtl="0" eaLnBrk="1" fontAlgn="base" hangingPunct="1">
        <a:spcBef>
          <a:spcPct val="0"/>
        </a:spcBef>
        <a:spcAft>
          <a:spcPct val="0"/>
        </a:spcAft>
        <a:defRPr sz="3600" b="1" u="sng">
          <a:solidFill>
            <a:srgbClr val="000099"/>
          </a:solidFill>
          <a:latin typeface="Arial" pitchFamily="-65" charset="0"/>
        </a:defRPr>
      </a:lvl8pPr>
      <a:lvl9pPr marL="1828698" algn="ctr" defTabSz="912762" rtl="0" eaLnBrk="1" fontAlgn="base" hangingPunct="1">
        <a:spcBef>
          <a:spcPct val="0"/>
        </a:spcBef>
        <a:spcAft>
          <a:spcPct val="0"/>
        </a:spcAft>
        <a:defRPr sz="3600" b="1" u="sng">
          <a:solidFill>
            <a:srgbClr val="000099"/>
          </a:solidFill>
          <a:latin typeface="Arial" pitchFamily="-65" charset="0"/>
        </a:defRPr>
      </a:lvl9pPr>
    </p:titleStyle>
    <p:bodyStyle>
      <a:lvl1pPr marL="228588" indent="-228588" algn="l" defTabSz="912762"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71468" indent="-228588" algn="l" defTabSz="912762"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2762" indent="-227001" algn="l" defTabSz="912762"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6286" indent="-228588" algn="l" defTabSz="912762"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7111" indent="-228588" algn="l" defTabSz="912762"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459"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634"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808"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5982"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74" rtl="0" eaLnBrk="1" latinLnBrk="0" hangingPunct="1">
        <a:defRPr sz="1800" kern="1200">
          <a:solidFill>
            <a:schemeClr val="tx1"/>
          </a:solidFill>
          <a:latin typeface="+mn-lt"/>
          <a:ea typeface="+mn-ea"/>
          <a:cs typeface="+mn-cs"/>
        </a:defRPr>
      </a:lvl1pPr>
      <a:lvl2pPr marL="457174" algn="l" defTabSz="457174" rtl="0" eaLnBrk="1" latinLnBrk="0" hangingPunct="1">
        <a:defRPr sz="1800" kern="1200">
          <a:solidFill>
            <a:schemeClr val="tx1"/>
          </a:solidFill>
          <a:latin typeface="+mn-lt"/>
          <a:ea typeface="+mn-ea"/>
          <a:cs typeface="+mn-cs"/>
        </a:defRPr>
      </a:lvl2pPr>
      <a:lvl3pPr marL="914349" algn="l" defTabSz="457174" rtl="0" eaLnBrk="1" latinLnBrk="0" hangingPunct="1">
        <a:defRPr sz="1800" kern="1200">
          <a:solidFill>
            <a:schemeClr val="tx1"/>
          </a:solidFill>
          <a:latin typeface="+mn-lt"/>
          <a:ea typeface="+mn-ea"/>
          <a:cs typeface="+mn-cs"/>
        </a:defRPr>
      </a:lvl3pPr>
      <a:lvl4pPr marL="1371523" algn="l" defTabSz="457174" rtl="0" eaLnBrk="1" latinLnBrk="0" hangingPunct="1">
        <a:defRPr sz="1800" kern="1200">
          <a:solidFill>
            <a:schemeClr val="tx1"/>
          </a:solidFill>
          <a:latin typeface="+mn-lt"/>
          <a:ea typeface="+mn-ea"/>
          <a:cs typeface="+mn-cs"/>
        </a:defRPr>
      </a:lvl4pPr>
      <a:lvl5pPr marL="1828698" algn="l" defTabSz="457174" rtl="0" eaLnBrk="1" latinLnBrk="0" hangingPunct="1">
        <a:defRPr sz="1800" kern="1200">
          <a:solidFill>
            <a:schemeClr val="tx1"/>
          </a:solidFill>
          <a:latin typeface="+mn-lt"/>
          <a:ea typeface="+mn-ea"/>
          <a:cs typeface="+mn-cs"/>
        </a:defRPr>
      </a:lvl5pPr>
      <a:lvl6pPr marL="2285872" algn="l" defTabSz="457174" rtl="0" eaLnBrk="1" latinLnBrk="0" hangingPunct="1">
        <a:defRPr sz="1800" kern="1200">
          <a:solidFill>
            <a:schemeClr val="tx1"/>
          </a:solidFill>
          <a:latin typeface="+mn-lt"/>
          <a:ea typeface="+mn-ea"/>
          <a:cs typeface="+mn-cs"/>
        </a:defRPr>
      </a:lvl6pPr>
      <a:lvl7pPr marL="2743046" algn="l" defTabSz="457174" rtl="0" eaLnBrk="1" latinLnBrk="0" hangingPunct="1">
        <a:defRPr sz="1800" kern="1200">
          <a:solidFill>
            <a:schemeClr val="tx1"/>
          </a:solidFill>
          <a:latin typeface="+mn-lt"/>
          <a:ea typeface="+mn-ea"/>
          <a:cs typeface="+mn-cs"/>
        </a:defRPr>
      </a:lvl7pPr>
      <a:lvl8pPr marL="3200220" algn="l" defTabSz="457174" rtl="0" eaLnBrk="1" latinLnBrk="0" hangingPunct="1">
        <a:defRPr sz="1800" kern="1200">
          <a:solidFill>
            <a:schemeClr val="tx1"/>
          </a:solidFill>
          <a:latin typeface="+mn-lt"/>
          <a:ea typeface="+mn-ea"/>
          <a:cs typeface="+mn-cs"/>
        </a:defRPr>
      </a:lvl8pPr>
      <a:lvl9pPr marL="3657396" algn="l" defTabSz="457174"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60098"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61" tIns="46031" rIns="92061" bIns="46031" numCol="1" anchor="ctr" anchorCtr="0" compatLnSpc="1">
            <a:prstTxWarp prst="textNoShape">
              <a:avLst/>
            </a:prstTxWarp>
          </a:bodyPr>
          <a:lstStyle/>
          <a:p>
            <a:pPr lvl="0"/>
            <a:r>
              <a:rPr lang="en-US"/>
              <a:t>Click to edit Master title style</a:t>
            </a:r>
          </a:p>
        </p:txBody>
      </p:sp>
      <p:sp>
        <p:nvSpPr>
          <p:cNvPr id="260099" name="Rectangle 3"/>
          <p:cNvSpPr>
            <a:spLocks noGrp="1" noChangeArrowheads="1"/>
          </p:cNvSpPr>
          <p:nvPr>
            <p:ph type="body" idx="1"/>
            <p:custDataLst>
              <p:tags r:id="rId16"/>
            </p:custDataLst>
          </p:nvPr>
        </p:nvSpPr>
        <p:spPr bwMode="auto">
          <a:xfrm>
            <a:off x="685800" y="1981252"/>
            <a:ext cx="7772400" cy="4638675"/>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61" tIns="46031" rIns="92061" bIns="460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83"/>
            <a:ext cx="3078162" cy="263525"/>
          </a:xfrm>
          <a:prstGeom prst="rect">
            <a:avLst/>
          </a:prstGeom>
          <a:noFill/>
          <a:ln w="9525">
            <a:noFill/>
            <a:miter lim="800000"/>
            <a:headEnd/>
            <a:tailEnd/>
          </a:ln>
          <a:effectLst/>
        </p:spPr>
        <p:txBody>
          <a:bodyPr lIns="92061" tIns="46031" rIns="92061" bIns="46031"/>
          <a:lstStyle/>
          <a:p>
            <a:pPr defTabSz="912762" eaLnBrk="0" hangingPunct="0">
              <a:defRPr/>
            </a:pPr>
            <a:fld id="{4858E8EC-C926-C948-8581-29E93F802C67}"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762" eaLnBrk="0" hangingPunct="0">
                <a:defRPr/>
              </a:pPr>
              <a:t>‹#›</a:t>
            </a:fld>
            <a:r>
              <a:rPr lang="en-US" sz="1800">
                <a:solidFill>
                  <a:srgbClr val="808080"/>
                </a:solidFill>
                <a:ea typeface="ＭＳ Ｐゴシック" charset="-128"/>
                <a:cs typeface="ＭＳ Ｐゴシック" charset="-128"/>
              </a:rPr>
              <a:t> - </a:t>
            </a:r>
            <a:r>
              <a:rPr lang="en-US" sz="1000">
                <a:solidFill>
                  <a:srgbClr val="969696"/>
                </a:solidFill>
                <a:ea typeface="ＭＳ Ｐゴシック" charset="-128"/>
                <a:cs typeface="ＭＳ Ｐゴシック" charset="-128"/>
              </a:rPr>
              <a:t>Lectures.GersteinLab.org</a:t>
            </a:r>
            <a:r>
              <a:rPr lang="en-US" sz="400" b="0">
                <a:solidFill>
                  <a:srgbClr val="808080"/>
                </a:solidFill>
                <a:ea typeface="ＭＳ Ｐゴシック" charset="-128"/>
                <a:cs typeface="ＭＳ Ｐゴシック" charset="-128"/>
              </a:rPr>
              <a:t> </a:t>
            </a:r>
            <a:r>
              <a:rPr lang="en-US" sz="300" b="0">
                <a:solidFill>
                  <a:srgbClr val="000000"/>
                </a:solidFill>
                <a:ea typeface="ＭＳ Ｐゴシック" charset="-128"/>
                <a:cs typeface="ＭＳ Ｐゴシック" charset="-128"/>
              </a:rPr>
              <a:t>(c) '09</a:t>
            </a:r>
          </a:p>
        </p:txBody>
      </p:sp>
    </p:spTree>
  </p:cSld>
  <p:clrMap bg1="lt1" tx1="dk1" bg2="lt2" tx2="dk2" accent1="accent1" accent2="accent2" accent3="accent3" accent4="accent4" accent5="accent5" accent6="accent6" hlink="hlink" folHlink="folHlink"/>
  <p:sldLayoutIdLst>
    <p:sldLayoutId id="2147533463" r:id="rId1"/>
    <p:sldLayoutId id="2147533464" r:id="rId2"/>
    <p:sldLayoutId id="2147533465" r:id="rId3"/>
    <p:sldLayoutId id="2147533466" r:id="rId4"/>
    <p:sldLayoutId id="2147533467" r:id="rId5"/>
    <p:sldLayoutId id="2147533468" r:id="rId6"/>
    <p:sldLayoutId id="2147533469" r:id="rId7"/>
    <p:sldLayoutId id="2147533470" r:id="rId8"/>
    <p:sldLayoutId id="2147533471" r:id="rId9"/>
    <p:sldLayoutId id="2147533472" r:id="rId10"/>
    <p:sldLayoutId id="2147533473" r:id="rId11"/>
    <p:sldLayoutId id="2147533474" r:id="rId12"/>
    <p:sldLayoutId id="2147533475" r:id="rId13"/>
  </p:sldLayoutIdLst>
  <p:transition/>
  <p:timing>
    <p:tnLst>
      <p:par>
        <p:cTn id="1" dur="indefinite" restart="never" nodeType="tmRoot"/>
      </p:par>
    </p:tnLst>
  </p:timing>
  <p:hf hdr="0" ftr="0" dt="0"/>
  <p:txStyles>
    <p:titleStyle>
      <a:lvl1pPr algn="ctr" defTabSz="912762"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174" algn="ctr" defTabSz="912762" rtl="0" eaLnBrk="1" fontAlgn="base" hangingPunct="1">
        <a:spcBef>
          <a:spcPct val="0"/>
        </a:spcBef>
        <a:spcAft>
          <a:spcPct val="0"/>
        </a:spcAft>
        <a:defRPr sz="3600" b="1" u="sng">
          <a:solidFill>
            <a:srgbClr val="000099"/>
          </a:solidFill>
          <a:latin typeface="Arial" pitchFamily="-65" charset="0"/>
        </a:defRPr>
      </a:lvl6pPr>
      <a:lvl7pPr marL="914349" algn="ctr" defTabSz="912762" rtl="0" eaLnBrk="1" fontAlgn="base" hangingPunct="1">
        <a:spcBef>
          <a:spcPct val="0"/>
        </a:spcBef>
        <a:spcAft>
          <a:spcPct val="0"/>
        </a:spcAft>
        <a:defRPr sz="3600" b="1" u="sng">
          <a:solidFill>
            <a:srgbClr val="000099"/>
          </a:solidFill>
          <a:latin typeface="Arial" pitchFamily="-65" charset="0"/>
        </a:defRPr>
      </a:lvl7pPr>
      <a:lvl8pPr marL="1371523" algn="ctr" defTabSz="912762" rtl="0" eaLnBrk="1" fontAlgn="base" hangingPunct="1">
        <a:spcBef>
          <a:spcPct val="0"/>
        </a:spcBef>
        <a:spcAft>
          <a:spcPct val="0"/>
        </a:spcAft>
        <a:defRPr sz="3600" b="1" u="sng">
          <a:solidFill>
            <a:srgbClr val="000099"/>
          </a:solidFill>
          <a:latin typeface="Arial" pitchFamily="-65" charset="0"/>
        </a:defRPr>
      </a:lvl8pPr>
      <a:lvl9pPr marL="1828698" algn="ctr" defTabSz="912762" rtl="0" eaLnBrk="1" fontAlgn="base" hangingPunct="1">
        <a:spcBef>
          <a:spcPct val="0"/>
        </a:spcBef>
        <a:spcAft>
          <a:spcPct val="0"/>
        </a:spcAft>
        <a:defRPr sz="3600" b="1" u="sng">
          <a:solidFill>
            <a:srgbClr val="000099"/>
          </a:solidFill>
          <a:latin typeface="Arial" pitchFamily="-65" charset="0"/>
        </a:defRPr>
      </a:lvl9pPr>
    </p:titleStyle>
    <p:bodyStyle>
      <a:lvl1pPr marL="228588" indent="-228588" algn="l" defTabSz="912762"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71468" indent="-228588" algn="l" defTabSz="912762"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2762" indent="-227001" algn="l" defTabSz="912762"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6286" indent="-228588" algn="l" defTabSz="912762"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7111" indent="-228588" algn="l" defTabSz="912762"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459"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634"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808"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5982"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74" rtl="0" eaLnBrk="1" latinLnBrk="0" hangingPunct="1">
        <a:defRPr sz="1800" kern="1200">
          <a:solidFill>
            <a:schemeClr val="tx1"/>
          </a:solidFill>
          <a:latin typeface="+mn-lt"/>
          <a:ea typeface="+mn-ea"/>
          <a:cs typeface="+mn-cs"/>
        </a:defRPr>
      </a:lvl1pPr>
      <a:lvl2pPr marL="457174" algn="l" defTabSz="457174" rtl="0" eaLnBrk="1" latinLnBrk="0" hangingPunct="1">
        <a:defRPr sz="1800" kern="1200">
          <a:solidFill>
            <a:schemeClr val="tx1"/>
          </a:solidFill>
          <a:latin typeface="+mn-lt"/>
          <a:ea typeface="+mn-ea"/>
          <a:cs typeface="+mn-cs"/>
        </a:defRPr>
      </a:lvl2pPr>
      <a:lvl3pPr marL="914349" algn="l" defTabSz="457174" rtl="0" eaLnBrk="1" latinLnBrk="0" hangingPunct="1">
        <a:defRPr sz="1800" kern="1200">
          <a:solidFill>
            <a:schemeClr val="tx1"/>
          </a:solidFill>
          <a:latin typeface="+mn-lt"/>
          <a:ea typeface="+mn-ea"/>
          <a:cs typeface="+mn-cs"/>
        </a:defRPr>
      </a:lvl3pPr>
      <a:lvl4pPr marL="1371523" algn="l" defTabSz="457174" rtl="0" eaLnBrk="1" latinLnBrk="0" hangingPunct="1">
        <a:defRPr sz="1800" kern="1200">
          <a:solidFill>
            <a:schemeClr val="tx1"/>
          </a:solidFill>
          <a:latin typeface="+mn-lt"/>
          <a:ea typeface="+mn-ea"/>
          <a:cs typeface="+mn-cs"/>
        </a:defRPr>
      </a:lvl4pPr>
      <a:lvl5pPr marL="1828698" algn="l" defTabSz="457174" rtl="0" eaLnBrk="1" latinLnBrk="0" hangingPunct="1">
        <a:defRPr sz="1800" kern="1200">
          <a:solidFill>
            <a:schemeClr val="tx1"/>
          </a:solidFill>
          <a:latin typeface="+mn-lt"/>
          <a:ea typeface="+mn-ea"/>
          <a:cs typeface="+mn-cs"/>
        </a:defRPr>
      </a:lvl5pPr>
      <a:lvl6pPr marL="2285872" algn="l" defTabSz="457174" rtl="0" eaLnBrk="1" latinLnBrk="0" hangingPunct="1">
        <a:defRPr sz="1800" kern="1200">
          <a:solidFill>
            <a:schemeClr val="tx1"/>
          </a:solidFill>
          <a:latin typeface="+mn-lt"/>
          <a:ea typeface="+mn-ea"/>
          <a:cs typeface="+mn-cs"/>
        </a:defRPr>
      </a:lvl6pPr>
      <a:lvl7pPr marL="2743046" algn="l" defTabSz="457174" rtl="0" eaLnBrk="1" latinLnBrk="0" hangingPunct="1">
        <a:defRPr sz="1800" kern="1200">
          <a:solidFill>
            <a:schemeClr val="tx1"/>
          </a:solidFill>
          <a:latin typeface="+mn-lt"/>
          <a:ea typeface="+mn-ea"/>
          <a:cs typeface="+mn-cs"/>
        </a:defRPr>
      </a:lvl7pPr>
      <a:lvl8pPr marL="3200220" algn="l" defTabSz="457174" rtl="0" eaLnBrk="1" latinLnBrk="0" hangingPunct="1">
        <a:defRPr sz="1800" kern="1200">
          <a:solidFill>
            <a:schemeClr val="tx1"/>
          </a:solidFill>
          <a:latin typeface="+mn-lt"/>
          <a:ea typeface="+mn-ea"/>
          <a:cs typeface="+mn-cs"/>
        </a:defRPr>
      </a:lvl8pPr>
      <a:lvl9pPr marL="3657396" algn="l" defTabSz="457174"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61122"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61" tIns="46030" rIns="92061" bIns="46030" numCol="1" anchor="ctr" anchorCtr="0" compatLnSpc="1">
            <a:prstTxWarp prst="textNoShape">
              <a:avLst/>
            </a:prstTxWarp>
          </a:bodyPr>
          <a:lstStyle/>
          <a:p>
            <a:pPr lvl="0"/>
            <a:r>
              <a:rPr lang="en-US"/>
              <a:t>Click to edit Master title style</a:t>
            </a:r>
          </a:p>
        </p:txBody>
      </p:sp>
      <p:sp>
        <p:nvSpPr>
          <p:cNvPr id="261123" name="Rectangle 3"/>
          <p:cNvSpPr>
            <a:spLocks noGrp="1" noChangeArrowheads="1"/>
          </p:cNvSpPr>
          <p:nvPr>
            <p:ph type="body" idx="1"/>
            <p:custDataLst>
              <p:tags r:id="rId16"/>
            </p:custDataLst>
          </p:nvPr>
        </p:nvSpPr>
        <p:spPr bwMode="auto">
          <a:xfrm>
            <a:off x="685800" y="1981252"/>
            <a:ext cx="7772400" cy="4638675"/>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61" tIns="46030" rIns="92061" bIns="4603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83"/>
            <a:ext cx="3078162" cy="263525"/>
          </a:xfrm>
          <a:prstGeom prst="rect">
            <a:avLst/>
          </a:prstGeom>
          <a:noFill/>
          <a:ln w="9525">
            <a:noFill/>
            <a:miter lim="800000"/>
            <a:headEnd/>
            <a:tailEnd/>
          </a:ln>
          <a:effectLst/>
        </p:spPr>
        <p:txBody>
          <a:bodyPr lIns="92061" tIns="46030" rIns="92061" bIns="46030"/>
          <a:lstStyle/>
          <a:p>
            <a:pPr defTabSz="912753" eaLnBrk="0" hangingPunct="0">
              <a:defRPr/>
            </a:pPr>
            <a:fld id="{BA5EA46F-7FC1-C648-92FA-4B603409EF2A}"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753" eaLnBrk="0" hangingPunct="0">
                <a:defRPr/>
              </a:pPr>
              <a:t>‹#›</a:t>
            </a:fld>
            <a:r>
              <a:rPr lang="en-US" sz="1800" dirty="0">
                <a:solidFill>
                  <a:srgbClr val="808080"/>
                </a:solidFill>
                <a:ea typeface="ＭＳ Ｐゴシック" charset="-128"/>
                <a:cs typeface="ＭＳ Ｐゴシック" charset="-128"/>
              </a:rPr>
              <a:t> - </a:t>
            </a:r>
            <a:r>
              <a:rPr lang="en-US" sz="1000" dirty="0" err="1">
                <a:solidFill>
                  <a:srgbClr val="969696"/>
                </a:solidFill>
                <a:ea typeface="ＭＳ Ｐゴシック" charset="-128"/>
                <a:cs typeface="ＭＳ Ｐゴシック" charset="-128"/>
              </a:rPr>
              <a:t>Lectures.GersteinLab.org</a:t>
            </a:r>
            <a:endParaRPr lang="en-US" sz="300" b="0" dirty="0">
              <a:solidFill>
                <a:srgbClr val="000000"/>
              </a:solidFill>
              <a:ea typeface="ＭＳ Ｐゴシック" charset="-128"/>
              <a:cs typeface="ＭＳ Ｐゴシック" charset="-128"/>
            </a:endParaRPr>
          </a:p>
        </p:txBody>
      </p:sp>
    </p:spTree>
  </p:cSld>
  <p:clrMap bg1="lt1" tx1="dk1" bg2="lt2" tx2="dk2" accent1="accent1" accent2="accent2" accent3="accent3" accent4="accent4" accent5="accent5" accent6="accent6" hlink="hlink" folHlink="folHlink"/>
  <p:sldLayoutIdLst>
    <p:sldLayoutId id="2147533476" r:id="rId1"/>
    <p:sldLayoutId id="2147533477" r:id="rId2"/>
    <p:sldLayoutId id="2147533478" r:id="rId3"/>
    <p:sldLayoutId id="2147533479" r:id="rId4"/>
    <p:sldLayoutId id="2147533480" r:id="rId5"/>
    <p:sldLayoutId id="2147533481" r:id="rId6"/>
    <p:sldLayoutId id="2147533482" r:id="rId7"/>
    <p:sldLayoutId id="2147533483" r:id="rId8"/>
    <p:sldLayoutId id="2147533484" r:id="rId9"/>
    <p:sldLayoutId id="2147533485" r:id="rId10"/>
    <p:sldLayoutId id="2147533486" r:id="rId11"/>
    <p:sldLayoutId id="2147533487" r:id="rId12"/>
    <p:sldLayoutId id="2147533488" r:id="rId13"/>
  </p:sldLayoutIdLst>
  <p:transition/>
  <p:timing>
    <p:tnLst>
      <p:par>
        <p:cTn id="1" dur="indefinite" restart="never" nodeType="tmRoot"/>
      </p:par>
    </p:tnLst>
  </p:timing>
  <p:hf hdr="0" ftr="0" dt="0"/>
  <p:txStyles>
    <p:titleStyle>
      <a:lvl1pPr algn="ctr" defTabSz="911174"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11174"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11174"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11174"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11174"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7170" algn="ctr" defTabSz="912753" rtl="0" eaLnBrk="1" fontAlgn="base" hangingPunct="1">
        <a:spcBef>
          <a:spcPct val="0"/>
        </a:spcBef>
        <a:spcAft>
          <a:spcPct val="0"/>
        </a:spcAft>
        <a:defRPr sz="3600" b="1" u="sng">
          <a:solidFill>
            <a:srgbClr val="000099"/>
          </a:solidFill>
          <a:latin typeface="Arial" pitchFamily="-65" charset="0"/>
        </a:defRPr>
      </a:lvl6pPr>
      <a:lvl7pPr marL="914340" algn="ctr" defTabSz="912753" rtl="0" eaLnBrk="1" fontAlgn="base" hangingPunct="1">
        <a:spcBef>
          <a:spcPct val="0"/>
        </a:spcBef>
        <a:spcAft>
          <a:spcPct val="0"/>
        </a:spcAft>
        <a:defRPr sz="3600" b="1" u="sng">
          <a:solidFill>
            <a:srgbClr val="000099"/>
          </a:solidFill>
          <a:latin typeface="Arial" pitchFamily="-65" charset="0"/>
        </a:defRPr>
      </a:lvl7pPr>
      <a:lvl8pPr marL="1371511" algn="ctr" defTabSz="912753" rtl="0" eaLnBrk="1" fontAlgn="base" hangingPunct="1">
        <a:spcBef>
          <a:spcPct val="0"/>
        </a:spcBef>
        <a:spcAft>
          <a:spcPct val="0"/>
        </a:spcAft>
        <a:defRPr sz="3600" b="1" u="sng">
          <a:solidFill>
            <a:srgbClr val="000099"/>
          </a:solidFill>
          <a:latin typeface="Arial" pitchFamily="-65" charset="0"/>
        </a:defRPr>
      </a:lvl8pPr>
      <a:lvl9pPr marL="1828680" algn="ctr" defTabSz="912753" rtl="0" eaLnBrk="1" fontAlgn="base" hangingPunct="1">
        <a:spcBef>
          <a:spcPct val="0"/>
        </a:spcBef>
        <a:spcAft>
          <a:spcPct val="0"/>
        </a:spcAft>
        <a:defRPr sz="3600" b="1" u="sng">
          <a:solidFill>
            <a:srgbClr val="000099"/>
          </a:solidFill>
          <a:latin typeface="Arial" pitchFamily="-65" charset="0"/>
        </a:defRPr>
      </a:lvl9pPr>
    </p:titleStyle>
    <p:bodyStyle>
      <a:lvl1pPr marL="227001" indent="-227001" algn="l" defTabSz="911174"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881" indent="-227001" algn="l" defTabSz="911174"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174" indent="-225413" algn="l" defTabSz="911174"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4699" indent="-227001" algn="l" defTabSz="911174"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5523" indent="-227001" algn="l" defTabSz="911174"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435" indent="-228585" algn="l" defTabSz="912753"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604" indent="-228585" algn="l" defTabSz="912753"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774" indent="-228585" algn="l" defTabSz="912753"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5943" indent="-228585" algn="l" defTabSz="912753"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70" rtl="0" eaLnBrk="1" latinLnBrk="0" hangingPunct="1">
        <a:defRPr sz="1800" kern="1200">
          <a:solidFill>
            <a:schemeClr val="tx1"/>
          </a:solidFill>
          <a:latin typeface="+mn-lt"/>
          <a:ea typeface="+mn-ea"/>
          <a:cs typeface="+mn-cs"/>
        </a:defRPr>
      </a:lvl1pPr>
      <a:lvl2pPr marL="457170" algn="l" defTabSz="457170" rtl="0" eaLnBrk="1" latinLnBrk="0" hangingPunct="1">
        <a:defRPr sz="1800" kern="1200">
          <a:solidFill>
            <a:schemeClr val="tx1"/>
          </a:solidFill>
          <a:latin typeface="+mn-lt"/>
          <a:ea typeface="+mn-ea"/>
          <a:cs typeface="+mn-cs"/>
        </a:defRPr>
      </a:lvl2pPr>
      <a:lvl3pPr marL="914340" algn="l" defTabSz="457170" rtl="0" eaLnBrk="1" latinLnBrk="0" hangingPunct="1">
        <a:defRPr sz="1800" kern="1200">
          <a:solidFill>
            <a:schemeClr val="tx1"/>
          </a:solidFill>
          <a:latin typeface="+mn-lt"/>
          <a:ea typeface="+mn-ea"/>
          <a:cs typeface="+mn-cs"/>
        </a:defRPr>
      </a:lvl3pPr>
      <a:lvl4pPr marL="1371511" algn="l" defTabSz="457170" rtl="0" eaLnBrk="1" latinLnBrk="0" hangingPunct="1">
        <a:defRPr sz="1800" kern="1200">
          <a:solidFill>
            <a:schemeClr val="tx1"/>
          </a:solidFill>
          <a:latin typeface="+mn-lt"/>
          <a:ea typeface="+mn-ea"/>
          <a:cs typeface="+mn-cs"/>
        </a:defRPr>
      </a:lvl4pPr>
      <a:lvl5pPr marL="1828680" algn="l" defTabSz="457170" rtl="0" eaLnBrk="1" latinLnBrk="0" hangingPunct="1">
        <a:defRPr sz="1800" kern="1200">
          <a:solidFill>
            <a:schemeClr val="tx1"/>
          </a:solidFill>
          <a:latin typeface="+mn-lt"/>
          <a:ea typeface="+mn-ea"/>
          <a:cs typeface="+mn-cs"/>
        </a:defRPr>
      </a:lvl5pPr>
      <a:lvl6pPr marL="2285850" algn="l" defTabSz="457170" rtl="0" eaLnBrk="1" latinLnBrk="0" hangingPunct="1">
        <a:defRPr sz="1800" kern="1200">
          <a:solidFill>
            <a:schemeClr val="tx1"/>
          </a:solidFill>
          <a:latin typeface="+mn-lt"/>
          <a:ea typeface="+mn-ea"/>
          <a:cs typeface="+mn-cs"/>
        </a:defRPr>
      </a:lvl6pPr>
      <a:lvl7pPr marL="2743019" algn="l" defTabSz="457170" rtl="0" eaLnBrk="1" latinLnBrk="0" hangingPunct="1">
        <a:defRPr sz="1800" kern="1200">
          <a:solidFill>
            <a:schemeClr val="tx1"/>
          </a:solidFill>
          <a:latin typeface="+mn-lt"/>
          <a:ea typeface="+mn-ea"/>
          <a:cs typeface="+mn-cs"/>
        </a:defRPr>
      </a:lvl7pPr>
      <a:lvl8pPr marL="3200188" algn="l" defTabSz="457170" rtl="0" eaLnBrk="1" latinLnBrk="0" hangingPunct="1">
        <a:defRPr sz="1800" kern="1200">
          <a:solidFill>
            <a:schemeClr val="tx1"/>
          </a:solidFill>
          <a:latin typeface="+mn-lt"/>
          <a:ea typeface="+mn-ea"/>
          <a:cs typeface="+mn-cs"/>
        </a:defRPr>
      </a:lvl8pPr>
      <a:lvl9pPr marL="3657358" algn="l" defTabSz="45717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62146" name="Rectangle 2"/>
          <p:cNvSpPr>
            <a:spLocks noGrp="1" noChangeArrowheads="1"/>
          </p:cNvSpPr>
          <p:nvPr>
            <p:ph type="title"/>
            <p:custDataLst>
              <p:tags r:id="rId16"/>
            </p:custDataLst>
          </p:nvPr>
        </p:nvSpPr>
        <p:spPr bwMode="auto">
          <a:xfrm>
            <a:off x="685800" y="609600"/>
            <a:ext cx="7772400" cy="11430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61" tIns="46031" rIns="92061" bIns="46031" numCol="1" anchor="ctr" anchorCtr="0" compatLnSpc="1">
            <a:prstTxWarp prst="textNoShape">
              <a:avLst/>
            </a:prstTxWarp>
          </a:bodyPr>
          <a:lstStyle/>
          <a:p>
            <a:pPr lvl="0"/>
            <a:r>
              <a:rPr lang="en-US"/>
              <a:t>Click to edit Master title style</a:t>
            </a:r>
          </a:p>
        </p:txBody>
      </p:sp>
      <p:sp>
        <p:nvSpPr>
          <p:cNvPr id="262147" name="Rectangle 3"/>
          <p:cNvSpPr>
            <a:spLocks noGrp="1" noChangeArrowheads="1"/>
          </p:cNvSpPr>
          <p:nvPr>
            <p:ph type="body" idx="1"/>
            <p:custDataLst>
              <p:tags r:id="rId17"/>
            </p:custDataLst>
          </p:nvPr>
        </p:nvSpPr>
        <p:spPr bwMode="auto">
          <a:xfrm>
            <a:off x="685800" y="1981252"/>
            <a:ext cx="7772400" cy="4638675"/>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61" tIns="46031" rIns="92061" bIns="460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8"/>
            </p:custDataLst>
          </p:nvPr>
        </p:nvSpPr>
        <p:spPr bwMode="auto">
          <a:xfrm rot="16200000">
            <a:off x="7411245" y="5253883"/>
            <a:ext cx="3078162" cy="263525"/>
          </a:xfrm>
          <a:prstGeom prst="rect">
            <a:avLst/>
          </a:prstGeom>
          <a:noFill/>
          <a:ln w="9525">
            <a:noFill/>
            <a:miter lim="800000"/>
            <a:headEnd/>
            <a:tailEnd/>
          </a:ln>
          <a:effectLst/>
        </p:spPr>
        <p:txBody>
          <a:bodyPr lIns="92061" tIns="46031" rIns="92061" bIns="46031"/>
          <a:lstStyle/>
          <a:p>
            <a:pPr defTabSz="912762" eaLnBrk="0" hangingPunct="0">
              <a:defRPr/>
            </a:pPr>
            <a:fld id="{9328F3B9-F043-3A44-8760-80E25326F15E}"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762" eaLnBrk="0" hangingPunct="0">
                <a:defRPr/>
              </a:pPr>
              <a:t>‹#›</a:t>
            </a:fld>
            <a:r>
              <a:rPr lang="en-US" sz="1800">
                <a:solidFill>
                  <a:srgbClr val="808080"/>
                </a:solidFill>
                <a:ea typeface="ＭＳ Ｐゴシック" charset="-128"/>
                <a:cs typeface="ＭＳ Ｐゴシック" charset="-128"/>
              </a:rPr>
              <a:t> - </a:t>
            </a:r>
            <a:r>
              <a:rPr lang="en-US" sz="1000">
                <a:solidFill>
                  <a:srgbClr val="969696"/>
                </a:solidFill>
                <a:ea typeface="ＭＳ Ｐゴシック" charset="-128"/>
                <a:cs typeface="ＭＳ Ｐゴシック" charset="-128"/>
              </a:rPr>
              <a:t>Lectures.GersteinLab.org</a:t>
            </a:r>
            <a:r>
              <a:rPr lang="en-US" sz="400" b="0">
                <a:solidFill>
                  <a:srgbClr val="808080"/>
                </a:solidFill>
                <a:ea typeface="ＭＳ Ｐゴシック" charset="-128"/>
                <a:cs typeface="ＭＳ Ｐゴシック" charset="-128"/>
              </a:rPr>
              <a:t> </a:t>
            </a:r>
            <a:r>
              <a:rPr lang="en-US" sz="300" b="0">
                <a:solidFill>
                  <a:srgbClr val="000000"/>
                </a:solidFill>
                <a:ea typeface="ＭＳ Ｐゴシック" charset="-128"/>
                <a:cs typeface="ＭＳ Ｐゴシック" charset="-128"/>
              </a:rPr>
              <a:t>(c) '09</a:t>
            </a:r>
          </a:p>
        </p:txBody>
      </p:sp>
    </p:spTree>
  </p:cSld>
  <p:clrMap bg1="lt1" tx1="dk1" bg2="lt2" tx2="dk2" accent1="accent1" accent2="accent2" accent3="accent3" accent4="accent4" accent5="accent5" accent6="accent6" hlink="hlink" folHlink="folHlink"/>
  <p:sldLayoutIdLst>
    <p:sldLayoutId id="2147533489" r:id="rId1"/>
    <p:sldLayoutId id="2147533490" r:id="rId2"/>
    <p:sldLayoutId id="2147533491" r:id="rId3"/>
    <p:sldLayoutId id="2147533492" r:id="rId4"/>
    <p:sldLayoutId id="2147533493" r:id="rId5"/>
    <p:sldLayoutId id="2147533494" r:id="rId6"/>
    <p:sldLayoutId id="2147533495" r:id="rId7"/>
    <p:sldLayoutId id="2147533496" r:id="rId8"/>
    <p:sldLayoutId id="2147533497" r:id="rId9"/>
    <p:sldLayoutId id="2147533498" r:id="rId10"/>
    <p:sldLayoutId id="2147533499" r:id="rId11"/>
    <p:sldLayoutId id="2147533500" r:id="rId12"/>
    <p:sldLayoutId id="2147533501" r:id="rId13"/>
    <p:sldLayoutId id="2147533729" r:id="rId14"/>
  </p:sldLayoutIdLst>
  <p:transition/>
  <p:timing>
    <p:tnLst>
      <p:par>
        <p:cTn id="1" dur="indefinite" restart="never" nodeType="tmRoot"/>
      </p:par>
    </p:tnLst>
  </p:timing>
  <p:hf hdr="0" ftr="0" dt="0"/>
  <p:txStyles>
    <p:titleStyle>
      <a:lvl1pPr algn="ctr" defTabSz="912762"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174" algn="ctr" defTabSz="912762" rtl="0" eaLnBrk="1" fontAlgn="base" hangingPunct="1">
        <a:spcBef>
          <a:spcPct val="0"/>
        </a:spcBef>
        <a:spcAft>
          <a:spcPct val="0"/>
        </a:spcAft>
        <a:defRPr sz="3600" b="1" u="sng">
          <a:solidFill>
            <a:srgbClr val="000099"/>
          </a:solidFill>
          <a:latin typeface="Arial" pitchFamily="-65" charset="0"/>
        </a:defRPr>
      </a:lvl6pPr>
      <a:lvl7pPr marL="914349" algn="ctr" defTabSz="912762" rtl="0" eaLnBrk="1" fontAlgn="base" hangingPunct="1">
        <a:spcBef>
          <a:spcPct val="0"/>
        </a:spcBef>
        <a:spcAft>
          <a:spcPct val="0"/>
        </a:spcAft>
        <a:defRPr sz="3600" b="1" u="sng">
          <a:solidFill>
            <a:srgbClr val="000099"/>
          </a:solidFill>
          <a:latin typeface="Arial" pitchFamily="-65" charset="0"/>
        </a:defRPr>
      </a:lvl7pPr>
      <a:lvl8pPr marL="1371523" algn="ctr" defTabSz="912762" rtl="0" eaLnBrk="1" fontAlgn="base" hangingPunct="1">
        <a:spcBef>
          <a:spcPct val="0"/>
        </a:spcBef>
        <a:spcAft>
          <a:spcPct val="0"/>
        </a:spcAft>
        <a:defRPr sz="3600" b="1" u="sng">
          <a:solidFill>
            <a:srgbClr val="000099"/>
          </a:solidFill>
          <a:latin typeface="Arial" pitchFamily="-65" charset="0"/>
        </a:defRPr>
      </a:lvl8pPr>
      <a:lvl9pPr marL="1828698" algn="ctr" defTabSz="912762" rtl="0" eaLnBrk="1" fontAlgn="base" hangingPunct="1">
        <a:spcBef>
          <a:spcPct val="0"/>
        </a:spcBef>
        <a:spcAft>
          <a:spcPct val="0"/>
        </a:spcAft>
        <a:defRPr sz="3600" b="1" u="sng">
          <a:solidFill>
            <a:srgbClr val="000099"/>
          </a:solidFill>
          <a:latin typeface="Arial" pitchFamily="-65" charset="0"/>
        </a:defRPr>
      </a:lvl9pPr>
    </p:titleStyle>
    <p:bodyStyle>
      <a:lvl1pPr marL="228588" indent="-228588" algn="l" defTabSz="912762"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71468" indent="-228588" algn="l" defTabSz="912762"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2762" indent="-227001" algn="l" defTabSz="912762"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6286" indent="-228588" algn="l" defTabSz="912762"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7111" indent="-228588" algn="l" defTabSz="912762"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459"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634"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808"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5982"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74" rtl="0" eaLnBrk="1" latinLnBrk="0" hangingPunct="1">
        <a:defRPr sz="1800" kern="1200">
          <a:solidFill>
            <a:schemeClr val="tx1"/>
          </a:solidFill>
          <a:latin typeface="+mn-lt"/>
          <a:ea typeface="+mn-ea"/>
          <a:cs typeface="+mn-cs"/>
        </a:defRPr>
      </a:lvl1pPr>
      <a:lvl2pPr marL="457174" algn="l" defTabSz="457174" rtl="0" eaLnBrk="1" latinLnBrk="0" hangingPunct="1">
        <a:defRPr sz="1800" kern="1200">
          <a:solidFill>
            <a:schemeClr val="tx1"/>
          </a:solidFill>
          <a:latin typeface="+mn-lt"/>
          <a:ea typeface="+mn-ea"/>
          <a:cs typeface="+mn-cs"/>
        </a:defRPr>
      </a:lvl2pPr>
      <a:lvl3pPr marL="914349" algn="l" defTabSz="457174" rtl="0" eaLnBrk="1" latinLnBrk="0" hangingPunct="1">
        <a:defRPr sz="1800" kern="1200">
          <a:solidFill>
            <a:schemeClr val="tx1"/>
          </a:solidFill>
          <a:latin typeface="+mn-lt"/>
          <a:ea typeface="+mn-ea"/>
          <a:cs typeface="+mn-cs"/>
        </a:defRPr>
      </a:lvl3pPr>
      <a:lvl4pPr marL="1371523" algn="l" defTabSz="457174" rtl="0" eaLnBrk="1" latinLnBrk="0" hangingPunct="1">
        <a:defRPr sz="1800" kern="1200">
          <a:solidFill>
            <a:schemeClr val="tx1"/>
          </a:solidFill>
          <a:latin typeface="+mn-lt"/>
          <a:ea typeface="+mn-ea"/>
          <a:cs typeface="+mn-cs"/>
        </a:defRPr>
      </a:lvl4pPr>
      <a:lvl5pPr marL="1828698" algn="l" defTabSz="457174" rtl="0" eaLnBrk="1" latinLnBrk="0" hangingPunct="1">
        <a:defRPr sz="1800" kern="1200">
          <a:solidFill>
            <a:schemeClr val="tx1"/>
          </a:solidFill>
          <a:latin typeface="+mn-lt"/>
          <a:ea typeface="+mn-ea"/>
          <a:cs typeface="+mn-cs"/>
        </a:defRPr>
      </a:lvl5pPr>
      <a:lvl6pPr marL="2285872" algn="l" defTabSz="457174" rtl="0" eaLnBrk="1" latinLnBrk="0" hangingPunct="1">
        <a:defRPr sz="1800" kern="1200">
          <a:solidFill>
            <a:schemeClr val="tx1"/>
          </a:solidFill>
          <a:latin typeface="+mn-lt"/>
          <a:ea typeface="+mn-ea"/>
          <a:cs typeface="+mn-cs"/>
        </a:defRPr>
      </a:lvl6pPr>
      <a:lvl7pPr marL="2743046" algn="l" defTabSz="457174" rtl="0" eaLnBrk="1" latinLnBrk="0" hangingPunct="1">
        <a:defRPr sz="1800" kern="1200">
          <a:solidFill>
            <a:schemeClr val="tx1"/>
          </a:solidFill>
          <a:latin typeface="+mn-lt"/>
          <a:ea typeface="+mn-ea"/>
          <a:cs typeface="+mn-cs"/>
        </a:defRPr>
      </a:lvl7pPr>
      <a:lvl8pPr marL="3200220" algn="l" defTabSz="457174" rtl="0" eaLnBrk="1" latinLnBrk="0" hangingPunct="1">
        <a:defRPr sz="1800" kern="1200">
          <a:solidFill>
            <a:schemeClr val="tx1"/>
          </a:solidFill>
          <a:latin typeface="+mn-lt"/>
          <a:ea typeface="+mn-ea"/>
          <a:cs typeface="+mn-cs"/>
        </a:defRPr>
      </a:lvl8pPr>
      <a:lvl9pPr marL="3657396" algn="l" defTabSz="457174"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64194"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61" tIns="46031" rIns="92061" bIns="46031" numCol="1" anchor="ctr" anchorCtr="0" compatLnSpc="1">
            <a:prstTxWarp prst="textNoShape">
              <a:avLst/>
            </a:prstTxWarp>
          </a:bodyPr>
          <a:lstStyle/>
          <a:p>
            <a:pPr lvl="0"/>
            <a:r>
              <a:rPr lang="en-US"/>
              <a:t>Click to edit Master title style</a:t>
            </a:r>
          </a:p>
        </p:txBody>
      </p:sp>
      <p:sp>
        <p:nvSpPr>
          <p:cNvPr id="264195" name="Rectangle 3"/>
          <p:cNvSpPr>
            <a:spLocks noGrp="1" noChangeArrowheads="1"/>
          </p:cNvSpPr>
          <p:nvPr>
            <p:ph type="body" idx="1"/>
            <p:custDataLst>
              <p:tags r:id="rId16"/>
            </p:custDataLst>
          </p:nvPr>
        </p:nvSpPr>
        <p:spPr bwMode="auto">
          <a:xfrm>
            <a:off x="685800" y="1981252"/>
            <a:ext cx="7772400" cy="4638675"/>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61" tIns="46031" rIns="92061" bIns="46031" numCol="1" anchor="t" anchorCtr="0" compatLnSpc="1">
            <a:prstTxWarp prst="textNoShape">
              <a:avLst/>
            </a:prstTxWarp>
          </a:bodyPr>
          <a:lstStyle/>
          <a:p>
            <a:pPr lvl="0"/>
            <a:r>
              <a:rPr lang="en-US"/>
              <a:t>Click to edit Master text styles</a:t>
            </a:r>
          </a:p>
          <a:p>
            <a:pPr lvl="1"/>
            <a:r>
              <a:rPr lang="en-US"/>
              <a:t>Se2_default_3_cbb752_11apr10con2_default_3_cbb752_11apr10d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userDrawn="1">
            <p:custDataLst>
              <p:tags r:id="rId17"/>
            </p:custDataLst>
          </p:nvPr>
        </p:nvSpPr>
        <p:spPr bwMode="auto">
          <a:xfrm rot="16200000">
            <a:off x="7411245" y="5253883"/>
            <a:ext cx="3078162" cy="263525"/>
          </a:xfrm>
          <a:prstGeom prst="rect">
            <a:avLst/>
          </a:prstGeom>
          <a:noFill/>
          <a:ln w="9525">
            <a:noFill/>
            <a:miter lim="800000"/>
            <a:headEnd/>
            <a:tailEnd/>
          </a:ln>
          <a:effectLst/>
        </p:spPr>
        <p:txBody>
          <a:bodyPr lIns="92061" tIns="46031" rIns="92061" bIns="46031"/>
          <a:lstStyle/>
          <a:p>
            <a:pPr defTabSz="912762" eaLnBrk="0" hangingPunct="0">
              <a:defRPr/>
            </a:pPr>
            <a:fld id="{2AEBC826-27DE-DE48-A2B7-67050F74D78A}"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762" eaLnBrk="0" hangingPunct="0">
                <a:defRPr/>
              </a:pPr>
              <a:t>‹#›</a:t>
            </a:fld>
            <a:r>
              <a:rPr lang="en-US" sz="1800" dirty="0">
                <a:solidFill>
                  <a:srgbClr val="808080"/>
                </a:solidFill>
                <a:ea typeface="ＭＳ Ｐゴシック" charset="-128"/>
                <a:cs typeface="ＭＳ Ｐゴシック" charset="-128"/>
              </a:rPr>
              <a:t> - </a:t>
            </a:r>
            <a:r>
              <a:rPr lang="en-US" sz="1000" dirty="0" err="1">
                <a:solidFill>
                  <a:srgbClr val="969696"/>
                </a:solidFill>
                <a:ea typeface="ＭＳ Ｐゴシック" charset="-128"/>
                <a:cs typeface="ＭＳ Ｐゴシック" charset="-128"/>
              </a:rPr>
              <a:t>Lectures.GersteinLab.org</a:t>
            </a:r>
            <a:endParaRPr lang="en-US" sz="300" b="0" dirty="0">
              <a:solidFill>
                <a:srgbClr val="000000"/>
              </a:solidFill>
              <a:ea typeface="ＭＳ Ｐゴシック" charset="-128"/>
              <a:cs typeface="ＭＳ Ｐゴシック" charset="-128"/>
            </a:endParaRPr>
          </a:p>
        </p:txBody>
      </p:sp>
    </p:spTree>
  </p:cSld>
  <p:clrMap bg1="lt1" tx1="dk1" bg2="lt2" tx2="dk2" accent1="accent1" accent2="accent2" accent3="accent3" accent4="accent4" accent5="accent5" accent6="accent6" hlink="hlink" folHlink="folHlink"/>
  <p:sldLayoutIdLst>
    <p:sldLayoutId id="2147533502" r:id="rId1"/>
    <p:sldLayoutId id="2147533503" r:id="rId2"/>
    <p:sldLayoutId id="2147533504" r:id="rId3"/>
    <p:sldLayoutId id="2147533505" r:id="rId4"/>
    <p:sldLayoutId id="2147533506" r:id="rId5"/>
    <p:sldLayoutId id="2147533507" r:id="rId6"/>
    <p:sldLayoutId id="2147533508" r:id="rId7"/>
    <p:sldLayoutId id="2147533509" r:id="rId8"/>
    <p:sldLayoutId id="2147533510" r:id="rId9"/>
    <p:sldLayoutId id="2147533511" r:id="rId10"/>
    <p:sldLayoutId id="2147533512" r:id="rId11"/>
    <p:sldLayoutId id="2147533513" r:id="rId12"/>
    <p:sldLayoutId id="2147533514" r:id="rId13"/>
  </p:sldLayoutIdLst>
  <p:transition/>
  <p:timing>
    <p:tnLst>
      <p:par>
        <p:cTn id="1" dur="indefinite" restart="never" nodeType="tmRoot"/>
      </p:par>
    </p:tnLst>
  </p:timing>
  <p:hf hdr="0" ftr="0" dt="0"/>
  <p:txStyles>
    <p:titleStyle>
      <a:lvl1pPr algn="ctr" defTabSz="912762"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174" algn="ctr" defTabSz="912762" rtl="0" eaLnBrk="1" fontAlgn="base" hangingPunct="1">
        <a:spcBef>
          <a:spcPct val="0"/>
        </a:spcBef>
        <a:spcAft>
          <a:spcPct val="0"/>
        </a:spcAft>
        <a:defRPr sz="3600" b="1" u="sng">
          <a:solidFill>
            <a:srgbClr val="000099"/>
          </a:solidFill>
          <a:latin typeface="Arial" pitchFamily="-65" charset="0"/>
        </a:defRPr>
      </a:lvl6pPr>
      <a:lvl7pPr marL="914349" algn="ctr" defTabSz="912762" rtl="0" eaLnBrk="1" fontAlgn="base" hangingPunct="1">
        <a:spcBef>
          <a:spcPct val="0"/>
        </a:spcBef>
        <a:spcAft>
          <a:spcPct val="0"/>
        </a:spcAft>
        <a:defRPr sz="3600" b="1" u="sng">
          <a:solidFill>
            <a:srgbClr val="000099"/>
          </a:solidFill>
          <a:latin typeface="Arial" pitchFamily="-65" charset="0"/>
        </a:defRPr>
      </a:lvl7pPr>
      <a:lvl8pPr marL="1371523" algn="ctr" defTabSz="912762" rtl="0" eaLnBrk="1" fontAlgn="base" hangingPunct="1">
        <a:spcBef>
          <a:spcPct val="0"/>
        </a:spcBef>
        <a:spcAft>
          <a:spcPct val="0"/>
        </a:spcAft>
        <a:defRPr sz="3600" b="1" u="sng">
          <a:solidFill>
            <a:srgbClr val="000099"/>
          </a:solidFill>
          <a:latin typeface="Arial" pitchFamily="-65" charset="0"/>
        </a:defRPr>
      </a:lvl8pPr>
      <a:lvl9pPr marL="1828698" algn="ctr" defTabSz="912762" rtl="0" eaLnBrk="1" fontAlgn="base" hangingPunct="1">
        <a:spcBef>
          <a:spcPct val="0"/>
        </a:spcBef>
        <a:spcAft>
          <a:spcPct val="0"/>
        </a:spcAft>
        <a:defRPr sz="3600" b="1" u="sng">
          <a:solidFill>
            <a:srgbClr val="000099"/>
          </a:solidFill>
          <a:latin typeface="Arial" pitchFamily="-65" charset="0"/>
        </a:defRPr>
      </a:lvl9pPr>
    </p:titleStyle>
    <p:bodyStyle>
      <a:lvl1pPr marL="228588" indent="-228588" algn="l" defTabSz="912762"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71468" indent="-228588" algn="l" defTabSz="912762"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2762" indent="-227001" algn="l" defTabSz="912762"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6286" indent="-228588" algn="l" defTabSz="912762"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7111" indent="-228588" algn="l" defTabSz="912762"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459"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634"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808"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5982"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74" rtl="0" eaLnBrk="1" latinLnBrk="0" hangingPunct="1">
        <a:defRPr sz="1800" kern="1200">
          <a:solidFill>
            <a:schemeClr val="tx1"/>
          </a:solidFill>
          <a:latin typeface="+mn-lt"/>
          <a:ea typeface="+mn-ea"/>
          <a:cs typeface="+mn-cs"/>
        </a:defRPr>
      </a:lvl1pPr>
      <a:lvl2pPr marL="457174" algn="l" defTabSz="457174" rtl="0" eaLnBrk="1" latinLnBrk="0" hangingPunct="1">
        <a:defRPr sz="1800" kern="1200">
          <a:solidFill>
            <a:schemeClr val="tx1"/>
          </a:solidFill>
          <a:latin typeface="+mn-lt"/>
          <a:ea typeface="+mn-ea"/>
          <a:cs typeface="+mn-cs"/>
        </a:defRPr>
      </a:lvl2pPr>
      <a:lvl3pPr marL="914349" algn="l" defTabSz="457174" rtl="0" eaLnBrk="1" latinLnBrk="0" hangingPunct="1">
        <a:defRPr sz="1800" kern="1200">
          <a:solidFill>
            <a:schemeClr val="tx1"/>
          </a:solidFill>
          <a:latin typeface="+mn-lt"/>
          <a:ea typeface="+mn-ea"/>
          <a:cs typeface="+mn-cs"/>
        </a:defRPr>
      </a:lvl3pPr>
      <a:lvl4pPr marL="1371523" algn="l" defTabSz="457174" rtl="0" eaLnBrk="1" latinLnBrk="0" hangingPunct="1">
        <a:defRPr sz="1800" kern="1200">
          <a:solidFill>
            <a:schemeClr val="tx1"/>
          </a:solidFill>
          <a:latin typeface="+mn-lt"/>
          <a:ea typeface="+mn-ea"/>
          <a:cs typeface="+mn-cs"/>
        </a:defRPr>
      </a:lvl4pPr>
      <a:lvl5pPr marL="1828698" algn="l" defTabSz="457174" rtl="0" eaLnBrk="1" latinLnBrk="0" hangingPunct="1">
        <a:defRPr sz="1800" kern="1200">
          <a:solidFill>
            <a:schemeClr val="tx1"/>
          </a:solidFill>
          <a:latin typeface="+mn-lt"/>
          <a:ea typeface="+mn-ea"/>
          <a:cs typeface="+mn-cs"/>
        </a:defRPr>
      </a:lvl5pPr>
      <a:lvl6pPr marL="2285872" algn="l" defTabSz="457174" rtl="0" eaLnBrk="1" latinLnBrk="0" hangingPunct="1">
        <a:defRPr sz="1800" kern="1200">
          <a:solidFill>
            <a:schemeClr val="tx1"/>
          </a:solidFill>
          <a:latin typeface="+mn-lt"/>
          <a:ea typeface="+mn-ea"/>
          <a:cs typeface="+mn-cs"/>
        </a:defRPr>
      </a:lvl6pPr>
      <a:lvl7pPr marL="2743046" algn="l" defTabSz="457174" rtl="0" eaLnBrk="1" latinLnBrk="0" hangingPunct="1">
        <a:defRPr sz="1800" kern="1200">
          <a:solidFill>
            <a:schemeClr val="tx1"/>
          </a:solidFill>
          <a:latin typeface="+mn-lt"/>
          <a:ea typeface="+mn-ea"/>
          <a:cs typeface="+mn-cs"/>
        </a:defRPr>
      </a:lvl7pPr>
      <a:lvl8pPr marL="3200220" algn="l" defTabSz="457174" rtl="0" eaLnBrk="1" latinLnBrk="0" hangingPunct="1">
        <a:defRPr sz="1800" kern="1200">
          <a:solidFill>
            <a:schemeClr val="tx1"/>
          </a:solidFill>
          <a:latin typeface="+mn-lt"/>
          <a:ea typeface="+mn-ea"/>
          <a:cs typeface="+mn-cs"/>
        </a:defRPr>
      </a:lvl8pPr>
      <a:lvl9pPr marL="3657396" algn="l" defTabSz="457174"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65218" name="Rectangle 2"/>
          <p:cNvSpPr>
            <a:spLocks noGrp="1" noChangeArrowheads="1"/>
          </p:cNvSpPr>
          <p:nvPr>
            <p:ph type="title"/>
            <p:custDataLst>
              <p:tags r:id="rId16"/>
            </p:custDataLst>
          </p:nvPr>
        </p:nvSpPr>
        <p:spPr bwMode="auto">
          <a:xfrm>
            <a:off x="685800" y="609600"/>
            <a:ext cx="7772400" cy="11430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61" tIns="46031" rIns="92061" bIns="46031" numCol="1" anchor="ctr" anchorCtr="0" compatLnSpc="1">
            <a:prstTxWarp prst="textNoShape">
              <a:avLst/>
            </a:prstTxWarp>
          </a:bodyPr>
          <a:lstStyle/>
          <a:p>
            <a:pPr lvl="0"/>
            <a:r>
              <a:rPr lang="en-US"/>
              <a:t>Click to edit Master title style</a:t>
            </a:r>
          </a:p>
        </p:txBody>
      </p:sp>
      <p:sp>
        <p:nvSpPr>
          <p:cNvPr id="265219" name="Rectangle 3"/>
          <p:cNvSpPr>
            <a:spLocks noGrp="1" noChangeArrowheads="1"/>
          </p:cNvSpPr>
          <p:nvPr>
            <p:ph type="body" idx="1"/>
            <p:custDataLst>
              <p:tags r:id="rId17"/>
            </p:custDataLst>
          </p:nvPr>
        </p:nvSpPr>
        <p:spPr bwMode="auto">
          <a:xfrm>
            <a:off x="685800" y="1981252"/>
            <a:ext cx="7772400" cy="4638675"/>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61" tIns="46031" rIns="92061" bIns="460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8"/>
            </p:custDataLst>
          </p:nvPr>
        </p:nvSpPr>
        <p:spPr bwMode="auto">
          <a:xfrm rot="16200000">
            <a:off x="7411245" y="5253883"/>
            <a:ext cx="3078162" cy="263525"/>
          </a:xfrm>
          <a:prstGeom prst="rect">
            <a:avLst/>
          </a:prstGeom>
          <a:noFill/>
          <a:ln w="9525">
            <a:noFill/>
            <a:miter lim="800000"/>
            <a:headEnd/>
            <a:tailEnd/>
          </a:ln>
          <a:effectLst/>
        </p:spPr>
        <p:txBody>
          <a:bodyPr lIns="92061" tIns="46031" rIns="92061" bIns="46031"/>
          <a:lstStyle/>
          <a:p>
            <a:pPr defTabSz="912762" eaLnBrk="0" hangingPunct="0">
              <a:defRPr/>
            </a:pPr>
            <a:fld id="{F8AE1237-8950-004D-9AC7-3D7DEF484DDD}"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762" eaLnBrk="0" hangingPunct="0">
                <a:defRPr/>
              </a:pPr>
              <a:t>‹#›</a:t>
            </a:fld>
            <a:r>
              <a:rPr lang="en-US" sz="1800">
                <a:solidFill>
                  <a:srgbClr val="808080"/>
                </a:solidFill>
                <a:ea typeface="ＭＳ Ｐゴシック" charset="-128"/>
                <a:cs typeface="ＭＳ Ｐゴシック" charset="-128"/>
              </a:rPr>
              <a:t> - </a:t>
            </a:r>
            <a:r>
              <a:rPr lang="en-US" sz="1000">
                <a:solidFill>
                  <a:srgbClr val="969696"/>
                </a:solidFill>
                <a:ea typeface="ＭＳ Ｐゴシック" charset="-128"/>
                <a:cs typeface="ＭＳ Ｐゴシック" charset="-128"/>
              </a:rPr>
              <a:t>Lectures.GersteinLab.org</a:t>
            </a:r>
            <a:r>
              <a:rPr lang="en-US" sz="400" b="0">
                <a:solidFill>
                  <a:srgbClr val="808080"/>
                </a:solidFill>
                <a:ea typeface="ＭＳ Ｐゴシック" charset="-128"/>
                <a:cs typeface="ＭＳ Ｐゴシック" charset="-128"/>
              </a:rPr>
              <a:t> </a:t>
            </a:r>
            <a:r>
              <a:rPr lang="en-US" sz="300" b="0">
                <a:solidFill>
                  <a:srgbClr val="000000"/>
                </a:solidFill>
                <a:ea typeface="ＭＳ Ｐゴシック" charset="-128"/>
                <a:cs typeface="ＭＳ Ｐゴシック" charset="-128"/>
              </a:rPr>
              <a:t>(c) '09</a:t>
            </a:r>
          </a:p>
        </p:txBody>
      </p:sp>
    </p:spTree>
  </p:cSld>
  <p:clrMap bg1="lt1" tx1="dk1" bg2="lt2" tx2="dk2" accent1="accent1" accent2="accent2" accent3="accent3" accent4="accent4" accent5="accent5" accent6="accent6" hlink="hlink" folHlink="folHlink"/>
  <p:sldLayoutIdLst>
    <p:sldLayoutId id="2147533515" r:id="rId1"/>
    <p:sldLayoutId id="2147533516" r:id="rId2"/>
    <p:sldLayoutId id="2147533517" r:id="rId3"/>
    <p:sldLayoutId id="2147533518" r:id="rId4"/>
    <p:sldLayoutId id="2147533519" r:id="rId5"/>
    <p:sldLayoutId id="2147533520" r:id="rId6"/>
    <p:sldLayoutId id="2147533521" r:id="rId7"/>
    <p:sldLayoutId id="2147533522" r:id="rId8"/>
    <p:sldLayoutId id="2147533523" r:id="rId9"/>
    <p:sldLayoutId id="2147533524" r:id="rId10"/>
    <p:sldLayoutId id="2147533525" r:id="rId11"/>
    <p:sldLayoutId id="2147533526" r:id="rId12"/>
    <p:sldLayoutId id="2147533527" r:id="rId13"/>
    <p:sldLayoutId id="2147533730" r:id="rId14"/>
  </p:sldLayoutIdLst>
  <p:transition/>
  <p:timing>
    <p:tnLst>
      <p:par>
        <p:cTn id="1" dur="indefinite" restart="never" nodeType="tmRoot"/>
      </p:par>
    </p:tnLst>
  </p:timing>
  <p:hf hdr="0" ftr="0" dt="0"/>
  <p:txStyles>
    <p:titleStyle>
      <a:lvl1pPr algn="ctr" defTabSz="912762"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174" algn="ctr" defTabSz="912762" rtl="0" eaLnBrk="1" fontAlgn="base" hangingPunct="1">
        <a:spcBef>
          <a:spcPct val="0"/>
        </a:spcBef>
        <a:spcAft>
          <a:spcPct val="0"/>
        </a:spcAft>
        <a:defRPr sz="3600" b="1" u="sng">
          <a:solidFill>
            <a:srgbClr val="000099"/>
          </a:solidFill>
          <a:latin typeface="Arial" pitchFamily="-65" charset="0"/>
        </a:defRPr>
      </a:lvl6pPr>
      <a:lvl7pPr marL="914349" algn="ctr" defTabSz="912762" rtl="0" eaLnBrk="1" fontAlgn="base" hangingPunct="1">
        <a:spcBef>
          <a:spcPct val="0"/>
        </a:spcBef>
        <a:spcAft>
          <a:spcPct val="0"/>
        </a:spcAft>
        <a:defRPr sz="3600" b="1" u="sng">
          <a:solidFill>
            <a:srgbClr val="000099"/>
          </a:solidFill>
          <a:latin typeface="Arial" pitchFamily="-65" charset="0"/>
        </a:defRPr>
      </a:lvl7pPr>
      <a:lvl8pPr marL="1371523" algn="ctr" defTabSz="912762" rtl="0" eaLnBrk="1" fontAlgn="base" hangingPunct="1">
        <a:spcBef>
          <a:spcPct val="0"/>
        </a:spcBef>
        <a:spcAft>
          <a:spcPct val="0"/>
        </a:spcAft>
        <a:defRPr sz="3600" b="1" u="sng">
          <a:solidFill>
            <a:srgbClr val="000099"/>
          </a:solidFill>
          <a:latin typeface="Arial" pitchFamily="-65" charset="0"/>
        </a:defRPr>
      </a:lvl8pPr>
      <a:lvl9pPr marL="1828698" algn="ctr" defTabSz="912762" rtl="0" eaLnBrk="1" fontAlgn="base" hangingPunct="1">
        <a:spcBef>
          <a:spcPct val="0"/>
        </a:spcBef>
        <a:spcAft>
          <a:spcPct val="0"/>
        </a:spcAft>
        <a:defRPr sz="3600" b="1" u="sng">
          <a:solidFill>
            <a:srgbClr val="000099"/>
          </a:solidFill>
          <a:latin typeface="Arial" pitchFamily="-65" charset="0"/>
        </a:defRPr>
      </a:lvl9pPr>
    </p:titleStyle>
    <p:bodyStyle>
      <a:lvl1pPr marL="228588" indent="-228588" algn="l" defTabSz="912762"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71468" indent="-228588" algn="l" defTabSz="912762"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2762" indent="-227001" algn="l" defTabSz="912762"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6286" indent="-228588" algn="l" defTabSz="912762"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7111" indent="-228588" algn="l" defTabSz="912762"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459"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634"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808"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5982"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74" rtl="0" eaLnBrk="1" latinLnBrk="0" hangingPunct="1">
        <a:defRPr sz="1800" kern="1200">
          <a:solidFill>
            <a:schemeClr val="tx1"/>
          </a:solidFill>
          <a:latin typeface="+mn-lt"/>
          <a:ea typeface="+mn-ea"/>
          <a:cs typeface="+mn-cs"/>
        </a:defRPr>
      </a:lvl1pPr>
      <a:lvl2pPr marL="457174" algn="l" defTabSz="457174" rtl="0" eaLnBrk="1" latinLnBrk="0" hangingPunct="1">
        <a:defRPr sz="1800" kern="1200">
          <a:solidFill>
            <a:schemeClr val="tx1"/>
          </a:solidFill>
          <a:latin typeface="+mn-lt"/>
          <a:ea typeface="+mn-ea"/>
          <a:cs typeface="+mn-cs"/>
        </a:defRPr>
      </a:lvl2pPr>
      <a:lvl3pPr marL="914349" algn="l" defTabSz="457174" rtl="0" eaLnBrk="1" latinLnBrk="0" hangingPunct="1">
        <a:defRPr sz="1800" kern="1200">
          <a:solidFill>
            <a:schemeClr val="tx1"/>
          </a:solidFill>
          <a:latin typeface="+mn-lt"/>
          <a:ea typeface="+mn-ea"/>
          <a:cs typeface="+mn-cs"/>
        </a:defRPr>
      </a:lvl3pPr>
      <a:lvl4pPr marL="1371523" algn="l" defTabSz="457174" rtl="0" eaLnBrk="1" latinLnBrk="0" hangingPunct="1">
        <a:defRPr sz="1800" kern="1200">
          <a:solidFill>
            <a:schemeClr val="tx1"/>
          </a:solidFill>
          <a:latin typeface="+mn-lt"/>
          <a:ea typeface="+mn-ea"/>
          <a:cs typeface="+mn-cs"/>
        </a:defRPr>
      </a:lvl4pPr>
      <a:lvl5pPr marL="1828698" algn="l" defTabSz="457174" rtl="0" eaLnBrk="1" latinLnBrk="0" hangingPunct="1">
        <a:defRPr sz="1800" kern="1200">
          <a:solidFill>
            <a:schemeClr val="tx1"/>
          </a:solidFill>
          <a:latin typeface="+mn-lt"/>
          <a:ea typeface="+mn-ea"/>
          <a:cs typeface="+mn-cs"/>
        </a:defRPr>
      </a:lvl5pPr>
      <a:lvl6pPr marL="2285872" algn="l" defTabSz="457174" rtl="0" eaLnBrk="1" latinLnBrk="0" hangingPunct="1">
        <a:defRPr sz="1800" kern="1200">
          <a:solidFill>
            <a:schemeClr val="tx1"/>
          </a:solidFill>
          <a:latin typeface="+mn-lt"/>
          <a:ea typeface="+mn-ea"/>
          <a:cs typeface="+mn-cs"/>
        </a:defRPr>
      </a:lvl6pPr>
      <a:lvl7pPr marL="2743046" algn="l" defTabSz="457174" rtl="0" eaLnBrk="1" latinLnBrk="0" hangingPunct="1">
        <a:defRPr sz="1800" kern="1200">
          <a:solidFill>
            <a:schemeClr val="tx1"/>
          </a:solidFill>
          <a:latin typeface="+mn-lt"/>
          <a:ea typeface="+mn-ea"/>
          <a:cs typeface="+mn-cs"/>
        </a:defRPr>
      </a:lvl7pPr>
      <a:lvl8pPr marL="3200220" algn="l" defTabSz="457174" rtl="0" eaLnBrk="1" latinLnBrk="0" hangingPunct="1">
        <a:defRPr sz="1800" kern="1200">
          <a:solidFill>
            <a:schemeClr val="tx1"/>
          </a:solidFill>
          <a:latin typeface="+mn-lt"/>
          <a:ea typeface="+mn-ea"/>
          <a:cs typeface="+mn-cs"/>
        </a:defRPr>
      </a:lvl8pPr>
      <a:lvl9pPr marL="3657396" algn="l" defTabSz="457174"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67266" name="Rectangle 2"/>
          <p:cNvSpPr>
            <a:spLocks noGrp="1" noChangeArrowheads="1"/>
          </p:cNvSpPr>
          <p:nvPr>
            <p:ph type="title"/>
          </p:nvPr>
        </p:nvSpPr>
        <p:spPr bwMode="auto">
          <a:xfrm>
            <a:off x="685800" y="609600"/>
            <a:ext cx="7772400" cy="11430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61" tIns="46031" rIns="92061" bIns="46031" numCol="1" anchor="ctr" anchorCtr="0" compatLnSpc="1">
            <a:prstTxWarp prst="textNoShape">
              <a:avLst/>
            </a:prstTxWarp>
          </a:bodyPr>
          <a:lstStyle/>
          <a:p>
            <a:pPr lvl="0"/>
            <a:r>
              <a:rPr lang="en-US"/>
              <a:t>Click to edit Master title style</a:t>
            </a:r>
          </a:p>
        </p:txBody>
      </p:sp>
      <p:sp>
        <p:nvSpPr>
          <p:cNvPr id="267267" name="Rectangle 3"/>
          <p:cNvSpPr>
            <a:spLocks noGrp="1" noChangeArrowheads="1"/>
          </p:cNvSpPr>
          <p:nvPr>
            <p:ph type="body" idx="1"/>
          </p:nvPr>
        </p:nvSpPr>
        <p:spPr bwMode="auto">
          <a:xfrm>
            <a:off x="685800" y="1981252"/>
            <a:ext cx="7772400" cy="4638675"/>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61" tIns="46031" rIns="92061" bIns="46031" numCol="1" anchor="t" anchorCtr="0" compatLnSpc="1">
            <a:prstTxWarp prst="textNoShape">
              <a:avLst/>
            </a:prstTxWarp>
          </a:bodyPr>
          <a:lstStyle/>
          <a:p>
            <a:pPr lvl="0"/>
            <a:r>
              <a:rPr lang="en-US"/>
              <a:t>Click to edit Master text styles</a:t>
            </a:r>
          </a:p>
          <a:p>
            <a:pPr lvl="1"/>
            <a:r>
              <a:rPr lang="en-US"/>
              <a:t>Se2_default_3_cbb752_11apr10con2_default_3_cbb752_11apr10d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userDrawn="1"/>
        </p:nvSpPr>
        <p:spPr bwMode="auto">
          <a:xfrm rot="16200000">
            <a:off x="7411245" y="5253883"/>
            <a:ext cx="3078162" cy="263525"/>
          </a:xfrm>
          <a:prstGeom prst="rect">
            <a:avLst/>
          </a:prstGeom>
          <a:noFill/>
          <a:ln w="9525">
            <a:noFill/>
            <a:miter lim="800000"/>
            <a:headEnd/>
            <a:tailEnd/>
          </a:ln>
          <a:effectLst/>
        </p:spPr>
        <p:txBody>
          <a:bodyPr lIns="92061" tIns="46031" rIns="92061" bIns="46031"/>
          <a:lstStyle/>
          <a:p>
            <a:pPr defTabSz="912762" eaLnBrk="0" hangingPunct="0">
              <a:defRPr/>
            </a:pPr>
            <a:fld id="{38DBBBFD-7EF8-F446-877C-A3AB5ADB8BEB}"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762" eaLnBrk="0" hangingPunct="0">
                <a:defRPr/>
              </a:pPr>
              <a:t>‹#›</a:t>
            </a:fld>
            <a:r>
              <a:rPr lang="en-US" sz="1800" dirty="0">
                <a:solidFill>
                  <a:srgbClr val="808080"/>
                </a:solidFill>
                <a:ea typeface="ＭＳ Ｐゴシック" charset="-128"/>
                <a:cs typeface="ＭＳ Ｐゴシック" charset="-128"/>
              </a:rPr>
              <a:t> - </a:t>
            </a:r>
            <a:r>
              <a:rPr lang="en-US" sz="1000" dirty="0" err="1">
                <a:solidFill>
                  <a:srgbClr val="969696"/>
                </a:solidFill>
                <a:ea typeface="ＭＳ Ｐゴシック" charset="-128"/>
                <a:cs typeface="ＭＳ Ｐゴシック" charset="-128"/>
              </a:rPr>
              <a:t>Lectures.GersteinLab.org</a:t>
            </a:r>
            <a:endParaRPr lang="en-US" sz="300" b="0" dirty="0">
              <a:solidFill>
                <a:srgbClr val="000000"/>
              </a:solidFill>
              <a:ea typeface="ＭＳ Ｐゴシック" charset="-128"/>
              <a:cs typeface="ＭＳ Ｐゴシック" charset="-128"/>
            </a:endParaRPr>
          </a:p>
        </p:txBody>
      </p:sp>
    </p:spTree>
  </p:cSld>
  <p:clrMap bg1="lt1" tx1="dk1" bg2="lt2" tx2="dk2" accent1="accent1" accent2="accent2" accent3="accent3" accent4="accent4" accent5="accent5" accent6="accent6" hlink="hlink" folHlink="folHlink"/>
  <p:sldLayoutIdLst>
    <p:sldLayoutId id="2147533528" r:id="rId1"/>
    <p:sldLayoutId id="2147533529" r:id="rId2"/>
    <p:sldLayoutId id="2147533530" r:id="rId3"/>
    <p:sldLayoutId id="2147533531" r:id="rId4"/>
    <p:sldLayoutId id="2147533532" r:id="rId5"/>
    <p:sldLayoutId id="2147533533" r:id="rId6"/>
    <p:sldLayoutId id="2147533534" r:id="rId7"/>
    <p:sldLayoutId id="2147533535" r:id="rId8"/>
    <p:sldLayoutId id="2147533536" r:id="rId9"/>
    <p:sldLayoutId id="2147533537" r:id="rId10"/>
    <p:sldLayoutId id="2147533538" r:id="rId11"/>
    <p:sldLayoutId id="2147533539" r:id="rId12"/>
    <p:sldLayoutId id="2147533540" r:id="rId13"/>
  </p:sldLayoutIdLst>
  <p:transition/>
  <p:timing>
    <p:tnLst>
      <p:par>
        <p:cTn id="1" dur="indefinite" restart="never" nodeType="tmRoot"/>
      </p:par>
    </p:tnLst>
  </p:timing>
  <p:hf hdr="0" ftr="0" dt="0"/>
  <p:txStyles>
    <p:titleStyle>
      <a:lvl1pPr algn="ctr" defTabSz="912762"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174" algn="ctr" defTabSz="912762" rtl="0" eaLnBrk="1" fontAlgn="base" hangingPunct="1">
        <a:spcBef>
          <a:spcPct val="0"/>
        </a:spcBef>
        <a:spcAft>
          <a:spcPct val="0"/>
        </a:spcAft>
        <a:defRPr sz="3600" b="1" u="sng">
          <a:solidFill>
            <a:srgbClr val="000099"/>
          </a:solidFill>
          <a:latin typeface="Arial" pitchFamily="-65" charset="0"/>
        </a:defRPr>
      </a:lvl6pPr>
      <a:lvl7pPr marL="914349" algn="ctr" defTabSz="912762" rtl="0" eaLnBrk="1" fontAlgn="base" hangingPunct="1">
        <a:spcBef>
          <a:spcPct val="0"/>
        </a:spcBef>
        <a:spcAft>
          <a:spcPct val="0"/>
        </a:spcAft>
        <a:defRPr sz="3600" b="1" u="sng">
          <a:solidFill>
            <a:srgbClr val="000099"/>
          </a:solidFill>
          <a:latin typeface="Arial" pitchFamily="-65" charset="0"/>
        </a:defRPr>
      </a:lvl7pPr>
      <a:lvl8pPr marL="1371523" algn="ctr" defTabSz="912762" rtl="0" eaLnBrk="1" fontAlgn="base" hangingPunct="1">
        <a:spcBef>
          <a:spcPct val="0"/>
        </a:spcBef>
        <a:spcAft>
          <a:spcPct val="0"/>
        </a:spcAft>
        <a:defRPr sz="3600" b="1" u="sng">
          <a:solidFill>
            <a:srgbClr val="000099"/>
          </a:solidFill>
          <a:latin typeface="Arial" pitchFamily="-65" charset="0"/>
        </a:defRPr>
      </a:lvl8pPr>
      <a:lvl9pPr marL="1828698" algn="ctr" defTabSz="912762" rtl="0" eaLnBrk="1" fontAlgn="base" hangingPunct="1">
        <a:spcBef>
          <a:spcPct val="0"/>
        </a:spcBef>
        <a:spcAft>
          <a:spcPct val="0"/>
        </a:spcAft>
        <a:defRPr sz="3600" b="1" u="sng">
          <a:solidFill>
            <a:srgbClr val="000099"/>
          </a:solidFill>
          <a:latin typeface="Arial" pitchFamily="-65" charset="0"/>
        </a:defRPr>
      </a:lvl9pPr>
    </p:titleStyle>
    <p:bodyStyle>
      <a:lvl1pPr marL="228588" indent="-228588" algn="l" defTabSz="912762"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71468" indent="-228588" algn="l" defTabSz="912762"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2762" indent="-227001" algn="l" defTabSz="912762"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6286" indent="-228588" algn="l" defTabSz="912762"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7111" indent="-228588" algn="l" defTabSz="912762"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459"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634"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808"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5982"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74" rtl="0" eaLnBrk="1" latinLnBrk="0" hangingPunct="1">
        <a:defRPr sz="1800" kern="1200">
          <a:solidFill>
            <a:schemeClr val="tx1"/>
          </a:solidFill>
          <a:latin typeface="+mn-lt"/>
          <a:ea typeface="+mn-ea"/>
          <a:cs typeface="+mn-cs"/>
        </a:defRPr>
      </a:lvl1pPr>
      <a:lvl2pPr marL="457174" algn="l" defTabSz="457174" rtl="0" eaLnBrk="1" latinLnBrk="0" hangingPunct="1">
        <a:defRPr sz="1800" kern="1200">
          <a:solidFill>
            <a:schemeClr val="tx1"/>
          </a:solidFill>
          <a:latin typeface="+mn-lt"/>
          <a:ea typeface="+mn-ea"/>
          <a:cs typeface="+mn-cs"/>
        </a:defRPr>
      </a:lvl2pPr>
      <a:lvl3pPr marL="914349" algn="l" defTabSz="457174" rtl="0" eaLnBrk="1" latinLnBrk="0" hangingPunct="1">
        <a:defRPr sz="1800" kern="1200">
          <a:solidFill>
            <a:schemeClr val="tx1"/>
          </a:solidFill>
          <a:latin typeface="+mn-lt"/>
          <a:ea typeface="+mn-ea"/>
          <a:cs typeface="+mn-cs"/>
        </a:defRPr>
      </a:lvl3pPr>
      <a:lvl4pPr marL="1371523" algn="l" defTabSz="457174" rtl="0" eaLnBrk="1" latinLnBrk="0" hangingPunct="1">
        <a:defRPr sz="1800" kern="1200">
          <a:solidFill>
            <a:schemeClr val="tx1"/>
          </a:solidFill>
          <a:latin typeface="+mn-lt"/>
          <a:ea typeface="+mn-ea"/>
          <a:cs typeface="+mn-cs"/>
        </a:defRPr>
      </a:lvl4pPr>
      <a:lvl5pPr marL="1828698" algn="l" defTabSz="457174" rtl="0" eaLnBrk="1" latinLnBrk="0" hangingPunct="1">
        <a:defRPr sz="1800" kern="1200">
          <a:solidFill>
            <a:schemeClr val="tx1"/>
          </a:solidFill>
          <a:latin typeface="+mn-lt"/>
          <a:ea typeface="+mn-ea"/>
          <a:cs typeface="+mn-cs"/>
        </a:defRPr>
      </a:lvl5pPr>
      <a:lvl6pPr marL="2285872" algn="l" defTabSz="457174" rtl="0" eaLnBrk="1" latinLnBrk="0" hangingPunct="1">
        <a:defRPr sz="1800" kern="1200">
          <a:solidFill>
            <a:schemeClr val="tx1"/>
          </a:solidFill>
          <a:latin typeface="+mn-lt"/>
          <a:ea typeface="+mn-ea"/>
          <a:cs typeface="+mn-cs"/>
        </a:defRPr>
      </a:lvl6pPr>
      <a:lvl7pPr marL="2743046" algn="l" defTabSz="457174" rtl="0" eaLnBrk="1" latinLnBrk="0" hangingPunct="1">
        <a:defRPr sz="1800" kern="1200">
          <a:solidFill>
            <a:schemeClr val="tx1"/>
          </a:solidFill>
          <a:latin typeface="+mn-lt"/>
          <a:ea typeface="+mn-ea"/>
          <a:cs typeface="+mn-cs"/>
        </a:defRPr>
      </a:lvl7pPr>
      <a:lvl8pPr marL="3200220" algn="l" defTabSz="457174" rtl="0" eaLnBrk="1" latinLnBrk="0" hangingPunct="1">
        <a:defRPr sz="1800" kern="1200">
          <a:solidFill>
            <a:schemeClr val="tx1"/>
          </a:solidFill>
          <a:latin typeface="+mn-lt"/>
          <a:ea typeface="+mn-ea"/>
          <a:cs typeface="+mn-cs"/>
        </a:defRPr>
      </a:lvl8pPr>
      <a:lvl9pPr marL="3657396" algn="l" defTabSz="457174"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68290" name="Rectangle 2"/>
          <p:cNvSpPr>
            <a:spLocks noGrp="1" noChangeArrowheads="1"/>
          </p:cNvSpPr>
          <p:nvPr>
            <p:ph type="title"/>
          </p:nvPr>
        </p:nvSpPr>
        <p:spPr bwMode="auto">
          <a:xfrm>
            <a:off x="685800" y="609600"/>
            <a:ext cx="7772400" cy="11430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61" tIns="46031" rIns="92061" bIns="46031" numCol="1" anchor="ctr" anchorCtr="0" compatLnSpc="1">
            <a:prstTxWarp prst="textNoShape">
              <a:avLst/>
            </a:prstTxWarp>
          </a:bodyPr>
          <a:lstStyle/>
          <a:p>
            <a:pPr lvl="0"/>
            <a:r>
              <a:rPr lang="en-US"/>
              <a:t>Click to edit Master title style</a:t>
            </a:r>
          </a:p>
        </p:txBody>
      </p:sp>
      <p:sp>
        <p:nvSpPr>
          <p:cNvPr id="268291" name="Rectangle 3"/>
          <p:cNvSpPr>
            <a:spLocks noGrp="1" noChangeArrowheads="1"/>
          </p:cNvSpPr>
          <p:nvPr>
            <p:ph type="body" idx="1"/>
          </p:nvPr>
        </p:nvSpPr>
        <p:spPr bwMode="auto">
          <a:xfrm>
            <a:off x="685800" y="1981252"/>
            <a:ext cx="7772400" cy="4638675"/>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61" tIns="46031" rIns="92061" bIns="46031" numCol="1" anchor="t" anchorCtr="0" compatLnSpc="1">
            <a:prstTxWarp prst="textNoShape">
              <a:avLst/>
            </a:prstTxWarp>
          </a:bodyPr>
          <a:lstStyle/>
          <a:p>
            <a:pPr lvl="0"/>
            <a:r>
              <a:rPr lang="en-US"/>
              <a:t>Click to edit Master text styles</a:t>
            </a:r>
          </a:p>
          <a:p>
            <a:pPr lvl="1"/>
            <a:r>
              <a:rPr lang="en-US"/>
              <a:t>Se2_default_3_cbb752_11apr10con2_default_3_cbb752_11apr10d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userDrawn="1"/>
        </p:nvSpPr>
        <p:spPr bwMode="auto">
          <a:xfrm rot="16200000">
            <a:off x="7411245" y="5253883"/>
            <a:ext cx="3078162" cy="263525"/>
          </a:xfrm>
          <a:prstGeom prst="rect">
            <a:avLst/>
          </a:prstGeom>
          <a:noFill/>
          <a:ln w="9525">
            <a:noFill/>
            <a:miter lim="800000"/>
            <a:headEnd/>
            <a:tailEnd/>
          </a:ln>
          <a:effectLst/>
        </p:spPr>
        <p:txBody>
          <a:bodyPr lIns="92061" tIns="46031" rIns="92061" bIns="46031"/>
          <a:lstStyle/>
          <a:p>
            <a:pPr defTabSz="912762" eaLnBrk="0" hangingPunct="0">
              <a:defRPr/>
            </a:pPr>
            <a:fld id="{3020F236-B7AF-C745-9D62-E32B38C708B5}" type="slidenum">
              <a:rPr lang="en-US" sz="1600" i="1">
                <a:solidFill>
                  <a:srgbClr val="000000"/>
                </a:solidFill>
                <a:effectLst>
                  <a:outerShdw blurRad="38100" dist="38100" dir="2700000" algn="tl">
                    <a:srgbClr val="DDDDDD"/>
                  </a:outerShdw>
                </a:effectLst>
                <a:latin typeface="Courier New" charset="0"/>
              </a:rPr>
              <a:pPr defTabSz="912762" eaLnBrk="0" hangingPunct="0">
                <a:defRPr/>
              </a:pPr>
              <a:t>‹#›</a:t>
            </a:fld>
            <a:r>
              <a:rPr lang="en-US" sz="1800">
                <a:solidFill>
                  <a:srgbClr val="808080"/>
                </a:solidFill>
              </a:rPr>
              <a:t> - </a:t>
            </a:r>
            <a:r>
              <a:rPr lang="en-US" sz="1000">
                <a:solidFill>
                  <a:srgbClr val="969696"/>
                </a:solidFill>
              </a:rPr>
              <a:t>Lectures.GersteinLab.org</a:t>
            </a:r>
            <a:endParaRPr lang="en-US" sz="300" b="0">
              <a:solidFill>
                <a:srgbClr val="000000"/>
              </a:solidFill>
            </a:endParaRPr>
          </a:p>
        </p:txBody>
      </p:sp>
    </p:spTree>
  </p:cSld>
  <p:clrMap bg1="lt1" tx1="dk1" bg2="lt2" tx2="dk2" accent1="accent1" accent2="accent2" accent3="accent3" accent4="accent4" accent5="accent5" accent6="accent6" hlink="hlink" folHlink="folHlink"/>
  <p:sldLayoutIdLst>
    <p:sldLayoutId id="2147533541" r:id="rId1"/>
    <p:sldLayoutId id="2147533542" r:id="rId2"/>
    <p:sldLayoutId id="2147533543" r:id="rId3"/>
    <p:sldLayoutId id="2147533544" r:id="rId4"/>
    <p:sldLayoutId id="2147533545" r:id="rId5"/>
    <p:sldLayoutId id="2147533546" r:id="rId6"/>
    <p:sldLayoutId id="2147533547" r:id="rId7"/>
    <p:sldLayoutId id="2147533548" r:id="rId8"/>
    <p:sldLayoutId id="2147533549" r:id="rId9"/>
    <p:sldLayoutId id="2147533550" r:id="rId10"/>
    <p:sldLayoutId id="2147533551" r:id="rId11"/>
    <p:sldLayoutId id="2147533552" r:id="rId12"/>
    <p:sldLayoutId id="2147533553" r:id="rId13"/>
  </p:sldLayoutIdLst>
  <p:transition/>
  <p:timing>
    <p:tnLst>
      <p:par>
        <p:cTn id="1" dur="indefinite" restart="never" nodeType="tmRoot"/>
      </p:par>
    </p:tnLst>
  </p:timing>
  <p:hf hdr="0" ftr="0" dt="0"/>
  <p:txStyles>
    <p:titleStyle>
      <a:lvl1pPr algn="ctr" defTabSz="912762"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174" algn="ctr" defTabSz="912762" rtl="0" eaLnBrk="1" fontAlgn="base" hangingPunct="1">
        <a:spcBef>
          <a:spcPct val="0"/>
        </a:spcBef>
        <a:spcAft>
          <a:spcPct val="0"/>
        </a:spcAft>
        <a:defRPr sz="3600" b="1" u="sng">
          <a:solidFill>
            <a:srgbClr val="000099"/>
          </a:solidFill>
          <a:latin typeface="Arial" pitchFamily="-65" charset="0"/>
        </a:defRPr>
      </a:lvl6pPr>
      <a:lvl7pPr marL="914349" algn="ctr" defTabSz="912762" rtl="0" eaLnBrk="1" fontAlgn="base" hangingPunct="1">
        <a:spcBef>
          <a:spcPct val="0"/>
        </a:spcBef>
        <a:spcAft>
          <a:spcPct val="0"/>
        </a:spcAft>
        <a:defRPr sz="3600" b="1" u="sng">
          <a:solidFill>
            <a:srgbClr val="000099"/>
          </a:solidFill>
          <a:latin typeface="Arial" pitchFamily="-65" charset="0"/>
        </a:defRPr>
      </a:lvl7pPr>
      <a:lvl8pPr marL="1371523" algn="ctr" defTabSz="912762" rtl="0" eaLnBrk="1" fontAlgn="base" hangingPunct="1">
        <a:spcBef>
          <a:spcPct val="0"/>
        </a:spcBef>
        <a:spcAft>
          <a:spcPct val="0"/>
        </a:spcAft>
        <a:defRPr sz="3600" b="1" u="sng">
          <a:solidFill>
            <a:srgbClr val="000099"/>
          </a:solidFill>
          <a:latin typeface="Arial" pitchFamily="-65" charset="0"/>
        </a:defRPr>
      </a:lvl8pPr>
      <a:lvl9pPr marL="1828698" algn="ctr" defTabSz="912762" rtl="0" eaLnBrk="1" fontAlgn="base" hangingPunct="1">
        <a:spcBef>
          <a:spcPct val="0"/>
        </a:spcBef>
        <a:spcAft>
          <a:spcPct val="0"/>
        </a:spcAft>
        <a:defRPr sz="3600" b="1" u="sng">
          <a:solidFill>
            <a:srgbClr val="000099"/>
          </a:solidFill>
          <a:latin typeface="Arial" pitchFamily="-65" charset="0"/>
        </a:defRPr>
      </a:lvl9pPr>
    </p:titleStyle>
    <p:bodyStyle>
      <a:lvl1pPr marL="228588" indent="-228588" algn="l" defTabSz="912762"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71468" indent="-228588" algn="l" defTabSz="912762"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2762" indent="-227001" algn="l" defTabSz="912762"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6286" indent="-228588" algn="l" defTabSz="912762"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7111" indent="-228588" algn="l" defTabSz="912762"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459"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634"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808"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5982"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74" rtl="0" eaLnBrk="1" latinLnBrk="0" hangingPunct="1">
        <a:defRPr sz="1800" kern="1200">
          <a:solidFill>
            <a:schemeClr val="tx1"/>
          </a:solidFill>
          <a:latin typeface="+mn-lt"/>
          <a:ea typeface="+mn-ea"/>
          <a:cs typeface="+mn-cs"/>
        </a:defRPr>
      </a:lvl1pPr>
      <a:lvl2pPr marL="457174" algn="l" defTabSz="457174" rtl="0" eaLnBrk="1" latinLnBrk="0" hangingPunct="1">
        <a:defRPr sz="1800" kern="1200">
          <a:solidFill>
            <a:schemeClr val="tx1"/>
          </a:solidFill>
          <a:latin typeface="+mn-lt"/>
          <a:ea typeface="+mn-ea"/>
          <a:cs typeface="+mn-cs"/>
        </a:defRPr>
      </a:lvl2pPr>
      <a:lvl3pPr marL="914349" algn="l" defTabSz="457174" rtl="0" eaLnBrk="1" latinLnBrk="0" hangingPunct="1">
        <a:defRPr sz="1800" kern="1200">
          <a:solidFill>
            <a:schemeClr val="tx1"/>
          </a:solidFill>
          <a:latin typeface="+mn-lt"/>
          <a:ea typeface="+mn-ea"/>
          <a:cs typeface="+mn-cs"/>
        </a:defRPr>
      </a:lvl3pPr>
      <a:lvl4pPr marL="1371523" algn="l" defTabSz="457174" rtl="0" eaLnBrk="1" latinLnBrk="0" hangingPunct="1">
        <a:defRPr sz="1800" kern="1200">
          <a:solidFill>
            <a:schemeClr val="tx1"/>
          </a:solidFill>
          <a:latin typeface="+mn-lt"/>
          <a:ea typeface="+mn-ea"/>
          <a:cs typeface="+mn-cs"/>
        </a:defRPr>
      </a:lvl4pPr>
      <a:lvl5pPr marL="1828698" algn="l" defTabSz="457174" rtl="0" eaLnBrk="1" latinLnBrk="0" hangingPunct="1">
        <a:defRPr sz="1800" kern="1200">
          <a:solidFill>
            <a:schemeClr val="tx1"/>
          </a:solidFill>
          <a:latin typeface="+mn-lt"/>
          <a:ea typeface="+mn-ea"/>
          <a:cs typeface="+mn-cs"/>
        </a:defRPr>
      </a:lvl5pPr>
      <a:lvl6pPr marL="2285872" algn="l" defTabSz="457174" rtl="0" eaLnBrk="1" latinLnBrk="0" hangingPunct="1">
        <a:defRPr sz="1800" kern="1200">
          <a:solidFill>
            <a:schemeClr val="tx1"/>
          </a:solidFill>
          <a:latin typeface="+mn-lt"/>
          <a:ea typeface="+mn-ea"/>
          <a:cs typeface="+mn-cs"/>
        </a:defRPr>
      </a:lvl6pPr>
      <a:lvl7pPr marL="2743046" algn="l" defTabSz="457174" rtl="0" eaLnBrk="1" latinLnBrk="0" hangingPunct="1">
        <a:defRPr sz="1800" kern="1200">
          <a:solidFill>
            <a:schemeClr val="tx1"/>
          </a:solidFill>
          <a:latin typeface="+mn-lt"/>
          <a:ea typeface="+mn-ea"/>
          <a:cs typeface="+mn-cs"/>
        </a:defRPr>
      </a:lvl7pPr>
      <a:lvl8pPr marL="3200220" algn="l" defTabSz="457174" rtl="0" eaLnBrk="1" latinLnBrk="0" hangingPunct="1">
        <a:defRPr sz="1800" kern="1200">
          <a:solidFill>
            <a:schemeClr val="tx1"/>
          </a:solidFill>
          <a:latin typeface="+mn-lt"/>
          <a:ea typeface="+mn-ea"/>
          <a:cs typeface="+mn-cs"/>
        </a:defRPr>
      </a:lvl8pPr>
      <a:lvl9pPr marL="3657396" algn="l" defTabSz="457174"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482" name="Rectangle 2"/>
          <p:cNvSpPr>
            <a:spLocks noGrp="1" noChangeArrowheads="1"/>
          </p:cNvSpPr>
          <p:nvPr>
            <p:ph type="title"/>
            <p:custDataLst>
              <p:tags r:id="rId16"/>
            </p:custDataLst>
          </p:nvPr>
        </p:nvSpPr>
        <p:spPr bwMode="auto">
          <a:xfrm>
            <a:off x="685800" y="609600"/>
            <a:ext cx="7772400" cy="11430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61" tIns="46031" rIns="92061" bIns="46031" numCol="1" anchor="ctr" anchorCtr="0" compatLnSpc="1">
            <a:prstTxWarp prst="textNoShape">
              <a:avLst/>
            </a:prstTxWarp>
          </a:bodyPr>
          <a:lstStyle/>
          <a:p>
            <a:pPr lvl="0"/>
            <a:r>
              <a:rPr lang="en-US"/>
              <a:t>Click to edit Master title style</a:t>
            </a:r>
          </a:p>
        </p:txBody>
      </p:sp>
      <p:sp>
        <p:nvSpPr>
          <p:cNvPr id="20483" name="Rectangle 3"/>
          <p:cNvSpPr>
            <a:spLocks noGrp="1" noChangeArrowheads="1"/>
          </p:cNvSpPr>
          <p:nvPr>
            <p:ph type="body" idx="1"/>
            <p:custDataLst>
              <p:tags r:id="rId17"/>
            </p:custDataLst>
          </p:nvPr>
        </p:nvSpPr>
        <p:spPr bwMode="auto">
          <a:xfrm>
            <a:off x="685800" y="1981252"/>
            <a:ext cx="7772400" cy="4638675"/>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61" tIns="46031" rIns="92061" bIns="460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8"/>
            </p:custDataLst>
          </p:nvPr>
        </p:nvSpPr>
        <p:spPr bwMode="auto">
          <a:xfrm rot="16200000">
            <a:off x="7411245" y="5253883"/>
            <a:ext cx="3078162" cy="263525"/>
          </a:xfrm>
          <a:prstGeom prst="rect">
            <a:avLst/>
          </a:prstGeom>
          <a:noFill/>
          <a:ln w="9525">
            <a:noFill/>
            <a:miter lim="800000"/>
            <a:headEnd/>
            <a:tailEnd/>
          </a:ln>
          <a:effectLst/>
        </p:spPr>
        <p:txBody>
          <a:bodyPr lIns="92061" tIns="46031" rIns="92061" bIns="46031"/>
          <a:lstStyle/>
          <a:p>
            <a:pPr defTabSz="912762" eaLnBrk="0" hangingPunct="0">
              <a:defRPr/>
            </a:pPr>
            <a:fld id="{653B5347-6972-5449-9354-B26C960DAA18}" type="slidenum">
              <a:rPr lang="en-US" sz="1600" i="1">
                <a:effectLst>
                  <a:outerShdw blurRad="38100" dist="38100" dir="2700000" algn="tl">
                    <a:srgbClr val="DDDDDD"/>
                  </a:outerShdw>
                </a:effectLst>
                <a:latin typeface="Courier New" charset="0"/>
                <a:ea typeface="ＭＳ Ｐゴシック" charset="-128"/>
                <a:cs typeface="ＭＳ Ｐゴシック" charset="-128"/>
              </a:rPr>
              <a:pPr defTabSz="912762" eaLnBrk="0" hangingPunct="0">
                <a:defRPr/>
              </a:pPr>
              <a:t>‹#›</a:t>
            </a:fld>
            <a:r>
              <a:rPr lang="en-US" sz="1800">
                <a:solidFill>
                  <a:srgbClr val="808080"/>
                </a:solidFill>
                <a:ea typeface="ＭＳ Ｐゴシック" charset="-128"/>
                <a:cs typeface="ＭＳ Ｐゴシック" charset="-128"/>
              </a:rPr>
              <a:t> - </a:t>
            </a:r>
            <a:r>
              <a:rPr lang="en-US" sz="1000">
                <a:solidFill>
                  <a:srgbClr val="969696"/>
                </a:solidFill>
                <a:ea typeface="ＭＳ Ｐゴシック" charset="-128"/>
                <a:cs typeface="ＭＳ Ｐゴシック" charset="-128"/>
              </a:rPr>
              <a:t>Lectures.GersteinLab.org</a:t>
            </a:r>
            <a:r>
              <a:rPr lang="en-US" sz="400" b="0">
                <a:solidFill>
                  <a:srgbClr val="808080"/>
                </a:solidFill>
                <a:ea typeface="ＭＳ Ｐゴシック" charset="-128"/>
                <a:cs typeface="ＭＳ Ｐゴシック" charset="-128"/>
              </a:rPr>
              <a:t> </a:t>
            </a:r>
            <a:r>
              <a:rPr lang="en-US" sz="300" b="0">
                <a:ea typeface="ＭＳ Ｐゴシック" charset="-128"/>
                <a:cs typeface="ＭＳ Ｐゴシック" charset="-128"/>
              </a:rPr>
              <a:t>(c) '09</a:t>
            </a:r>
          </a:p>
        </p:txBody>
      </p:sp>
    </p:spTree>
  </p:cSld>
  <p:clrMap bg1="lt1" tx1="dk1" bg2="lt2" tx2="dk2" accent1="accent1" accent2="accent2" accent3="accent3" accent4="accent4" accent5="accent5" accent6="accent6" hlink="hlink" folHlink="folHlink"/>
  <p:sldLayoutIdLst>
    <p:sldLayoutId id="2147533149" r:id="rId1"/>
    <p:sldLayoutId id="2147533150" r:id="rId2"/>
    <p:sldLayoutId id="2147533151" r:id="rId3"/>
    <p:sldLayoutId id="2147533152" r:id="rId4"/>
    <p:sldLayoutId id="2147533153" r:id="rId5"/>
    <p:sldLayoutId id="2147533154" r:id="rId6"/>
    <p:sldLayoutId id="2147533155" r:id="rId7"/>
    <p:sldLayoutId id="2147533156" r:id="rId8"/>
    <p:sldLayoutId id="2147533157" r:id="rId9"/>
    <p:sldLayoutId id="2147533158" r:id="rId10"/>
    <p:sldLayoutId id="2147533159" r:id="rId11"/>
    <p:sldLayoutId id="2147533160" r:id="rId12"/>
    <p:sldLayoutId id="2147533161" r:id="rId13"/>
    <p:sldLayoutId id="2147533610" r:id="rId14"/>
  </p:sldLayoutIdLst>
  <p:transition/>
  <p:timing>
    <p:tnLst>
      <p:par>
        <p:cTn id="1" dur="indefinite" restart="never" nodeType="tmRoot"/>
      </p:par>
    </p:tnLst>
  </p:timing>
  <p:hf hdr="0" ftr="0" dt="0"/>
  <p:txStyles>
    <p:titleStyle>
      <a:lvl1pPr algn="ctr" defTabSz="912762"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174" algn="ctr" defTabSz="912762" rtl="0" eaLnBrk="1" fontAlgn="base" hangingPunct="1">
        <a:spcBef>
          <a:spcPct val="0"/>
        </a:spcBef>
        <a:spcAft>
          <a:spcPct val="0"/>
        </a:spcAft>
        <a:defRPr sz="3600" b="1" u="sng">
          <a:solidFill>
            <a:srgbClr val="000099"/>
          </a:solidFill>
          <a:latin typeface="Arial" pitchFamily="-65" charset="0"/>
        </a:defRPr>
      </a:lvl6pPr>
      <a:lvl7pPr marL="914349" algn="ctr" defTabSz="912762" rtl="0" eaLnBrk="1" fontAlgn="base" hangingPunct="1">
        <a:spcBef>
          <a:spcPct val="0"/>
        </a:spcBef>
        <a:spcAft>
          <a:spcPct val="0"/>
        </a:spcAft>
        <a:defRPr sz="3600" b="1" u="sng">
          <a:solidFill>
            <a:srgbClr val="000099"/>
          </a:solidFill>
          <a:latin typeface="Arial" pitchFamily="-65" charset="0"/>
        </a:defRPr>
      </a:lvl7pPr>
      <a:lvl8pPr marL="1371523" algn="ctr" defTabSz="912762" rtl="0" eaLnBrk="1" fontAlgn="base" hangingPunct="1">
        <a:spcBef>
          <a:spcPct val="0"/>
        </a:spcBef>
        <a:spcAft>
          <a:spcPct val="0"/>
        </a:spcAft>
        <a:defRPr sz="3600" b="1" u="sng">
          <a:solidFill>
            <a:srgbClr val="000099"/>
          </a:solidFill>
          <a:latin typeface="Arial" pitchFamily="-65" charset="0"/>
        </a:defRPr>
      </a:lvl8pPr>
      <a:lvl9pPr marL="1828698" algn="ctr" defTabSz="912762" rtl="0" eaLnBrk="1" fontAlgn="base" hangingPunct="1">
        <a:spcBef>
          <a:spcPct val="0"/>
        </a:spcBef>
        <a:spcAft>
          <a:spcPct val="0"/>
        </a:spcAft>
        <a:defRPr sz="3600" b="1" u="sng">
          <a:solidFill>
            <a:srgbClr val="000099"/>
          </a:solidFill>
          <a:latin typeface="Arial" pitchFamily="-65" charset="0"/>
        </a:defRPr>
      </a:lvl9pPr>
    </p:titleStyle>
    <p:bodyStyle>
      <a:lvl1pPr marL="228588" indent="-228588" algn="l" defTabSz="912762"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71468" indent="-228588" algn="l" defTabSz="912762"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2762" indent="-227001" algn="l" defTabSz="912762"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6286" indent="-228588" algn="l" defTabSz="912762"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7111" indent="-228588" algn="l" defTabSz="912762"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459"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634"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808"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5982"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74" rtl="0" eaLnBrk="1" latinLnBrk="0" hangingPunct="1">
        <a:defRPr sz="1800" kern="1200">
          <a:solidFill>
            <a:schemeClr val="tx1"/>
          </a:solidFill>
          <a:latin typeface="+mn-lt"/>
          <a:ea typeface="+mn-ea"/>
          <a:cs typeface="+mn-cs"/>
        </a:defRPr>
      </a:lvl1pPr>
      <a:lvl2pPr marL="457174" algn="l" defTabSz="457174" rtl="0" eaLnBrk="1" latinLnBrk="0" hangingPunct="1">
        <a:defRPr sz="1800" kern="1200">
          <a:solidFill>
            <a:schemeClr val="tx1"/>
          </a:solidFill>
          <a:latin typeface="+mn-lt"/>
          <a:ea typeface="+mn-ea"/>
          <a:cs typeface="+mn-cs"/>
        </a:defRPr>
      </a:lvl2pPr>
      <a:lvl3pPr marL="914349" algn="l" defTabSz="457174" rtl="0" eaLnBrk="1" latinLnBrk="0" hangingPunct="1">
        <a:defRPr sz="1800" kern="1200">
          <a:solidFill>
            <a:schemeClr val="tx1"/>
          </a:solidFill>
          <a:latin typeface="+mn-lt"/>
          <a:ea typeface="+mn-ea"/>
          <a:cs typeface="+mn-cs"/>
        </a:defRPr>
      </a:lvl3pPr>
      <a:lvl4pPr marL="1371523" algn="l" defTabSz="457174" rtl="0" eaLnBrk="1" latinLnBrk="0" hangingPunct="1">
        <a:defRPr sz="1800" kern="1200">
          <a:solidFill>
            <a:schemeClr val="tx1"/>
          </a:solidFill>
          <a:latin typeface="+mn-lt"/>
          <a:ea typeface="+mn-ea"/>
          <a:cs typeface="+mn-cs"/>
        </a:defRPr>
      </a:lvl4pPr>
      <a:lvl5pPr marL="1828698" algn="l" defTabSz="457174" rtl="0" eaLnBrk="1" latinLnBrk="0" hangingPunct="1">
        <a:defRPr sz="1800" kern="1200">
          <a:solidFill>
            <a:schemeClr val="tx1"/>
          </a:solidFill>
          <a:latin typeface="+mn-lt"/>
          <a:ea typeface="+mn-ea"/>
          <a:cs typeface="+mn-cs"/>
        </a:defRPr>
      </a:lvl5pPr>
      <a:lvl6pPr marL="2285872" algn="l" defTabSz="457174" rtl="0" eaLnBrk="1" latinLnBrk="0" hangingPunct="1">
        <a:defRPr sz="1800" kern="1200">
          <a:solidFill>
            <a:schemeClr val="tx1"/>
          </a:solidFill>
          <a:latin typeface="+mn-lt"/>
          <a:ea typeface="+mn-ea"/>
          <a:cs typeface="+mn-cs"/>
        </a:defRPr>
      </a:lvl6pPr>
      <a:lvl7pPr marL="2743046" algn="l" defTabSz="457174" rtl="0" eaLnBrk="1" latinLnBrk="0" hangingPunct="1">
        <a:defRPr sz="1800" kern="1200">
          <a:solidFill>
            <a:schemeClr val="tx1"/>
          </a:solidFill>
          <a:latin typeface="+mn-lt"/>
          <a:ea typeface="+mn-ea"/>
          <a:cs typeface="+mn-cs"/>
        </a:defRPr>
      </a:lvl7pPr>
      <a:lvl8pPr marL="3200220" algn="l" defTabSz="457174" rtl="0" eaLnBrk="1" latinLnBrk="0" hangingPunct="1">
        <a:defRPr sz="1800" kern="1200">
          <a:solidFill>
            <a:schemeClr val="tx1"/>
          </a:solidFill>
          <a:latin typeface="+mn-lt"/>
          <a:ea typeface="+mn-ea"/>
          <a:cs typeface="+mn-cs"/>
        </a:defRPr>
      </a:lvl8pPr>
      <a:lvl9pPr marL="3657396" algn="l" defTabSz="457174"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69314" name="Rectangle 2"/>
          <p:cNvSpPr>
            <a:spLocks noGrp="1" noChangeArrowheads="1"/>
          </p:cNvSpPr>
          <p:nvPr>
            <p:ph type="title"/>
          </p:nvPr>
        </p:nvSpPr>
        <p:spPr bwMode="auto">
          <a:xfrm>
            <a:off x="685800" y="609600"/>
            <a:ext cx="7772400" cy="11430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01" tIns="46002" rIns="92001" bIns="46002" numCol="1" anchor="ctr" anchorCtr="0" compatLnSpc="1">
            <a:prstTxWarp prst="textNoShape">
              <a:avLst/>
            </a:prstTxWarp>
          </a:bodyPr>
          <a:lstStyle/>
          <a:p>
            <a:pPr lvl="0"/>
            <a:r>
              <a:rPr lang="en-US"/>
              <a:t>Click to edit Master title style</a:t>
            </a:r>
          </a:p>
        </p:txBody>
      </p:sp>
      <p:sp>
        <p:nvSpPr>
          <p:cNvPr id="269315" name="Rectangle 3"/>
          <p:cNvSpPr>
            <a:spLocks noGrp="1" noChangeArrowheads="1"/>
          </p:cNvSpPr>
          <p:nvPr>
            <p:ph type="body" idx="1"/>
          </p:nvPr>
        </p:nvSpPr>
        <p:spPr bwMode="auto">
          <a:xfrm>
            <a:off x="685800" y="1981252"/>
            <a:ext cx="7772400" cy="4638675"/>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01" tIns="46002" rIns="92001" bIns="46002"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nvSpPr>
        <p:spPr bwMode="auto">
          <a:xfrm rot="16200000">
            <a:off x="7411245" y="5253883"/>
            <a:ext cx="3078162" cy="263525"/>
          </a:xfrm>
          <a:prstGeom prst="rect">
            <a:avLst/>
          </a:prstGeom>
          <a:noFill/>
          <a:ln w="9525">
            <a:noFill/>
            <a:miter lim="800000"/>
            <a:headEnd/>
            <a:tailEnd/>
          </a:ln>
          <a:effectLst/>
        </p:spPr>
        <p:txBody>
          <a:bodyPr lIns="92001" tIns="46002" rIns="92001" bIns="46002"/>
          <a:lstStyle/>
          <a:p>
            <a:pPr defTabSz="910608" eaLnBrk="0" hangingPunct="0">
              <a:defRPr/>
            </a:pPr>
            <a:fld id="{E8024587-979E-8642-9D20-6546ECB60CF2}" type="slidenum">
              <a:rPr lang="en-US" sz="1600" i="1">
                <a:solidFill>
                  <a:srgbClr val="000000"/>
                </a:solidFill>
                <a:effectLst>
                  <a:outerShdw blurRad="38100" dist="38100" dir="2700000" algn="tl">
                    <a:srgbClr val="DDDDDD"/>
                  </a:outerShdw>
                </a:effectLst>
                <a:latin typeface="Courier New" charset="0"/>
              </a:rPr>
              <a:pPr defTabSz="910608" eaLnBrk="0" hangingPunct="0">
                <a:defRPr/>
              </a:pPr>
              <a:t>‹#›</a:t>
            </a:fld>
            <a:r>
              <a:rPr lang="en-US" sz="1800">
                <a:solidFill>
                  <a:srgbClr val="808080"/>
                </a:solidFill>
              </a:rPr>
              <a:t> - </a:t>
            </a:r>
            <a:r>
              <a:rPr lang="en-US" sz="1000">
                <a:solidFill>
                  <a:srgbClr val="969696"/>
                </a:solidFill>
              </a:rPr>
              <a:t>Lectures.GersteinLab.org</a:t>
            </a:r>
            <a:endParaRPr lang="en-US" sz="300" b="0">
              <a:solidFill>
                <a:srgbClr val="000000"/>
              </a:solidFill>
            </a:endParaRPr>
          </a:p>
        </p:txBody>
      </p:sp>
    </p:spTree>
  </p:cSld>
  <p:clrMap bg1="lt1" tx1="dk1" bg2="lt2" tx2="dk2" accent1="accent1" accent2="accent2" accent3="accent3" accent4="accent4" accent5="accent5" accent6="accent6" hlink="hlink" folHlink="folHlink"/>
  <p:sldLayoutIdLst>
    <p:sldLayoutId id="2147533554" r:id="rId1"/>
    <p:sldLayoutId id="2147533555" r:id="rId2"/>
    <p:sldLayoutId id="2147533556" r:id="rId3"/>
    <p:sldLayoutId id="2147533557" r:id="rId4"/>
    <p:sldLayoutId id="2147533558" r:id="rId5"/>
    <p:sldLayoutId id="2147533559" r:id="rId6"/>
    <p:sldLayoutId id="2147533560" r:id="rId7"/>
    <p:sldLayoutId id="2147533561" r:id="rId8"/>
    <p:sldLayoutId id="2147533562" r:id="rId9"/>
    <p:sldLayoutId id="2147533563" r:id="rId10"/>
    <p:sldLayoutId id="2147533564" r:id="rId11"/>
    <p:sldLayoutId id="2147533565" r:id="rId12"/>
    <p:sldLayoutId id="2147533566" r:id="rId13"/>
  </p:sldLayoutIdLst>
  <p:transition/>
  <p:timing>
    <p:tnLst>
      <p:par>
        <p:cTn id="1" dur="indefinite" restart="never" nodeType="tmRoot"/>
      </p:par>
    </p:tnLst>
  </p:timing>
  <p:hf hdr="0" ftr="0" dt="0"/>
  <p:txStyles>
    <p:titleStyle>
      <a:lvl1pPr algn="ctr" defTabSz="907998"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799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799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799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799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884" algn="ctr" defTabSz="912185" rtl="0" eaLnBrk="1" fontAlgn="base" hangingPunct="1">
        <a:spcBef>
          <a:spcPct val="0"/>
        </a:spcBef>
        <a:spcAft>
          <a:spcPct val="0"/>
        </a:spcAft>
        <a:defRPr sz="3600" b="1" u="sng">
          <a:solidFill>
            <a:srgbClr val="000099"/>
          </a:solidFill>
          <a:latin typeface="Arial" pitchFamily="-65" charset="0"/>
        </a:defRPr>
      </a:lvl6pPr>
      <a:lvl7pPr marL="913770" algn="ctr" defTabSz="912185" rtl="0" eaLnBrk="1" fontAlgn="base" hangingPunct="1">
        <a:spcBef>
          <a:spcPct val="0"/>
        </a:spcBef>
        <a:spcAft>
          <a:spcPct val="0"/>
        </a:spcAft>
        <a:defRPr sz="3600" b="1" u="sng">
          <a:solidFill>
            <a:srgbClr val="000099"/>
          </a:solidFill>
          <a:latin typeface="Arial" pitchFamily="-65" charset="0"/>
        </a:defRPr>
      </a:lvl7pPr>
      <a:lvl8pPr marL="1370658" algn="ctr" defTabSz="912185" rtl="0" eaLnBrk="1" fontAlgn="base" hangingPunct="1">
        <a:spcBef>
          <a:spcPct val="0"/>
        </a:spcBef>
        <a:spcAft>
          <a:spcPct val="0"/>
        </a:spcAft>
        <a:defRPr sz="3600" b="1" u="sng">
          <a:solidFill>
            <a:srgbClr val="000099"/>
          </a:solidFill>
          <a:latin typeface="Arial" pitchFamily="-65" charset="0"/>
        </a:defRPr>
      </a:lvl8pPr>
      <a:lvl9pPr marL="1827542" algn="ctr" defTabSz="912185" rtl="0" eaLnBrk="1" fontAlgn="base" hangingPunct="1">
        <a:spcBef>
          <a:spcPct val="0"/>
        </a:spcBef>
        <a:spcAft>
          <a:spcPct val="0"/>
        </a:spcAft>
        <a:defRPr sz="3600" b="1" u="sng">
          <a:solidFill>
            <a:srgbClr val="000099"/>
          </a:solidFill>
          <a:latin typeface="Arial" pitchFamily="-65" charset="0"/>
        </a:defRPr>
      </a:lvl9pPr>
    </p:titleStyle>
    <p:bodyStyle>
      <a:lvl1pPr marL="223826" indent="-223826" algn="l" defTabSz="907998"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6706" indent="-223826" algn="l" defTabSz="907998"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7998" indent="-222238" algn="l" defTabSz="907998"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1523" indent="-223826" algn="l" defTabSz="907998"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2348" indent="-223826" algn="l" defTabSz="907998"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2871" indent="-228442" algn="l" defTabSz="912185"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9757" indent="-228442" algn="l" defTabSz="912185"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6641" indent="-228442" algn="l" defTabSz="912185"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3526" indent="-228442" algn="l" defTabSz="912185"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884" rtl="0" eaLnBrk="1" latinLnBrk="0" hangingPunct="1">
        <a:defRPr sz="1800" kern="1200">
          <a:solidFill>
            <a:schemeClr val="tx1"/>
          </a:solidFill>
          <a:latin typeface="+mn-lt"/>
          <a:ea typeface="+mn-ea"/>
          <a:cs typeface="+mn-cs"/>
        </a:defRPr>
      </a:lvl1pPr>
      <a:lvl2pPr marL="456884" algn="l" defTabSz="456884" rtl="0" eaLnBrk="1" latinLnBrk="0" hangingPunct="1">
        <a:defRPr sz="1800" kern="1200">
          <a:solidFill>
            <a:schemeClr val="tx1"/>
          </a:solidFill>
          <a:latin typeface="+mn-lt"/>
          <a:ea typeface="+mn-ea"/>
          <a:cs typeface="+mn-cs"/>
        </a:defRPr>
      </a:lvl2pPr>
      <a:lvl3pPr marL="913770" algn="l" defTabSz="456884" rtl="0" eaLnBrk="1" latinLnBrk="0" hangingPunct="1">
        <a:defRPr sz="1800" kern="1200">
          <a:solidFill>
            <a:schemeClr val="tx1"/>
          </a:solidFill>
          <a:latin typeface="+mn-lt"/>
          <a:ea typeface="+mn-ea"/>
          <a:cs typeface="+mn-cs"/>
        </a:defRPr>
      </a:lvl3pPr>
      <a:lvl4pPr marL="1370658" algn="l" defTabSz="456884" rtl="0" eaLnBrk="1" latinLnBrk="0" hangingPunct="1">
        <a:defRPr sz="1800" kern="1200">
          <a:solidFill>
            <a:schemeClr val="tx1"/>
          </a:solidFill>
          <a:latin typeface="+mn-lt"/>
          <a:ea typeface="+mn-ea"/>
          <a:cs typeface="+mn-cs"/>
        </a:defRPr>
      </a:lvl4pPr>
      <a:lvl5pPr marL="1827542" algn="l" defTabSz="456884" rtl="0" eaLnBrk="1" latinLnBrk="0" hangingPunct="1">
        <a:defRPr sz="1800" kern="1200">
          <a:solidFill>
            <a:schemeClr val="tx1"/>
          </a:solidFill>
          <a:latin typeface="+mn-lt"/>
          <a:ea typeface="+mn-ea"/>
          <a:cs typeface="+mn-cs"/>
        </a:defRPr>
      </a:lvl5pPr>
      <a:lvl6pPr marL="2284429" algn="l" defTabSz="456884" rtl="0" eaLnBrk="1" latinLnBrk="0" hangingPunct="1">
        <a:defRPr sz="1800" kern="1200">
          <a:solidFill>
            <a:schemeClr val="tx1"/>
          </a:solidFill>
          <a:latin typeface="+mn-lt"/>
          <a:ea typeface="+mn-ea"/>
          <a:cs typeface="+mn-cs"/>
        </a:defRPr>
      </a:lvl6pPr>
      <a:lvl7pPr marL="2741313" algn="l" defTabSz="456884" rtl="0" eaLnBrk="1" latinLnBrk="0" hangingPunct="1">
        <a:defRPr sz="1800" kern="1200">
          <a:solidFill>
            <a:schemeClr val="tx1"/>
          </a:solidFill>
          <a:latin typeface="+mn-lt"/>
          <a:ea typeface="+mn-ea"/>
          <a:cs typeface="+mn-cs"/>
        </a:defRPr>
      </a:lvl7pPr>
      <a:lvl8pPr marL="3198199" algn="l" defTabSz="456884" rtl="0" eaLnBrk="1" latinLnBrk="0" hangingPunct="1">
        <a:defRPr sz="1800" kern="1200">
          <a:solidFill>
            <a:schemeClr val="tx1"/>
          </a:solidFill>
          <a:latin typeface="+mn-lt"/>
          <a:ea typeface="+mn-ea"/>
          <a:cs typeface="+mn-cs"/>
        </a:defRPr>
      </a:lvl8pPr>
      <a:lvl9pPr marL="3655085" algn="l" defTabSz="456884" rtl="0" eaLnBrk="1" latinLnBrk="0" hangingPunct="1">
        <a:defRPr sz="1800" kern="1200">
          <a:solidFill>
            <a:schemeClr val="tx1"/>
          </a:solidFill>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70338" name="Rectangle 2"/>
          <p:cNvSpPr>
            <a:spLocks noGrp="1" noChangeArrowheads="1"/>
          </p:cNvSpPr>
          <p:nvPr>
            <p:ph type="title"/>
          </p:nvPr>
        </p:nvSpPr>
        <p:spPr bwMode="auto">
          <a:xfrm>
            <a:off x="685800" y="609600"/>
            <a:ext cx="7772400" cy="11430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01" tIns="46002" rIns="92001" bIns="46002" numCol="1" anchor="ctr" anchorCtr="0" compatLnSpc="1">
            <a:prstTxWarp prst="textNoShape">
              <a:avLst/>
            </a:prstTxWarp>
          </a:bodyPr>
          <a:lstStyle/>
          <a:p>
            <a:pPr lvl="0"/>
            <a:r>
              <a:rPr lang="en-US"/>
              <a:t>Click to edit Master title style</a:t>
            </a:r>
          </a:p>
        </p:txBody>
      </p:sp>
      <p:sp>
        <p:nvSpPr>
          <p:cNvPr id="270339" name="Rectangle 3"/>
          <p:cNvSpPr>
            <a:spLocks noGrp="1" noChangeArrowheads="1"/>
          </p:cNvSpPr>
          <p:nvPr>
            <p:ph type="body" idx="1"/>
          </p:nvPr>
        </p:nvSpPr>
        <p:spPr bwMode="auto">
          <a:xfrm>
            <a:off x="685800" y="1981252"/>
            <a:ext cx="7772400" cy="4638675"/>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01" tIns="46002" rIns="92001" bIns="46002"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nvSpPr>
        <p:spPr bwMode="auto">
          <a:xfrm rot="16200000">
            <a:off x="7411245" y="5253883"/>
            <a:ext cx="3078162" cy="263525"/>
          </a:xfrm>
          <a:prstGeom prst="rect">
            <a:avLst/>
          </a:prstGeom>
          <a:noFill/>
          <a:ln w="9525">
            <a:noFill/>
            <a:miter lim="800000"/>
            <a:headEnd/>
            <a:tailEnd/>
          </a:ln>
          <a:effectLst/>
        </p:spPr>
        <p:txBody>
          <a:bodyPr lIns="92001" tIns="46002" rIns="92001" bIns="46002"/>
          <a:lstStyle/>
          <a:p>
            <a:pPr defTabSz="910608" eaLnBrk="0" hangingPunct="0">
              <a:defRPr/>
            </a:pPr>
            <a:fld id="{1D7B0231-2691-B949-84F4-498E074AC145}" type="slidenum">
              <a:rPr lang="en-US" sz="1600" i="1">
                <a:solidFill>
                  <a:srgbClr val="000000"/>
                </a:solidFill>
                <a:effectLst>
                  <a:outerShdw blurRad="38100" dist="38100" dir="2700000" algn="tl">
                    <a:srgbClr val="DDDDDD"/>
                  </a:outerShdw>
                </a:effectLst>
                <a:latin typeface="Courier New" charset="0"/>
              </a:rPr>
              <a:pPr defTabSz="910608" eaLnBrk="0" hangingPunct="0">
                <a:defRPr/>
              </a:pPr>
              <a:t>‹#›</a:t>
            </a:fld>
            <a:r>
              <a:rPr lang="en-US" sz="1800">
                <a:solidFill>
                  <a:srgbClr val="808080"/>
                </a:solidFill>
              </a:rPr>
              <a:t> - </a:t>
            </a:r>
            <a:r>
              <a:rPr lang="en-US" sz="1000">
                <a:solidFill>
                  <a:srgbClr val="969696"/>
                </a:solidFill>
              </a:rPr>
              <a:t>Lectures.GersteinLab.org</a:t>
            </a:r>
            <a:endParaRPr lang="en-US" sz="300" b="0">
              <a:solidFill>
                <a:srgbClr val="000000"/>
              </a:solidFill>
            </a:endParaRPr>
          </a:p>
        </p:txBody>
      </p:sp>
    </p:spTree>
  </p:cSld>
  <p:clrMap bg1="lt1" tx1="dk1" bg2="lt2" tx2="dk2" accent1="accent1" accent2="accent2" accent3="accent3" accent4="accent4" accent5="accent5" accent6="accent6" hlink="hlink" folHlink="folHlink"/>
  <p:sldLayoutIdLst>
    <p:sldLayoutId id="2147533567" r:id="rId1"/>
    <p:sldLayoutId id="2147533568" r:id="rId2"/>
    <p:sldLayoutId id="2147533569" r:id="rId3"/>
    <p:sldLayoutId id="2147533570" r:id="rId4"/>
    <p:sldLayoutId id="2147533571" r:id="rId5"/>
    <p:sldLayoutId id="2147533572" r:id="rId6"/>
    <p:sldLayoutId id="2147533573" r:id="rId7"/>
    <p:sldLayoutId id="2147533574" r:id="rId8"/>
    <p:sldLayoutId id="2147533575" r:id="rId9"/>
    <p:sldLayoutId id="2147533576" r:id="rId10"/>
    <p:sldLayoutId id="2147533577" r:id="rId11"/>
    <p:sldLayoutId id="2147533578" r:id="rId12"/>
    <p:sldLayoutId id="2147533579" r:id="rId13"/>
  </p:sldLayoutIdLst>
  <p:transition/>
  <p:timing>
    <p:tnLst>
      <p:par>
        <p:cTn id="1" dur="indefinite" restart="never" nodeType="tmRoot"/>
      </p:par>
    </p:tnLst>
  </p:timing>
  <p:hf hdr="0" ftr="0" dt="0"/>
  <p:txStyles>
    <p:titleStyle>
      <a:lvl1pPr algn="ctr" defTabSz="907998"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799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799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799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799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884" algn="ctr" defTabSz="912185" rtl="0" eaLnBrk="1" fontAlgn="base" hangingPunct="1">
        <a:spcBef>
          <a:spcPct val="0"/>
        </a:spcBef>
        <a:spcAft>
          <a:spcPct val="0"/>
        </a:spcAft>
        <a:defRPr sz="3600" b="1" u="sng">
          <a:solidFill>
            <a:srgbClr val="000099"/>
          </a:solidFill>
          <a:latin typeface="Arial" pitchFamily="-65" charset="0"/>
        </a:defRPr>
      </a:lvl6pPr>
      <a:lvl7pPr marL="913770" algn="ctr" defTabSz="912185" rtl="0" eaLnBrk="1" fontAlgn="base" hangingPunct="1">
        <a:spcBef>
          <a:spcPct val="0"/>
        </a:spcBef>
        <a:spcAft>
          <a:spcPct val="0"/>
        </a:spcAft>
        <a:defRPr sz="3600" b="1" u="sng">
          <a:solidFill>
            <a:srgbClr val="000099"/>
          </a:solidFill>
          <a:latin typeface="Arial" pitchFamily="-65" charset="0"/>
        </a:defRPr>
      </a:lvl7pPr>
      <a:lvl8pPr marL="1370658" algn="ctr" defTabSz="912185" rtl="0" eaLnBrk="1" fontAlgn="base" hangingPunct="1">
        <a:spcBef>
          <a:spcPct val="0"/>
        </a:spcBef>
        <a:spcAft>
          <a:spcPct val="0"/>
        </a:spcAft>
        <a:defRPr sz="3600" b="1" u="sng">
          <a:solidFill>
            <a:srgbClr val="000099"/>
          </a:solidFill>
          <a:latin typeface="Arial" pitchFamily="-65" charset="0"/>
        </a:defRPr>
      </a:lvl8pPr>
      <a:lvl9pPr marL="1827542" algn="ctr" defTabSz="912185" rtl="0" eaLnBrk="1" fontAlgn="base" hangingPunct="1">
        <a:spcBef>
          <a:spcPct val="0"/>
        </a:spcBef>
        <a:spcAft>
          <a:spcPct val="0"/>
        </a:spcAft>
        <a:defRPr sz="3600" b="1" u="sng">
          <a:solidFill>
            <a:srgbClr val="000099"/>
          </a:solidFill>
          <a:latin typeface="Arial" pitchFamily="-65" charset="0"/>
        </a:defRPr>
      </a:lvl9pPr>
    </p:titleStyle>
    <p:bodyStyle>
      <a:lvl1pPr marL="223826" indent="-223826" algn="l" defTabSz="907998"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6706" indent="-223826" algn="l" defTabSz="907998"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7998" indent="-222238" algn="l" defTabSz="907998"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1523" indent="-223826" algn="l" defTabSz="907998"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2348" indent="-223826" algn="l" defTabSz="907998"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2871" indent="-228442" algn="l" defTabSz="912185"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9757" indent="-228442" algn="l" defTabSz="912185"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6641" indent="-228442" algn="l" defTabSz="912185"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3526" indent="-228442" algn="l" defTabSz="912185"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884" rtl="0" eaLnBrk="1" latinLnBrk="0" hangingPunct="1">
        <a:defRPr sz="1800" kern="1200">
          <a:solidFill>
            <a:schemeClr val="tx1"/>
          </a:solidFill>
          <a:latin typeface="+mn-lt"/>
          <a:ea typeface="+mn-ea"/>
          <a:cs typeface="+mn-cs"/>
        </a:defRPr>
      </a:lvl1pPr>
      <a:lvl2pPr marL="456884" algn="l" defTabSz="456884" rtl="0" eaLnBrk="1" latinLnBrk="0" hangingPunct="1">
        <a:defRPr sz="1800" kern="1200">
          <a:solidFill>
            <a:schemeClr val="tx1"/>
          </a:solidFill>
          <a:latin typeface="+mn-lt"/>
          <a:ea typeface="+mn-ea"/>
          <a:cs typeface="+mn-cs"/>
        </a:defRPr>
      </a:lvl2pPr>
      <a:lvl3pPr marL="913770" algn="l" defTabSz="456884" rtl="0" eaLnBrk="1" latinLnBrk="0" hangingPunct="1">
        <a:defRPr sz="1800" kern="1200">
          <a:solidFill>
            <a:schemeClr val="tx1"/>
          </a:solidFill>
          <a:latin typeface="+mn-lt"/>
          <a:ea typeface="+mn-ea"/>
          <a:cs typeface="+mn-cs"/>
        </a:defRPr>
      </a:lvl3pPr>
      <a:lvl4pPr marL="1370658" algn="l" defTabSz="456884" rtl="0" eaLnBrk="1" latinLnBrk="0" hangingPunct="1">
        <a:defRPr sz="1800" kern="1200">
          <a:solidFill>
            <a:schemeClr val="tx1"/>
          </a:solidFill>
          <a:latin typeface="+mn-lt"/>
          <a:ea typeface="+mn-ea"/>
          <a:cs typeface="+mn-cs"/>
        </a:defRPr>
      </a:lvl4pPr>
      <a:lvl5pPr marL="1827542" algn="l" defTabSz="456884" rtl="0" eaLnBrk="1" latinLnBrk="0" hangingPunct="1">
        <a:defRPr sz="1800" kern="1200">
          <a:solidFill>
            <a:schemeClr val="tx1"/>
          </a:solidFill>
          <a:latin typeface="+mn-lt"/>
          <a:ea typeface="+mn-ea"/>
          <a:cs typeface="+mn-cs"/>
        </a:defRPr>
      </a:lvl5pPr>
      <a:lvl6pPr marL="2284429" algn="l" defTabSz="456884" rtl="0" eaLnBrk="1" latinLnBrk="0" hangingPunct="1">
        <a:defRPr sz="1800" kern="1200">
          <a:solidFill>
            <a:schemeClr val="tx1"/>
          </a:solidFill>
          <a:latin typeface="+mn-lt"/>
          <a:ea typeface="+mn-ea"/>
          <a:cs typeface="+mn-cs"/>
        </a:defRPr>
      </a:lvl6pPr>
      <a:lvl7pPr marL="2741313" algn="l" defTabSz="456884" rtl="0" eaLnBrk="1" latinLnBrk="0" hangingPunct="1">
        <a:defRPr sz="1800" kern="1200">
          <a:solidFill>
            <a:schemeClr val="tx1"/>
          </a:solidFill>
          <a:latin typeface="+mn-lt"/>
          <a:ea typeface="+mn-ea"/>
          <a:cs typeface="+mn-cs"/>
        </a:defRPr>
      </a:lvl7pPr>
      <a:lvl8pPr marL="3198199" algn="l" defTabSz="456884" rtl="0" eaLnBrk="1" latinLnBrk="0" hangingPunct="1">
        <a:defRPr sz="1800" kern="1200">
          <a:solidFill>
            <a:schemeClr val="tx1"/>
          </a:solidFill>
          <a:latin typeface="+mn-lt"/>
          <a:ea typeface="+mn-ea"/>
          <a:cs typeface="+mn-cs"/>
        </a:defRPr>
      </a:lvl8pPr>
      <a:lvl9pPr marL="3655085" algn="l" defTabSz="456884" rtl="0" eaLnBrk="1" latinLnBrk="0" hangingPunct="1">
        <a:defRPr sz="1800" kern="1200">
          <a:solidFill>
            <a:schemeClr val="tx1"/>
          </a:solidFill>
          <a:latin typeface="+mn-lt"/>
          <a:ea typeface="+mn-ea"/>
          <a:cs typeface="+mn-cs"/>
        </a:defRPr>
      </a:lvl9pPr>
    </p:otherStyle>
  </p:txStyles>
</p:sldMaster>
</file>

<file path=ppt/slideMasters/slideMaster5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71362" name="Rectangle 2"/>
          <p:cNvSpPr>
            <a:spLocks noGrp="1" noChangeArrowheads="1"/>
          </p:cNvSpPr>
          <p:nvPr>
            <p:ph type="title"/>
          </p:nvPr>
        </p:nvSpPr>
        <p:spPr bwMode="auto">
          <a:xfrm>
            <a:off x="685800" y="609600"/>
            <a:ext cx="7772400" cy="11430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01" tIns="46002" rIns="92001" bIns="46002" numCol="1" anchor="ctr" anchorCtr="0" compatLnSpc="1">
            <a:prstTxWarp prst="textNoShape">
              <a:avLst/>
            </a:prstTxWarp>
          </a:bodyPr>
          <a:lstStyle/>
          <a:p>
            <a:pPr lvl="0"/>
            <a:r>
              <a:rPr lang="en-US"/>
              <a:t>Click to edit Master title style</a:t>
            </a:r>
          </a:p>
        </p:txBody>
      </p:sp>
      <p:sp>
        <p:nvSpPr>
          <p:cNvPr id="271363" name="Rectangle 3"/>
          <p:cNvSpPr>
            <a:spLocks noGrp="1" noChangeArrowheads="1"/>
          </p:cNvSpPr>
          <p:nvPr>
            <p:ph type="body" idx="1"/>
          </p:nvPr>
        </p:nvSpPr>
        <p:spPr bwMode="auto">
          <a:xfrm>
            <a:off x="685800" y="1981252"/>
            <a:ext cx="7772400" cy="4638675"/>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01" tIns="46002" rIns="92001" bIns="46002"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nvSpPr>
        <p:spPr bwMode="auto">
          <a:xfrm rot="16200000">
            <a:off x="7411245" y="5253883"/>
            <a:ext cx="3078162" cy="263525"/>
          </a:xfrm>
          <a:prstGeom prst="rect">
            <a:avLst/>
          </a:prstGeom>
          <a:noFill/>
          <a:ln w="9525">
            <a:noFill/>
            <a:miter lim="800000"/>
            <a:headEnd/>
            <a:tailEnd/>
          </a:ln>
          <a:effectLst/>
        </p:spPr>
        <p:txBody>
          <a:bodyPr lIns="92001" tIns="46002" rIns="92001" bIns="46002"/>
          <a:lstStyle/>
          <a:p>
            <a:pPr defTabSz="910608" eaLnBrk="0" hangingPunct="0">
              <a:defRPr/>
            </a:pPr>
            <a:fld id="{B0F2746D-E8F2-824B-9D2B-9E57D836E6A9}" type="slidenum">
              <a:rPr lang="en-US" sz="1600" i="1">
                <a:solidFill>
                  <a:srgbClr val="000000"/>
                </a:solidFill>
                <a:effectLst>
                  <a:outerShdw blurRad="38100" dist="38100" dir="2700000" algn="tl">
                    <a:srgbClr val="DDDDDD"/>
                  </a:outerShdw>
                </a:effectLst>
                <a:latin typeface="Courier New" charset="0"/>
              </a:rPr>
              <a:pPr defTabSz="910608" eaLnBrk="0" hangingPunct="0">
                <a:defRPr/>
              </a:pPr>
              <a:t>‹#›</a:t>
            </a:fld>
            <a:r>
              <a:rPr lang="en-US" sz="1800">
                <a:solidFill>
                  <a:srgbClr val="808080"/>
                </a:solidFill>
              </a:rPr>
              <a:t> - </a:t>
            </a:r>
            <a:r>
              <a:rPr lang="en-US" sz="1000">
                <a:solidFill>
                  <a:srgbClr val="969696"/>
                </a:solidFill>
              </a:rPr>
              <a:t>Lectures.GersteinLab.org</a:t>
            </a:r>
            <a:endParaRPr lang="en-US" sz="300" b="0">
              <a:solidFill>
                <a:srgbClr val="000000"/>
              </a:solidFill>
            </a:endParaRPr>
          </a:p>
        </p:txBody>
      </p:sp>
    </p:spTree>
  </p:cSld>
  <p:clrMap bg1="lt1" tx1="dk1" bg2="lt2" tx2="dk2" accent1="accent1" accent2="accent2" accent3="accent3" accent4="accent4" accent5="accent5" accent6="accent6" hlink="hlink" folHlink="folHlink"/>
  <p:sldLayoutIdLst>
    <p:sldLayoutId id="2147533580" r:id="rId1"/>
    <p:sldLayoutId id="2147533581" r:id="rId2"/>
    <p:sldLayoutId id="2147533582" r:id="rId3"/>
    <p:sldLayoutId id="2147533583" r:id="rId4"/>
    <p:sldLayoutId id="2147533584" r:id="rId5"/>
    <p:sldLayoutId id="2147533585" r:id="rId6"/>
    <p:sldLayoutId id="2147533586" r:id="rId7"/>
    <p:sldLayoutId id="2147533587" r:id="rId8"/>
    <p:sldLayoutId id="2147533588" r:id="rId9"/>
    <p:sldLayoutId id="2147533589" r:id="rId10"/>
    <p:sldLayoutId id="2147533590" r:id="rId11"/>
    <p:sldLayoutId id="2147533591" r:id="rId12"/>
    <p:sldLayoutId id="2147533592" r:id="rId13"/>
    <p:sldLayoutId id="2147533731" r:id="rId14"/>
  </p:sldLayoutIdLst>
  <p:transition/>
  <p:timing>
    <p:tnLst>
      <p:par>
        <p:cTn id="1" dur="indefinite" restart="never" nodeType="tmRoot"/>
      </p:par>
    </p:tnLst>
  </p:timing>
  <p:hf hdr="0" ftr="0" dt="0"/>
  <p:txStyles>
    <p:titleStyle>
      <a:lvl1pPr algn="ctr" defTabSz="907998"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799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799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799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799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884" algn="ctr" defTabSz="912185" rtl="0" eaLnBrk="1" fontAlgn="base" hangingPunct="1">
        <a:spcBef>
          <a:spcPct val="0"/>
        </a:spcBef>
        <a:spcAft>
          <a:spcPct val="0"/>
        </a:spcAft>
        <a:defRPr sz="3600" b="1" u="sng">
          <a:solidFill>
            <a:srgbClr val="000099"/>
          </a:solidFill>
          <a:latin typeface="Arial" pitchFamily="-65" charset="0"/>
        </a:defRPr>
      </a:lvl6pPr>
      <a:lvl7pPr marL="913770" algn="ctr" defTabSz="912185" rtl="0" eaLnBrk="1" fontAlgn="base" hangingPunct="1">
        <a:spcBef>
          <a:spcPct val="0"/>
        </a:spcBef>
        <a:spcAft>
          <a:spcPct val="0"/>
        </a:spcAft>
        <a:defRPr sz="3600" b="1" u="sng">
          <a:solidFill>
            <a:srgbClr val="000099"/>
          </a:solidFill>
          <a:latin typeface="Arial" pitchFamily="-65" charset="0"/>
        </a:defRPr>
      </a:lvl7pPr>
      <a:lvl8pPr marL="1370658" algn="ctr" defTabSz="912185" rtl="0" eaLnBrk="1" fontAlgn="base" hangingPunct="1">
        <a:spcBef>
          <a:spcPct val="0"/>
        </a:spcBef>
        <a:spcAft>
          <a:spcPct val="0"/>
        </a:spcAft>
        <a:defRPr sz="3600" b="1" u="sng">
          <a:solidFill>
            <a:srgbClr val="000099"/>
          </a:solidFill>
          <a:latin typeface="Arial" pitchFamily="-65" charset="0"/>
        </a:defRPr>
      </a:lvl8pPr>
      <a:lvl9pPr marL="1827542" algn="ctr" defTabSz="912185" rtl="0" eaLnBrk="1" fontAlgn="base" hangingPunct="1">
        <a:spcBef>
          <a:spcPct val="0"/>
        </a:spcBef>
        <a:spcAft>
          <a:spcPct val="0"/>
        </a:spcAft>
        <a:defRPr sz="3600" b="1" u="sng">
          <a:solidFill>
            <a:srgbClr val="000099"/>
          </a:solidFill>
          <a:latin typeface="Arial" pitchFamily="-65" charset="0"/>
        </a:defRPr>
      </a:lvl9pPr>
    </p:titleStyle>
    <p:bodyStyle>
      <a:lvl1pPr marL="223826" indent="-223826" algn="l" defTabSz="907998"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6706" indent="-223826" algn="l" defTabSz="907998"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7998" indent="-222238" algn="l" defTabSz="907998"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1523" indent="-223826" algn="l" defTabSz="907998"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2348" indent="-223826" algn="l" defTabSz="907998"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2871" indent="-228442" algn="l" defTabSz="912185"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9757" indent="-228442" algn="l" defTabSz="912185"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6641" indent="-228442" algn="l" defTabSz="912185"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3526" indent="-228442" algn="l" defTabSz="912185"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884" rtl="0" eaLnBrk="1" latinLnBrk="0" hangingPunct="1">
        <a:defRPr sz="1800" kern="1200">
          <a:solidFill>
            <a:schemeClr val="tx1"/>
          </a:solidFill>
          <a:latin typeface="+mn-lt"/>
          <a:ea typeface="+mn-ea"/>
          <a:cs typeface="+mn-cs"/>
        </a:defRPr>
      </a:lvl1pPr>
      <a:lvl2pPr marL="456884" algn="l" defTabSz="456884" rtl="0" eaLnBrk="1" latinLnBrk="0" hangingPunct="1">
        <a:defRPr sz="1800" kern="1200">
          <a:solidFill>
            <a:schemeClr val="tx1"/>
          </a:solidFill>
          <a:latin typeface="+mn-lt"/>
          <a:ea typeface="+mn-ea"/>
          <a:cs typeface="+mn-cs"/>
        </a:defRPr>
      </a:lvl2pPr>
      <a:lvl3pPr marL="913770" algn="l" defTabSz="456884" rtl="0" eaLnBrk="1" latinLnBrk="0" hangingPunct="1">
        <a:defRPr sz="1800" kern="1200">
          <a:solidFill>
            <a:schemeClr val="tx1"/>
          </a:solidFill>
          <a:latin typeface="+mn-lt"/>
          <a:ea typeface="+mn-ea"/>
          <a:cs typeface="+mn-cs"/>
        </a:defRPr>
      </a:lvl3pPr>
      <a:lvl4pPr marL="1370658" algn="l" defTabSz="456884" rtl="0" eaLnBrk="1" latinLnBrk="0" hangingPunct="1">
        <a:defRPr sz="1800" kern="1200">
          <a:solidFill>
            <a:schemeClr val="tx1"/>
          </a:solidFill>
          <a:latin typeface="+mn-lt"/>
          <a:ea typeface="+mn-ea"/>
          <a:cs typeface="+mn-cs"/>
        </a:defRPr>
      </a:lvl4pPr>
      <a:lvl5pPr marL="1827542" algn="l" defTabSz="456884" rtl="0" eaLnBrk="1" latinLnBrk="0" hangingPunct="1">
        <a:defRPr sz="1800" kern="1200">
          <a:solidFill>
            <a:schemeClr val="tx1"/>
          </a:solidFill>
          <a:latin typeface="+mn-lt"/>
          <a:ea typeface="+mn-ea"/>
          <a:cs typeface="+mn-cs"/>
        </a:defRPr>
      </a:lvl5pPr>
      <a:lvl6pPr marL="2284429" algn="l" defTabSz="456884" rtl="0" eaLnBrk="1" latinLnBrk="0" hangingPunct="1">
        <a:defRPr sz="1800" kern="1200">
          <a:solidFill>
            <a:schemeClr val="tx1"/>
          </a:solidFill>
          <a:latin typeface="+mn-lt"/>
          <a:ea typeface="+mn-ea"/>
          <a:cs typeface="+mn-cs"/>
        </a:defRPr>
      </a:lvl6pPr>
      <a:lvl7pPr marL="2741313" algn="l" defTabSz="456884" rtl="0" eaLnBrk="1" latinLnBrk="0" hangingPunct="1">
        <a:defRPr sz="1800" kern="1200">
          <a:solidFill>
            <a:schemeClr val="tx1"/>
          </a:solidFill>
          <a:latin typeface="+mn-lt"/>
          <a:ea typeface="+mn-ea"/>
          <a:cs typeface="+mn-cs"/>
        </a:defRPr>
      </a:lvl7pPr>
      <a:lvl8pPr marL="3198199" algn="l" defTabSz="456884" rtl="0" eaLnBrk="1" latinLnBrk="0" hangingPunct="1">
        <a:defRPr sz="1800" kern="1200">
          <a:solidFill>
            <a:schemeClr val="tx1"/>
          </a:solidFill>
          <a:latin typeface="+mn-lt"/>
          <a:ea typeface="+mn-ea"/>
          <a:cs typeface="+mn-cs"/>
        </a:defRPr>
      </a:lvl8pPr>
      <a:lvl9pPr marL="3655085" algn="l" defTabSz="456884" rtl="0" eaLnBrk="1" latinLnBrk="0" hangingPunct="1">
        <a:defRPr sz="1800" kern="1200">
          <a:solidFill>
            <a:schemeClr val="tx1"/>
          </a:solidFill>
          <a:latin typeface="+mn-lt"/>
          <a:ea typeface="+mn-ea"/>
          <a:cs typeface="+mn-cs"/>
        </a:defRPr>
      </a:lvl9pPr>
    </p:otherStyle>
  </p:txStyles>
</p:sldMaster>
</file>

<file path=ppt/slideMasters/slideMaster5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97986" name="Rectangle 2"/>
          <p:cNvSpPr>
            <a:spLocks noGrp="1" noChangeArrowheads="1"/>
          </p:cNvSpPr>
          <p:nvPr>
            <p:ph type="title"/>
          </p:nvPr>
        </p:nvSpPr>
        <p:spPr bwMode="auto">
          <a:xfrm>
            <a:off x="685800" y="609600"/>
            <a:ext cx="7772400" cy="11430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61" tIns="46030" rIns="92061" bIns="46030" numCol="1" anchor="ctr" anchorCtr="0" compatLnSpc="1">
            <a:prstTxWarp prst="textNoShape">
              <a:avLst/>
            </a:prstTxWarp>
          </a:bodyPr>
          <a:lstStyle/>
          <a:p>
            <a:pPr lvl="0"/>
            <a:r>
              <a:rPr lang="en-US"/>
              <a:t>Click to edit Master title style</a:t>
            </a:r>
          </a:p>
        </p:txBody>
      </p:sp>
      <p:sp>
        <p:nvSpPr>
          <p:cNvPr id="297987" name="Rectangle 3"/>
          <p:cNvSpPr>
            <a:spLocks noGrp="1" noChangeArrowheads="1"/>
          </p:cNvSpPr>
          <p:nvPr>
            <p:ph type="body" idx="1"/>
          </p:nvPr>
        </p:nvSpPr>
        <p:spPr bwMode="auto">
          <a:xfrm>
            <a:off x="685800" y="1981252"/>
            <a:ext cx="7772400" cy="4638675"/>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61" tIns="46030" rIns="92061" bIns="4603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nvSpPr>
        <p:spPr bwMode="auto">
          <a:xfrm rot="16200000">
            <a:off x="7411245" y="5253883"/>
            <a:ext cx="3078162" cy="263525"/>
          </a:xfrm>
          <a:prstGeom prst="rect">
            <a:avLst/>
          </a:prstGeom>
          <a:noFill/>
          <a:ln w="9525">
            <a:noFill/>
            <a:miter lim="800000"/>
            <a:headEnd/>
            <a:tailEnd/>
          </a:ln>
          <a:effectLst/>
        </p:spPr>
        <p:txBody>
          <a:bodyPr lIns="92061" tIns="46030" rIns="92061" bIns="46030"/>
          <a:lstStyle/>
          <a:p>
            <a:pPr defTabSz="912753" eaLnBrk="0" hangingPunct="0">
              <a:defRPr/>
            </a:pPr>
            <a:fld id="{04009244-BE1B-4A41-97A9-AEFFC534862F}"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753" eaLnBrk="0" hangingPunct="0">
                <a:defRPr/>
              </a:pPr>
              <a:t>‹#›</a:t>
            </a:fld>
            <a:r>
              <a:rPr lang="en-US" sz="1800" dirty="0">
                <a:solidFill>
                  <a:srgbClr val="808080"/>
                </a:solidFill>
                <a:ea typeface="ＭＳ Ｐゴシック" charset="-128"/>
                <a:cs typeface="ＭＳ Ｐゴシック" charset="-128"/>
              </a:rPr>
              <a:t> - </a:t>
            </a:r>
            <a:r>
              <a:rPr lang="en-US" sz="1000" dirty="0" err="1">
                <a:solidFill>
                  <a:srgbClr val="969696"/>
                </a:solidFill>
                <a:ea typeface="ＭＳ Ｐゴシック" charset="-128"/>
                <a:cs typeface="ＭＳ Ｐゴシック" charset="-128"/>
              </a:rPr>
              <a:t>Lectures.GersteinLab.org</a:t>
            </a:r>
            <a:endParaRPr lang="en-US" sz="300" b="0" dirty="0">
              <a:solidFill>
                <a:srgbClr val="000000"/>
              </a:solidFill>
              <a:ea typeface="ＭＳ Ｐゴシック" charset="-128"/>
              <a:cs typeface="ＭＳ Ｐゴシック" charset="-128"/>
            </a:endParaRPr>
          </a:p>
        </p:txBody>
      </p:sp>
    </p:spTree>
  </p:cSld>
  <p:clrMap bg1="lt1" tx1="dk1" bg2="lt2" tx2="dk2" accent1="accent1" accent2="accent2" accent3="accent3" accent4="accent4" accent5="accent5" accent6="accent6" hlink="hlink" folHlink="folHlink"/>
  <p:sldLayoutIdLst>
    <p:sldLayoutId id="2147533593" r:id="rId1"/>
    <p:sldLayoutId id="2147533594" r:id="rId2"/>
    <p:sldLayoutId id="2147533595" r:id="rId3"/>
    <p:sldLayoutId id="2147533596" r:id="rId4"/>
    <p:sldLayoutId id="2147533597" r:id="rId5"/>
    <p:sldLayoutId id="2147533598" r:id="rId6"/>
    <p:sldLayoutId id="2147533599" r:id="rId7"/>
    <p:sldLayoutId id="2147533600" r:id="rId8"/>
    <p:sldLayoutId id="2147533601" r:id="rId9"/>
    <p:sldLayoutId id="2147533602" r:id="rId10"/>
    <p:sldLayoutId id="2147533603" r:id="rId11"/>
    <p:sldLayoutId id="2147533604" r:id="rId12"/>
    <p:sldLayoutId id="2147533605" r:id="rId13"/>
  </p:sldLayoutIdLst>
  <p:transition/>
  <p:timing>
    <p:tnLst>
      <p:par>
        <p:cTn id="1" dur="indefinite" restart="never" nodeType="tmRoot"/>
      </p:par>
    </p:tnLst>
  </p:timing>
  <p:hf hdr="0" ftr="0" dt="0"/>
  <p:txStyles>
    <p:titleStyle>
      <a:lvl1pPr algn="ctr" defTabSz="911174"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11174"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11174"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11174"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11174"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7170" algn="ctr" defTabSz="912753" rtl="0" eaLnBrk="1" fontAlgn="base" hangingPunct="1">
        <a:spcBef>
          <a:spcPct val="0"/>
        </a:spcBef>
        <a:spcAft>
          <a:spcPct val="0"/>
        </a:spcAft>
        <a:defRPr sz="3600" b="1" u="sng">
          <a:solidFill>
            <a:srgbClr val="000099"/>
          </a:solidFill>
          <a:latin typeface="Arial" pitchFamily="-65" charset="0"/>
        </a:defRPr>
      </a:lvl6pPr>
      <a:lvl7pPr marL="914340" algn="ctr" defTabSz="912753" rtl="0" eaLnBrk="1" fontAlgn="base" hangingPunct="1">
        <a:spcBef>
          <a:spcPct val="0"/>
        </a:spcBef>
        <a:spcAft>
          <a:spcPct val="0"/>
        </a:spcAft>
        <a:defRPr sz="3600" b="1" u="sng">
          <a:solidFill>
            <a:srgbClr val="000099"/>
          </a:solidFill>
          <a:latin typeface="Arial" pitchFamily="-65" charset="0"/>
        </a:defRPr>
      </a:lvl7pPr>
      <a:lvl8pPr marL="1371511" algn="ctr" defTabSz="912753" rtl="0" eaLnBrk="1" fontAlgn="base" hangingPunct="1">
        <a:spcBef>
          <a:spcPct val="0"/>
        </a:spcBef>
        <a:spcAft>
          <a:spcPct val="0"/>
        </a:spcAft>
        <a:defRPr sz="3600" b="1" u="sng">
          <a:solidFill>
            <a:srgbClr val="000099"/>
          </a:solidFill>
          <a:latin typeface="Arial" pitchFamily="-65" charset="0"/>
        </a:defRPr>
      </a:lvl8pPr>
      <a:lvl9pPr marL="1828680" algn="ctr" defTabSz="912753" rtl="0" eaLnBrk="1" fontAlgn="base" hangingPunct="1">
        <a:spcBef>
          <a:spcPct val="0"/>
        </a:spcBef>
        <a:spcAft>
          <a:spcPct val="0"/>
        </a:spcAft>
        <a:defRPr sz="3600" b="1" u="sng">
          <a:solidFill>
            <a:srgbClr val="000099"/>
          </a:solidFill>
          <a:latin typeface="Arial" pitchFamily="-65" charset="0"/>
        </a:defRPr>
      </a:lvl9pPr>
    </p:titleStyle>
    <p:bodyStyle>
      <a:lvl1pPr marL="227001" indent="-227001" algn="l" defTabSz="911174"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881" indent="-227001" algn="l" defTabSz="911174"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174" indent="-225413" algn="l" defTabSz="911174"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4699" indent="-227001" algn="l" defTabSz="911174"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5523" indent="-227001" algn="l" defTabSz="911174"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435" indent="-228585" algn="l" defTabSz="912753"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604" indent="-228585" algn="l" defTabSz="912753"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774" indent="-228585" algn="l" defTabSz="912753"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5943" indent="-228585" algn="l" defTabSz="912753"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70" rtl="0" eaLnBrk="1" latinLnBrk="0" hangingPunct="1">
        <a:defRPr sz="1800" kern="1200">
          <a:solidFill>
            <a:schemeClr val="tx1"/>
          </a:solidFill>
          <a:latin typeface="+mn-lt"/>
          <a:ea typeface="+mn-ea"/>
          <a:cs typeface="+mn-cs"/>
        </a:defRPr>
      </a:lvl1pPr>
      <a:lvl2pPr marL="457170" algn="l" defTabSz="457170" rtl="0" eaLnBrk="1" latinLnBrk="0" hangingPunct="1">
        <a:defRPr sz="1800" kern="1200">
          <a:solidFill>
            <a:schemeClr val="tx1"/>
          </a:solidFill>
          <a:latin typeface="+mn-lt"/>
          <a:ea typeface="+mn-ea"/>
          <a:cs typeface="+mn-cs"/>
        </a:defRPr>
      </a:lvl2pPr>
      <a:lvl3pPr marL="914340" algn="l" defTabSz="457170" rtl="0" eaLnBrk="1" latinLnBrk="0" hangingPunct="1">
        <a:defRPr sz="1800" kern="1200">
          <a:solidFill>
            <a:schemeClr val="tx1"/>
          </a:solidFill>
          <a:latin typeface="+mn-lt"/>
          <a:ea typeface="+mn-ea"/>
          <a:cs typeface="+mn-cs"/>
        </a:defRPr>
      </a:lvl3pPr>
      <a:lvl4pPr marL="1371511" algn="l" defTabSz="457170" rtl="0" eaLnBrk="1" latinLnBrk="0" hangingPunct="1">
        <a:defRPr sz="1800" kern="1200">
          <a:solidFill>
            <a:schemeClr val="tx1"/>
          </a:solidFill>
          <a:latin typeface="+mn-lt"/>
          <a:ea typeface="+mn-ea"/>
          <a:cs typeface="+mn-cs"/>
        </a:defRPr>
      </a:lvl4pPr>
      <a:lvl5pPr marL="1828680" algn="l" defTabSz="457170" rtl="0" eaLnBrk="1" latinLnBrk="0" hangingPunct="1">
        <a:defRPr sz="1800" kern="1200">
          <a:solidFill>
            <a:schemeClr val="tx1"/>
          </a:solidFill>
          <a:latin typeface="+mn-lt"/>
          <a:ea typeface="+mn-ea"/>
          <a:cs typeface="+mn-cs"/>
        </a:defRPr>
      </a:lvl5pPr>
      <a:lvl6pPr marL="2285850" algn="l" defTabSz="457170" rtl="0" eaLnBrk="1" latinLnBrk="0" hangingPunct="1">
        <a:defRPr sz="1800" kern="1200">
          <a:solidFill>
            <a:schemeClr val="tx1"/>
          </a:solidFill>
          <a:latin typeface="+mn-lt"/>
          <a:ea typeface="+mn-ea"/>
          <a:cs typeface="+mn-cs"/>
        </a:defRPr>
      </a:lvl6pPr>
      <a:lvl7pPr marL="2743019" algn="l" defTabSz="457170" rtl="0" eaLnBrk="1" latinLnBrk="0" hangingPunct="1">
        <a:defRPr sz="1800" kern="1200">
          <a:solidFill>
            <a:schemeClr val="tx1"/>
          </a:solidFill>
          <a:latin typeface="+mn-lt"/>
          <a:ea typeface="+mn-ea"/>
          <a:cs typeface="+mn-cs"/>
        </a:defRPr>
      </a:lvl7pPr>
      <a:lvl8pPr marL="3200188" algn="l" defTabSz="457170" rtl="0" eaLnBrk="1" latinLnBrk="0" hangingPunct="1">
        <a:defRPr sz="1800" kern="1200">
          <a:solidFill>
            <a:schemeClr val="tx1"/>
          </a:solidFill>
          <a:latin typeface="+mn-lt"/>
          <a:ea typeface="+mn-ea"/>
          <a:cs typeface="+mn-cs"/>
        </a:defRPr>
      </a:lvl8pPr>
      <a:lvl9pPr marL="3657358" algn="l" defTabSz="457170" rtl="0" eaLnBrk="1" latinLnBrk="0" hangingPunct="1">
        <a:defRPr sz="1800" kern="1200">
          <a:solidFill>
            <a:schemeClr val="tx1"/>
          </a:solidFill>
          <a:latin typeface="+mn-lt"/>
          <a:ea typeface="+mn-ea"/>
          <a:cs typeface="+mn-cs"/>
        </a:defRPr>
      </a:lvl9pPr>
    </p:otherStyle>
  </p:txStyles>
</p:sldMaster>
</file>

<file path=ppt/slideMasters/slideMaster5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8674"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61" tIns="46030" rIns="92061" bIns="46030" numCol="1" anchor="ctr" anchorCtr="0" compatLnSpc="1">
            <a:prstTxWarp prst="textNoShape">
              <a:avLst/>
            </a:prstTxWarp>
          </a:bodyPr>
          <a:lstStyle/>
          <a:p>
            <a:pPr lvl="0"/>
            <a:r>
              <a:rPr lang="en-US"/>
              <a:t>Click to edit Master title style</a:t>
            </a:r>
          </a:p>
        </p:txBody>
      </p:sp>
      <p:sp>
        <p:nvSpPr>
          <p:cNvPr id="28675" name="Rectangle 3"/>
          <p:cNvSpPr>
            <a:spLocks noGrp="1" noChangeArrowheads="1"/>
          </p:cNvSpPr>
          <p:nvPr>
            <p:ph type="body" idx="1"/>
            <p:custDataLst>
              <p:tags r:id="rId16"/>
            </p:custDataLst>
          </p:nvPr>
        </p:nvSpPr>
        <p:spPr bwMode="auto">
          <a:xfrm>
            <a:off x="685800" y="1981244"/>
            <a:ext cx="7772400" cy="4638675"/>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61" tIns="46030" rIns="92061" bIns="4603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74"/>
            <a:ext cx="3078162" cy="263525"/>
          </a:xfrm>
          <a:prstGeom prst="rect">
            <a:avLst/>
          </a:prstGeom>
          <a:noFill/>
          <a:ln w="9525">
            <a:noFill/>
            <a:miter lim="800000"/>
            <a:headEnd/>
            <a:tailEnd/>
          </a:ln>
          <a:effectLst/>
        </p:spPr>
        <p:txBody>
          <a:bodyPr lIns="92061" tIns="46030" rIns="92061" bIns="46030"/>
          <a:lstStyle/>
          <a:p>
            <a:pPr defTabSz="911174" eaLnBrk="0" hangingPunct="0">
              <a:defRPr/>
            </a:pPr>
            <a:fld id="{B12D2714-75B1-EC41-B4D1-8607EC6E0BB5}" type="slidenum">
              <a:rPr lang="en-US" sz="1600" i="1">
                <a:solidFill>
                  <a:srgbClr val="000000"/>
                </a:solidFill>
                <a:effectLst>
                  <a:outerShdw blurRad="38100" dist="38100" dir="2700000" algn="tl">
                    <a:srgbClr val="DDDDDD"/>
                  </a:outerShdw>
                </a:effectLst>
                <a:latin typeface="Courier New" charset="0"/>
              </a:rPr>
              <a:pPr defTabSz="911174" eaLnBrk="0" hangingPunct="0">
                <a:defRPr/>
              </a:pPr>
              <a:t>‹#›</a:t>
            </a:fld>
            <a:r>
              <a:rPr lang="en-US" sz="1800">
                <a:solidFill>
                  <a:srgbClr val="808080"/>
                </a:solidFill>
              </a:rPr>
              <a:t> - </a:t>
            </a:r>
            <a:r>
              <a:rPr lang="en-US" sz="1000">
                <a:solidFill>
                  <a:srgbClr val="969696"/>
                </a:solidFill>
              </a:rPr>
              <a:t>Lectures.GersteinLab.org</a:t>
            </a:r>
            <a:endParaRPr lang="en-US" sz="300" b="0">
              <a:solidFill>
                <a:srgbClr val="000000"/>
              </a:solidFill>
            </a:endParaRPr>
          </a:p>
        </p:txBody>
      </p:sp>
    </p:spTree>
    <p:extLst>
      <p:ext uri="{BB962C8B-B14F-4D97-AF65-F5344CB8AC3E}">
        <p14:creationId xmlns:p14="http://schemas.microsoft.com/office/powerpoint/2010/main" val="1251567558"/>
      </p:ext>
    </p:extLst>
  </p:cSld>
  <p:clrMap bg1="lt1" tx1="dk1" bg2="lt2" tx2="dk2" accent1="accent1" accent2="accent2" accent3="accent3" accent4="accent4" accent5="accent5" accent6="accent6" hlink="hlink" folHlink="folHlink"/>
  <p:sldLayoutIdLst>
    <p:sldLayoutId id="2147533767" r:id="rId1"/>
    <p:sldLayoutId id="2147533768" r:id="rId2"/>
    <p:sldLayoutId id="2147533769" r:id="rId3"/>
    <p:sldLayoutId id="2147533770" r:id="rId4"/>
    <p:sldLayoutId id="2147533771" r:id="rId5"/>
    <p:sldLayoutId id="2147533772" r:id="rId6"/>
    <p:sldLayoutId id="2147533773" r:id="rId7"/>
    <p:sldLayoutId id="2147533774" r:id="rId8"/>
    <p:sldLayoutId id="2147533775" r:id="rId9"/>
    <p:sldLayoutId id="2147533776" r:id="rId10"/>
    <p:sldLayoutId id="2147533777" r:id="rId11"/>
    <p:sldLayoutId id="2147533778" r:id="rId12"/>
    <p:sldLayoutId id="2147533779" r:id="rId13"/>
  </p:sldLayoutIdLst>
  <p:transition/>
  <p:timing>
    <p:tnLst>
      <p:par>
        <p:cTn id="1" dur="indefinite" restart="never" nodeType="tmRoot"/>
      </p:par>
    </p:tnLst>
  </p:timing>
  <p:hf hdr="0" ftr="0" dt="0"/>
  <p:txStyles>
    <p:titleStyle>
      <a:lvl1pPr algn="ctr" defTabSz="911174"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11174"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11174"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11174"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11174"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7170" algn="ctr" defTabSz="912753" rtl="0" eaLnBrk="1" fontAlgn="base" hangingPunct="1">
        <a:spcBef>
          <a:spcPct val="0"/>
        </a:spcBef>
        <a:spcAft>
          <a:spcPct val="0"/>
        </a:spcAft>
        <a:defRPr sz="3600" b="1" u="sng">
          <a:solidFill>
            <a:srgbClr val="000099"/>
          </a:solidFill>
          <a:latin typeface="Arial" pitchFamily="-65" charset="0"/>
        </a:defRPr>
      </a:lvl6pPr>
      <a:lvl7pPr marL="914340" algn="ctr" defTabSz="912753" rtl="0" eaLnBrk="1" fontAlgn="base" hangingPunct="1">
        <a:spcBef>
          <a:spcPct val="0"/>
        </a:spcBef>
        <a:spcAft>
          <a:spcPct val="0"/>
        </a:spcAft>
        <a:defRPr sz="3600" b="1" u="sng">
          <a:solidFill>
            <a:srgbClr val="000099"/>
          </a:solidFill>
          <a:latin typeface="Arial" pitchFamily="-65" charset="0"/>
        </a:defRPr>
      </a:lvl7pPr>
      <a:lvl8pPr marL="1371511" algn="ctr" defTabSz="912753" rtl="0" eaLnBrk="1" fontAlgn="base" hangingPunct="1">
        <a:spcBef>
          <a:spcPct val="0"/>
        </a:spcBef>
        <a:spcAft>
          <a:spcPct val="0"/>
        </a:spcAft>
        <a:defRPr sz="3600" b="1" u="sng">
          <a:solidFill>
            <a:srgbClr val="000099"/>
          </a:solidFill>
          <a:latin typeface="Arial" pitchFamily="-65" charset="0"/>
        </a:defRPr>
      </a:lvl8pPr>
      <a:lvl9pPr marL="1828680" algn="ctr" defTabSz="912753" rtl="0" eaLnBrk="1" fontAlgn="base" hangingPunct="1">
        <a:spcBef>
          <a:spcPct val="0"/>
        </a:spcBef>
        <a:spcAft>
          <a:spcPct val="0"/>
        </a:spcAft>
        <a:defRPr sz="3600" b="1" u="sng">
          <a:solidFill>
            <a:srgbClr val="000099"/>
          </a:solidFill>
          <a:latin typeface="Arial" pitchFamily="-65" charset="0"/>
        </a:defRPr>
      </a:lvl9pPr>
    </p:titleStyle>
    <p:bodyStyle>
      <a:lvl1pPr marL="227001" indent="-227001" algn="l" defTabSz="911174"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881" indent="-227001" algn="l" defTabSz="911174"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174" indent="-225413" algn="l" defTabSz="911174"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4699" indent="-227001" algn="l" defTabSz="911174"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5523" indent="-227001" algn="l" defTabSz="911174"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435" indent="-228585" algn="l" defTabSz="912753"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604" indent="-228585" algn="l" defTabSz="912753"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774" indent="-228585" algn="l" defTabSz="912753"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5943" indent="-228585" algn="l" defTabSz="912753"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70" rtl="0" eaLnBrk="1" latinLnBrk="0" hangingPunct="1">
        <a:defRPr sz="1800" kern="1200">
          <a:solidFill>
            <a:schemeClr val="tx1"/>
          </a:solidFill>
          <a:latin typeface="+mn-lt"/>
          <a:ea typeface="+mn-ea"/>
          <a:cs typeface="+mn-cs"/>
        </a:defRPr>
      </a:lvl1pPr>
      <a:lvl2pPr marL="457170" algn="l" defTabSz="457170" rtl="0" eaLnBrk="1" latinLnBrk="0" hangingPunct="1">
        <a:defRPr sz="1800" kern="1200">
          <a:solidFill>
            <a:schemeClr val="tx1"/>
          </a:solidFill>
          <a:latin typeface="+mn-lt"/>
          <a:ea typeface="+mn-ea"/>
          <a:cs typeface="+mn-cs"/>
        </a:defRPr>
      </a:lvl2pPr>
      <a:lvl3pPr marL="914340" algn="l" defTabSz="457170" rtl="0" eaLnBrk="1" latinLnBrk="0" hangingPunct="1">
        <a:defRPr sz="1800" kern="1200">
          <a:solidFill>
            <a:schemeClr val="tx1"/>
          </a:solidFill>
          <a:latin typeface="+mn-lt"/>
          <a:ea typeface="+mn-ea"/>
          <a:cs typeface="+mn-cs"/>
        </a:defRPr>
      </a:lvl3pPr>
      <a:lvl4pPr marL="1371511" algn="l" defTabSz="457170" rtl="0" eaLnBrk="1" latinLnBrk="0" hangingPunct="1">
        <a:defRPr sz="1800" kern="1200">
          <a:solidFill>
            <a:schemeClr val="tx1"/>
          </a:solidFill>
          <a:latin typeface="+mn-lt"/>
          <a:ea typeface="+mn-ea"/>
          <a:cs typeface="+mn-cs"/>
        </a:defRPr>
      </a:lvl4pPr>
      <a:lvl5pPr marL="1828680" algn="l" defTabSz="457170" rtl="0" eaLnBrk="1" latinLnBrk="0" hangingPunct="1">
        <a:defRPr sz="1800" kern="1200">
          <a:solidFill>
            <a:schemeClr val="tx1"/>
          </a:solidFill>
          <a:latin typeface="+mn-lt"/>
          <a:ea typeface="+mn-ea"/>
          <a:cs typeface="+mn-cs"/>
        </a:defRPr>
      </a:lvl5pPr>
      <a:lvl6pPr marL="2285850" algn="l" defTabSz="457170" rtl="0" eaLnBrk="1" latinLnBrk="0" hangingPunct="1">
        <a:defRPr sz="1800" kern="1200">
          <a:solidFill>
            <a:schemeClr val="tx1"/>
          </a:solidFill>
          <a:latin typeface="+mn-lt"/>
          <a:ea typeface="+mn-ea"/>
          <a:cs typeface="+mn-cs"/>
        </a:defRPr>
      </a:lvl6pPr>
      <a:lvl7pPr marL="2743019" algn="l" defTabSz="457170" rtl="0" eaLnBrk="1" latinLnBrk="0" hangingPunct="1">
        <a:defRPr sz="1800" kern="1200">
          <a:solidFill>
            <a:schemeClr val="tx1"/>
          </a:solidFill>
          <a:latin typeface="+mn-lt"/>
          <a:ea typeface="+mn-ea"/>
          <a:cs typeface="+mn-cs"/>
        </a:defRPr>
      </a:lvl7pPr>
      <a:lvl8pPr marL="3200188" algn="l" defTabSz="457170" rtl="0" eaLnBrk="1" latinLnBrk="0" hangingPunct="1">
        <a:defRPr sz="1800" kern="1200">
          <a:solidFill>
            <a:schemeClr val="tx1"/>
          </a:solidFill>
          <a:latin typeface="+mn-lt"/>
          <a:ea typeface="+mn-ea"/>
          <a:cs typeface="+mn-cs"/>
        </a:defRPr>
      </a:lvl8pPr>
      <a:lvl9pPr marL="3657358" algn="l" defTabSz="457170" rtl="0" eaLnBrk="1" latinLnBrk="0" hangingPunct="1">
        <a:defRPr sz="1800" kern="1200">
          <a:solidFill>
            <a:schemeClr val="tx1"/>
          </a:solidFill>
          <a:latin typeface="+mn-lt"/>
          <a:ea typeface="+mn-ea"/>
          <a:cs typeface="+mn-cs"/>
        </a:defRPr>
      </a:lvl9pPr>
    </p:otherStyle>
  </p:txStyles>
</p:sldMaster>
</file>

<file path=ppt/slideMasters/slideMaster5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58050"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01" tIns="46002" rIns="92001" bIns="46002" numCol="1" anchor="ctr" anchorCtr="0" compatLnSpc="1">
            <a:prstTxWarp prst="textNoShape">
              <a:avLst/>
            </a:prstTxWarp>
          </a:bodyPr>
          <a:lstStyle/>
          <a:p>
            <a:pPr lvl="0"/>
            <a:r>
              <a:rPr lang="en-US"/>
              <a:t>Click to edit Master title style</a:t>
            </a:r>
          </a:p>
        </p:txBody>
      </p:sp>
      <p:sp>
        <p:nvSpPr>
          <p:cNvPr id="258051" name="Rectangle 3"/>
          <p:cNvSpPr>
            <a:spLocks noGrp="1" noChangeArrowheads="1"/>
          </p:cNvSpPr>
          <p:nvPr>
            <p:ph type="body" idx="1"/>
            <p:custDataLst>
              <p:tags r:id="rId16"/>
            </p:custDataLst>
          </p:nvPr>
        </p:nvSpPr>
        <p:spPr bwMode="auto">
          <a:xfrm>
            <a:off x="685800" y="1981244"/>
            <a:ext cx="7772400" cy="4638675"/>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01" tIns="46002" rIns="92001" bIns="46002"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74"/>
            <a:ext cx="3078162" cy="263525"/>
          </a:xfrm>
          <a:prstGeom prst="rect">
            <a:avLst/>
          </a:prstGeom>
          <a:noFill/>
          <a:ln w="9525">
            <a:noFill/>
            <a:miter lim="800000"/>
            <a:headEnd/>
            <a:tailEnd/>
          </a:ln>
          <a:effectLst/>
        </p:spPr>
        <p:txBody>
          <a:bodyPr lIns="92001" tIns="46002" rIns="92001" bIns="46002"/>
          <a:lstStyle/>
          <a:p>
            <a:pPr defTabSz="910608" eaLnBrk="0" hangingPunct="0">
              <a:defRPr/>
            </a:pPr>
            <a:fld id="{BEA16ABE-66C5-9D4F-B7FD-AEDB9C0B4816}" type="slidenum">
              <a:rPr lang="en-US" sz="1600" i="1">
                <a:solidFill>
                  <a:srgbClr val="000000"/>
                </a:solidFill>
                <a:effectLst>
                  <a:outerShdw blurRad="38100" dist="38100" dir="2700000" algn="tl">
                    <a:srgbClr val="DDDDDD"/>
                  </a:outerShdw>
                </a:effectLst>
                <a:latin typeface="Courier New" charset="0"/>
              </a:rPr>
              <a:pPr defTabSz="910608" eaLnBrk="0" hangingPunct="0">
                <a:defRPr/>
              </a:pPr>
              <a:t>‹#›</a:t>
            </a:fld>
            <a:r>
              <a:rPr lang="en-US" sz="1800">
                <a:solidFill>
                  <a:srgbClr val="808080"/>
                </a:solidFill>
              </a:rPr>
              <a:t> - </a:t>
            </a:r>
            <a:r>
              <a:rPr lang="en-US" sz="1000">
                <a:solidFill>
                  <a:srgbClr val="969696"/>
                </a:solidFill>
              </a:rPr>
              <a:t>Lectures.GersteinLab.org</a:t>
            </a:r>
            <a:endParaRPr lang="en-US" sz="300" b="0">
              <a:solidFill>
                <a:srgbClr val="000000"/>
              </a:solidFill>
            </a:endParaRPr>
          </a:p>
        </p:txBody>
      </p:sp>
    </p:spTree>
    <p:extLst>
      <p:ext uri="{BB962C8B-B14F-4D97-AF65-F5344CB8AC3E}">
        <p14:creationId xmlns:p14="http://schemas.microsoft.com/office/powerpoint/2010/main" val="3591506294"/>
      </p:ext>
    </p:extLst>
  </p:cSld>
  <p:clrMap bg1="lt1" tx1="dk1" bg2="lt2" tx2="dk2" accent1="accent1" accent2="accent2" accent3="accent3" accent4="accent4" accent5="accent5" accent6="accent6" hlink="hlink" folHlink="folHlink"/>
  <p:sldLayoutIdLst>
    <p:sldLayoutId id="2147533781" r:id="rId1"/>
    <p:sldLayoutId id="2147533782" r:id="rId2"/>
    <p:sldLayoutId id="2147533783" r:id="rId3"/>
    <p:sldLayoutId id="2147533784" r:id="rId4"/>
    <p:sldLayoutId id="2147533785" r:id="rId5"/>
    <p:sldLayoutId id="2147533786" r:id="rId6"/>
    <p:sldLayoutId id="2147533787" r:id="rId7"/>
    <p:sldLayoutId id="2147533788" r:id="rId8"/>
    <p:sldLayoutId id="2147533789" r:id="rId9"/>
    <p:sldLayoutId id="2147533790" r:id="rId10"/>
    <p:sldLayoutId id="2147533791" r:id="rId11"/>
    <p:sldLayoutId id="2147533792" r:id="rId12"/>
    <p:sldLayoutId id="2147533793" r:id="rId13"/>
  </p:sldLayoutIdLst>
  <p:transition/>
  <p:timing>
    <p:tnLst>
      <p:par>
        <p:cTn id="1" dur="indefinite" restart="never" nodeType="tmRoot"/>
      </p:par>
    </p:tnLst>
  </p:timing>
  <p:hf hdr="0" ftr="0" dt="0"/>
  <p:txStyles>
    <p:titleStyle>
      <a:lvl1pPr algn="ctr" defTabSz="907998"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799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799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799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799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884" algn="ctr" defTabSz="912185" rtl="0" eaLnBrk="1" fontAlgn="base" hangingPunct="1">
        <a:spcBef>
          <a:spcPct val="0"/>
        </a:spcBef>
        <a:spcAft>
          <a:spcPct val="0"/>
        </a:spcAft>
        <a:defRPr sz="3600" b="1" u="sng">
          <a:solidFill>
            <a:srgbClr val="000099"/>
          </a:solidFill>
          <a:latin typeface="Arial" pitchFamily="-65" charset="0"/>
        </a:defRPr>
      </a:lvl6pPr>
      <a:lvl7pPr marL="913770" algn="ctr" defTabSz="912185" rtl="0" eaLnBrk="1" fontAlgn="base" hangingPunct="1">
        <a:spcBef>
          <a:spcPct val="0"/>
        </a:spcBef>
        <a:spcAft>
          <a:spcPct val="0"/>
        </a:spcAft>
        <a:defRPr sz="3600" b="1" u="sng">
          <a:solidFill>
            <a:srgbClr val="000099"/>
          </a:solidFill>
          <a:latin typeface="Arial" pitchFamily="-65" charset="0"/>
        </a:defRPr>
      </a:lvl7pPr>
      <a:lvl8pPr marL="1370658" algn="ctr" defTabSz="912185" rtl="0" eaLnBrk="1" fontAlgn="base" hangingPunct="1">
        <a:spcBef>
          <a:spcPct val="0"/>
        </a:spcBef>
        <a:spcAft>
          <a:spcPct val="0"/>
        </a:spcAft>
        <a:defRPr sz="3600" b="1" u="sng">
          <a:solidFill>
            <a:srgbClr val="000099"/>
          </a:solidFill>
          <a:latin typeface="Arial" pitchFamily="-65" charset="0"/>
        </a:defRPr>
      </a:lvl8pPr>
      <a:lvl9pPr marL="1827542" algn="ctr" defTabSz="912185" rtl="0" eaLnBrk="1" fontAlgn="base" hangingPunct="1">
        <a:spcBef>
          <a:spcPct val="0"/>
        </a:spcBef>
        <a:spcAft>
          <a:spcPct val="0"/>
        </a:spcAft>
        <a:defRPr sz="3600" b="1" u="sng">
          <a:solidFill>
            <a:srgbClr val="000099"/>
          </a:solidFill>
          <a:latin typeface="Arial" pitchFamily="-65" charset="0"/>
        </a:defRPr>
      </a:lvl9pPr>
    </p:titleStyle>
    <p:bodyStyle>
      <a:lvl1pPr marL="223826" indent="-223826" algn="l" defTabSz="907998"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6706" indent="-223826" algn="l" defTabSz="907998"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7998" indent="-222238" algn="l" defTabSz="907998"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1523" indent="-223826" algn="l" defTabSz="907998"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2348" indent="-223826" algn="l" defTabSz="907998"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2871" indent="-228442" algn="l" defTabSz="912185"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9757" indent="-228442" algn="l" defTabSz="912185"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6641" indent="-228442" algn="l" defTabSz="912185"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3526" indent="-228442" algn="l" defTabSz="912185"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884" rtl="0" eaLnBrk="1" latinLnBrk="0" hangingPunct="1">
        <a:defRPr sz="1800" kern="1200">
          <a:solidFill>
            <a:schemeClr val="tx1"/>
          </a:solidFill>
          <a:latin typeface="+mn-lt"/>
          <a:ea typeface="+mn-ea"/>
          <a:cs typeface="+mn-cs"/>
        </a:defRPr>
      </a:lvl1pPr>
      <a:lvl2pPr marL="456884" algn="l" defTabSz="456884" rtl="0" eaLnBrk="1" latinLnBrk="0" hangingPunct="1">
        <a:defRPr sz="1800" kern="1200">
          <a:solidFill>
            <a:schemeClr val="tx1"/>
          </a:solidFill>
          <a:latin typeface="+mn-lt"/>
          <a:ea typeface="+mn-ea"/>
          <a:cs typeface="+mn-cs"/>
        </a:defRPr>
      </a:lvl2pPr>
      <a:lvl3pPr marL="913770" algn="l" defTabSz="456884" rtl="0" eaLnBrk="1" latinLnBrk="0" hangingPunct="1">
        <a:defRPr sz="1800" kern="1200">
          <a:solidFill>
            <a:schemeClr val="tx1"/>
          </a:solidFill>
          <a:latin typeface="+mn-lt"/>
          <a:ea typeface="+mn-ea"/>
          <a:cs typeface="+mn-cs"/>
        </a:defRPr>
      </a:lvl3pPr>
      <a:lvl4pPr marL="1370658" algn="l" defTabSz="456884" rtl="0" eaLnBrk="1" latinLnBrk="0" hangingPunct="1">
        <a:defRPr sz="1800" kern="1200">
          <a:solidFill>
            <a:schemeClr val="tx1"/>
          </a:solidFill>
          <a:latin typeface="+mn-lt"/>
          <a:ea typeface="+mn-ea"/>
          <a:cs typeface="+mn-cs"/>
        </a:defRPr>
      </a:lvl4pPr>
      <a:lvl5pPr marL="1827542" algn="l" defTabSz="456884" rtl="0" eaLnBrk="1" latinLnBrk="0" hangingPunct="1">
        <a:defRPr sz="1800" kern="1200">
          <a:solidFill>
            <a:schemeClr val="tx1"/>
          </a:solidFill>
          <a:latin typeface="+mn-lt"/>
          <a:ea typeface="+mn-ea"/>
          <a:cs typeface="+mn-cs"/>
        </a:defRPr>
      </a:lvl5pPr>
      <a:lvl6pPr marL="2284429" algn="l" defTabSz="456884" rtl="0" eaLnBrk="1" latinLnBrk="0" hangingPunct="1">
        <a:defRPr sz="1800" kern="1200">
          <a:solidFill>
            <a:schemeClr val="tx1"/>
          </a:solidFill>
          <a:latin typeface="+mn-lt"/>
          <a:ea typeface="+mn-ea"/>
          <a:cs typeface="+mn-cs"/>
        </a:defRPr>
      </a:lvl6pPr>
      <a:lvl7pPr marL="2741313" algn="l" defTabSz="456884" rtl="0" eaLnBrk="1" latinLnBrk="0" hangingPunct="1">
        <a:defRPr sz="1800" kern="1200">
          <a:solidFill>
            <a:schemeClr val="tx1"/>
          </a:solidFill>
          <a:latin typeface="+mn-lt"/>
          <a:ea typeface="+mn-ea"/>
          <a:cs typeface="+mn-cs"/>
        </a:defRPr>
      </a:lvl7pPr>
      <a:lvl8pPr marL="3198199" algn="l" defTabSz="456884" rtl="0" eaLnBrk="1" latinLnBrk="0" hangingPunct="1">
        <a:defRPr sz="1800" kern="1200">
          <a:solidFill>
            <a:schemeClr val="tx1"/>
          </a:solidFill>
          <a:latin typeface="+mn-lt"/>
          <a:ea typeface="+mn-ea"/>
          <a:cs typeface="+mn-cs"/>
        </a:defRPr>
      </a:lvl8pPr>
      <a:lvl9pPr marL="3655085" algn="l" defTabSz="456884" rtl="0" eaLnBrk="1" latinLnBrk="0" hangingPunct="1">
        <a:defRPr sz="1800" kern="1200">
          <a:solidFill>
            <a:schemeClr val="tx1"/>
          </a:solidFill>
          <a:latin typeface="+mn-lt"/>
          <a:ea typeface="+mn-ea"/>
          <a:cs typeface="+mn-cs"/>
        </a:defRPr>
      </a:lvl9pPr>
    </p:otherStyle>
  </p:txStyles>
</p:sldMaster>
</file>

<file path=ppt/slideMasters/slideMaster5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58050"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06" tIns="46004" rIns="92006" bIns="46004" numCol="1" anchor="ctr" anchorCtr="0" compatLnSpc="1">
            <a:prstTxWarp prst="textNoShape">
              <a:avLst/>
            </a:prstTxWarp>
          </a:bodyPr>
          <a:lstStyle/>
          <a:p>
            <a:pPr lvl="0"/>
            <a:r>
              <a:rPr lang="en-US"/>
              <a:t>Click to edit Master title style</a:t>
            </a:r>
          </a:p>
        </p:txBody>
      </p:sp>
      <p:sp>
        <p:nvSpPr>
          <p:cNvPr id="258051" name="Rectangle 3"/>
          <p:cNvSpPr>
            <a:spLocks noGrp="1" noChangeArrowheads="1"/>
          </p:cNvSpPr>
          <p:nvPr>
            <p:ph type="body" idx="1"/>
            <p:custDataLst>
              <p:tags r:id="rId16"/>
            </p:custDataLst>
          </p:nvPr>
        </p:nvSpPr>
        <p:spPr bwMode="auto">
          <a:xfrm>
            <a:off x="685800" y="1981242"/>
            <a:ext cx="7772400" cy="4638675"/>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06" tIns="46004" rIns="92006" bIns="460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73"/>
            <a:ext cx="3078162" cy="263525"/>
          </a:xfrm>
          <a:prstGeom prst="rect">
            <a:avLst/>
          </a:prstGeom>
          <a:noFill/>
          <a:ln w="9525">
            <a:noFill/>
            <a:miter lim="800000"/>
            <a:headEnd/>
            <a:tailEnd/>
          </a:ln>
          <a:effectLst/>
        </p:spPr>
        <p:txBody>
          <a:bodyPr lIns="92006" tIns="46004" rIns="92006" bIns="46004"/>
          <a:lstStyle/>
          <a:p>
            <a:pPr defTabSz="910659" eaLnBrk="0" hangingPunct="0">
              <a:defRPr/>
            </a:pPr>
            <a:fld id="{175D2F9F-18C8-A447-B5E5-43EF653B27F1}" type="slidenum">
              <a:rPr lang="en-US" sz="1600" i="1">
                <a:solidFill>
                  <a:srgbClr val="000000"/>
                </a:solidFill>
                <a:effectLst>
                  <a:outerShdw blurRad="38100" dist="38100" dir="2700000" algn="tl">
                    <a:srgbClr val="DDDDDD"/>
                  </a:outerShdw>
                </a:effectLst>
                <a:latin typeface="Courier New" charset="0"/>
              </a:rPr>
              <a:pPr defTabSz="910659" eaLnBrk="0" hangingPunct="0">
                <a:defRPr/>
              </a:pPr>
              <a:t>‹#›</a:t>
            </a:fld>
            <a:r>
              <a:rPr lang="en-US" sz="1800">
                <a:solidFill>
                  <a:srgbClr val="808080"/>
                </a:solidFill>
              </a:rPr>
              <a:t> - </a:t>
            </a:r>
            <a:r>
              <a:rPr lang="en-US" sz="1000">
                <a:solidFill>
                  <a:srgbClr val="969696"/>
                </a:solidFill>
              </a:rPr>
              <a:t>Lectures.GersteinLab.org</a:t>
            </a:r>
            <a:endParaRPr lang="en-US" sz="300" b="0">
              <a:solidFill>
                <a:srgbClr val="000000"/>
              </a:solidFill>
            </a:endParaRPr>
          </a:p>
        </p:txBody>
      </p:sp>
    </p:spTree>
    <p:extLst>
      <p:ext uri="{BB962C8B-B14F-4D97-AF65-F5344CB8AC3E}">
        <p14:creationId xmlns:p14="http://schemas.microsoft.com/office/powerpoint/2010/main" val="3107563938"/>
      </p:ext>
    </p:extLst>
  </p:cSld>
  <p:clrMap bg1="lt1" tx1="dk1" bg2="lt2" tx2="dk2" accent1="accent1" accent2="accent2" accent3="accent3" accent4="accent4" accent5="accent5" accent6="accent6" hlink="hlink" folHlink="folHlink"/>
  <p:sldLayoutIdLst>
    <p:sldLayoutId id="2147533819" r:id="rId1"/>
    <p:sldLayoutId id="2147533820" r:id="rId2"/>
    <p:sldLayoutId id="2147533821" r:id="rId3"/>
    <p:sldLayoutId id="2147533822" r:id="rId4"/>
    <p:sldLayoutId id="2147533823" r:id="rId5"/>
    <p:sldLayoutId id="2147533824" r:id="rId6"/>
    <p:sldLayoutId id="2147533825" r:id="rId7"/>
    <p:sldLayoutId id="2147533826" r:id="rId8"/>
    <p:sldLayoutId id="2147533827" r:id="rId9"/>
    <p:sldLayoutId id="2147533828" r:id="rId10"/>
    <p:sldLayoutId id="2147533829" r:id="rId11"/>
    <p:sldLayoutId id="2147533830" r:id="rId12"/>
    <p:sldLayoutId id="2147533831" r:id="rId13"/>
  </p:sldLayoutIdLst>
  <p:transition/>
  <p:timing>
    <p:tnLst>
      <p:par>
        <p:cTn id="1" dur="indefinite" restart="never" nodeType="tmRoot"/>
      </p:par>
    </p:tnLst>
  </p:timing>
  <p:hf hdr="0" ftr="0" dt="0"/>
  <p:txStyles>
    <p:titleStyle>
      <a:lvl1pPr algn="ctr" defTabSz="908050"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910" algn="ctr" defTabSz="912236" rtl="0" eaLnBrk="1" fontAlgn="base" hangingPunct="1">
        <a:spcBef>
          <a:spcPct val="0"/>
        </a:spcBef>
        <a:spcAft>
          <a:spcPct val="0"/>
        </a:spcAft>
        <a:defRPr sz="3600" b="1" u="sng">
          <a:solidFill>
            <a:srgbClr val="000099"/>
          </a:solidFill>
          <a:latin typeface="Arial" pitchFamily="-65" charset="0"/>
        </a:defRPr>
      </a:lvl6pPr>
      <a:lvl7pPr marL="913822" algn="ctr" defTabSz="912236" rtl="0" eaLnBrk="1" fontAlgn="base" hangingPunct="1">
        <a:spcBef>
          <a:spcPct val="0"/>
        </a:spcBef>
        <a:spcAft>
          <a:spcPct val="0"/>
        </a:spcAft>
        <a:defRPr sz="3600" b="1" u="sng">
          <a:solidFill>
            <a:srgbClr val="000099"/>
          </a:solidFill>
          <a:latin typeface="Arial" pitchFamily="-65" charset="0"/>
        </a:defRPr>
      </a:lvl7pPr>
      <a:lvl8pPr marL="1370734" algn="ctr" defTabSz="912236" rtl="0" eaLnBrk="1" fontAlgn="base" hangingPunct="1">
        <a:spcBef>
          <a:spcPct val="0"/>
        </a:spcBef>
        <a:spcAft>
          <a:spcPct val="0"/>
        </a:spcAft>
        <a:defRPr sz="3600" b="1" u="sng">
          <a:solidFill>
            <a:srgbClr val="000099"/>
          </a:solidFill>
          <a:latin typeface="Arial" pitchFamily="-65" charset="0"/>
        </a:defRPr>
      </a:lvl8pPr>
      <a:lvl9pPr marL="1827644" algn="ctr" defTabSz="912236" rtl="0" eaLnBrk="1" fontAlgn="base" hangingPunct="1">
        <a:spcBef>
          <a:spcPct val="0"/>
        </a:spcBef>
        <a:spcAft>
          <a:spcPct val="0"/>
        </a:spcAft>
        <a:defRPr sz="3600" b="1" u="sng">
          <a:solidFill>
            <a:srgbClr val="000099"/>
          </a:solidFill>
          <a:latin typeface="Arial" pitchFamily="-65" charset="0"/>
        </a:defRPr>
      </a:lvl9pPr>
    </p:titleStyle>
    <p:bodyStyle>
      <a:lvl1pPr marL="223838" indent="-223838" algn="l" defTabSz="908050"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6738" indent="-223838" algn="l" defTabSz="908050"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8050" indent="-222250" algn="l" defTabSz="908050"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1600" indent="-223838" algn="l" defTabSz="908050"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2450" indent="-223838" algn="l" defTabSz="908050"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3011"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9923"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6833"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3744"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910" rtl="0" eaLnBrk="1" latinLnBrk="0" hangingPunct="1">
        <a:defRPr sz="1800" kern="1200">
          <a:solidFill>
            <a:schemeClr val="tx1"/>
          </a:solidFill>
          <a:latin typeface="+mn-lt"/>
          <a:ea typeface="+mn-ea"/>
          <a:cs typeface="+mn-cs"/>
        </a:defRPr>
      </a:lvl1pPr>
      <a:lvl2pPr marL="456910" algn="l" defTabSz="456910" rtl="0" eaLnBrk="1" latinLnBrk="0" hangingPunct="1">
        <a:defRPr sz="1800" kern="1200">
          <a:solidFill>
            <a:schemeClr val="tx1"/>
          </a:solidFill>
          <a:latin typeface="+mn-lt"/>
          <a:ea typeface="+mn-ea"/>
          <a:cs typeface="+mn-cs"/>
        </a:defRPr>
      </a:lvl2pPr>
      <a:lvl3pPr marL="913822" algn="l" defTabSz="456910" rtl="0" eaLnBrk="1" latinLnBrk="0" hangingPunct="1">
        <a:defRPr sz="1800" kern="1200">
          <a:solidFill>
            <a:schemeClr val="tx1"/>
          </a:solidFill>
          <a:latin typeface="+mn-lt"/>
          <a:ea typeface="+mn-ea"/>
          <a:cs typeface="+mn-cs"/>
        </a:defRPr>
      </a:lvl3pPr>
      <a:lvl4pPr marL="1370734" algn="l" defTabSz="456910" rtl="0" eaLnBrk="1" latinLnBrk="0" hangingPunct="1">
        <a:defRPr sz="1800" kern="1200">
          <a:solidFill>
            <a:schemeClr val="tx1"/>
          </a:solidFill>
          <a:latin typeface="+mn-lt"/>
          <a:ea typeface="+mn-ea"/>
          <a:cs typeface="+mn-cs"/>
        </a:defRPr>
      </a:lvl4pPr>
      <a:lvl5pPr marL="1827644" algn="l" defTabSz="456910" rtl="0" eaLnBrk="1" latinLnBrk="0" hangingPunct="1">
        <a:defRPr sz="1800" kern="1200">
          <a:solidFill>
            <a:schemeClr val="tx1"/>
          </a:solidFill>
          <a:latin typeface="+mn-lt"/>
          <a:ea typeface="+mn-ea"/>
          <a:cs typeface="+mn-cs"/>
        </a:defRPr>
      </a:lvl5pPr>
      <a:lvl6pPr marL="2284557" algn="l" defTabSz="456910" rtl="0" eaLnBrk="1" latinLnBrk="0" hangingPunct="1">
        <a:defRPr sz="1800" kern="1200">
          <a:solidFill>
            <a:schemeClr val="tx1"/>
          </a:solidFill>
          <a:latin typeface="+mn-lt"/>
          <a:ea typeface="+mn-ea"/>
          <a:cs typeface="+mn-cs"/>
        </a:defRPr>
      </a:lvl6pPr>
      <a:lvl7pPr marL="2741467" algn="l" defTabSz="456910" rtl="0" eaLnBrk="1" latinLnBrk="0" hangingPunct="1">
        <a:defRPr sz="1800" kern="1200">
          <a:solidFill>
            <a:schemeClr val="tx1"/>
          </a:solidFill>
          <a:latin typeface="+mn-lt"/>
          <a:ea typeface="+mn-ea"/>
          <a:cs typeface="+mn-cs"/>
        </a:defRPr>
      </a:lvl7pPr>
      <a:lvl8pPr marL="3198377" algn="l" defTabSz="456910" rtl="0" eaLnBrk="1" latinLnBrk="0" hangingPunct="1">
        <a:defRPr sz="1800" kern="1200">
          <a:solidFill>
            <a:schemeClr val="tx1"/>
          </a:solidFill>
          <a:latin typeface="+mn-lt"/>
          <a:ea typeface="+mn-ea"/>
          <a:cs typeface="+mn-cs"/>
        </a:defRPr>
      </a:lvl8pPr>
      <a:lvl9pPr marL="3655289" algn="l" defTabSz="456910" rtl="0" eaLnBrk="1" latinLnBrk="0" hangingPunct="1">
        <a:defRPr sz="1800" kern="1200">
          <a:solidFill>
            <a:schemeClr val="tx1"/>
          </a:solidFill>
          <a:latin typeface="+mn-lt"/>
          <a:ea typeface="+mn-ea"/>
          <a:cs typeface="+mn-cs"/>
        </a:defRPr>
      </a:lvl9pPr>
    </p:otherStyle>
  </p:txStyles>
</p:sldMaster>
</file>

<file path=ppt/slideMasters/slideMaster5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27682" name="Rectangle 2"/>
          <p:cNvSpPr>
            <a:spLocks noGrp="1" noChangeArrowheads="1"/>
          </p:cNvSpPr>
          <p:nvPr>
            <p:ph type="title"/>
          </p:nvPr>
        </p:nvSpPr>
        <p:spPr bwMode="auto">
          <a:xfrm>
            <a:off x="685800" y="609600"/>
            <a:ext cx="7772400" cy="11430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ctr" anchorCtr="0" compatLnSpc="1">
            <a:prstTxWarp prst="textNoShape">
              <a:avLst/>
            </a:prstTxWarp>
          </a:bodyPr>
          <a:lstStyle/>
          <a:p>
            <a:pPr lvl="0"/>
            <a:r>
              <a:rPr lang="en-US" altLang="en-US"/>
              <a:t>Click to edit Master title style</a:t>
            </a:r>
          </a:p>
        </p:txBody>
      </p:sp>
      <p:sp>
        <p:nvSpPr>
          <p:cNvPr id="327683" name="Rectangle 3"/>
          <p:cNvSpPr>
            <a:spLocks noGrp="1" noChangeArrowheads="1"/>
          </p:cNvSpPr>
          <p:nvPr>
            <p:ph type="body" idx="1"/>
          </p:nvPr>
        </p:nvSpPr>
        <p:spPr bwMode="auto">
          <a:xfrm>
            <a:off x="685800" y="1981242"/>
            <a:ext cx="7772400" cy="4638675"/>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p:nvSpPr>
        <p:spPr bwMode="auto">
          <a:xfrm rot="16200000">
            <a:off x="7411245" y="5253873"/>
            <a:ext cx="3078162" cy="263525"/>
          </a:xfrm>
          <a:prstGeom prst="rect">
            <a:avLst/>
          </a:prstGeom>
          <a:noFill/>
          <a:ln w="9525">
            <a:noFill/>
            <a:miter lim="800000"/>
            <a:headEnd/>
            <a:tailEnd/>
          </a:ln>
          <a:effectLst/>
        </p:spPr>
        <p:txBody>
          <a:bodyPr lIns="91946" tIns="45975" rIns="91946" bIns="45975"/>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466FABD5-8322-6344-91C2-7E2F608C669F}" type="slidenum">
              <a:rPr lang="en-US" altLang="en-US" sz="1600" i="1">
                <a:solidFill>
                  <a:srgbClr val="000000"/>
                </a:solidFill>
                <a:effectLst>
                  <a:outerShdw blurRad="38100" dist="38100" dir="2700000" algn="tl">
                    <a:srgbClr val="C0C0C0"/>
                  </a:outerShdw>
                </a:effectLst>
                <a:latin typeface="Courier New" charset="0"/>
                <a:cs typeface="+mn-cs"/>
              </a:rPr>
              <a:pPr/>
              <a:t>‹#›</a:t>
            </a:fld>
            <a:r>
              <a:rPr lang="en-US" altLang="en-US" sz="1800">
                <a:solidFill>
                  <a:srgbClr val="808080"/>
                </a:solidFill>
                <a:cs typeface="+mn-cs"/>
              </a:rPr>
              <a:t> - </a:t>
            </a:r>
            <a:r>
              <a:rPr lang="en-US" altLang="en-US" sz="1000">
                <a:solidFill>
                  <a:srgbClr val="969696"/>
                </a:solidFill>
                <a:cs typeface="+mn-cs"/>
              </a:rPr>
              <a:t>Lectures.GersteinLab.org</a:t>
            </a:r>
            <a:r>
              <a:rPr lang="en-US" altLang="en-US" sz="400" b="0">
                <a:solidFill>
                  <a:srgbClr val="808080"/>
                </a:solidFill>
                <a:cs typeface="+mn-cs"/>
              </a:rPr>
              <a:t> </a:t>
            </a:r>
            <a:r>
              <a:rPr lang="en-US" altLang="en-US" sz="300" b="0">
                <a:solidFill>
                  <a:srgbClr val="000000"/>
                </a:solidFill>
                <a:cs typeface="+mn-cs"/>
              </a:rPr>
              <a:t>(c) '09</a:t>
            </a:r>
          </a:p>
        </p:txBody>
      </p:sp>
    </p:spTree>
    <p:extLst>
      <p:ext uri="{BB962C8B-B14F-4D97-AF65-F5344CB8AC3E}">
        <p14:creationId xmlns:p14="http://schemas.microsoft.com/office/powerpoint/2010/main" val="2904501084"/>
      </p:ext>
    </p:extLst>
  </p:cSld>
  <p:clrMap bg1="lt1" tx1="dk1" bg2="lt2" tx2="dk2" accent1="accent1" accent2="accent2" accent3="accent3" accent4="accent4" accent5="accent5" accent6="accent6" hlink="hlink" folHlink="folHlink"/>
  <p:sldLayoutIdLst>
    <p:sldLayoutId id="2147533869" r:id="rId1"/>
    <p:sldLayoutId id="2147533870" r:id="rId2"/>
    <p:sldLayoutId id="2147533871" r:id="rId3"/>
    <p:sldLayoutId id="2147533872" r:id="rId4"/>
    <p:sldLayoutId id="2147533873" r:id="rId5"/>
    <p:sldLayoutId id="2147533874" r:id="rId6"/>
    <p:sldLayoutId id="2147533875" r:id="rId7"/>
    <p:sldLayoutId id="2147533876" r:id="rId8"/>
    <p:sldLayoutId id="2147533877" r:id="rId9"/>
    <p:sldLayoutId id="2147533878" r:id="rId10"/>
    <p:sldLayoutId id="2147533879" r:id="rId11"/>
    <p:sldLayoutId id="2147533880" r:id="rId12"/>
    <p:sldLayoutId id="2147533881" r:id="rId13"/>
  </p:sldLayoutIdLst>
  <p:transition/>
  <p:timing>
    <p:tnLst>
      <p:par>
        <p:cTn id="1" dur="indefinite" restart="never" nodeType="tmRoot"/>
      </p:par>
    </p:tnLst>
  </p:timing>
  <p:hf hdr="0" ftr="0" dt="0"/>
  <p:txStyles>
    <p:titleStyle>
      <a:lvl1pPr algn="ctr" defTabSz="911225"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6631" algn="ctr" defTabSz="911677" rtl="0" eaLnBrk="1" fontAlgn="base" hangingPunct="1">
        <a:spcBef>
          <a:spcPct val="0"/>
        </a:spcBef>
        <a:spcAft>
          <a:spcPct val="0"/>
        </a:spcAft>
        <a:defRPr sz="3600" b="1" u="sng">
          <a:solidFill>
            <a:srgbClr val="000099"/>
          </a:solidFill>
          <a:latin typeface="Arial" pitchFamily="-65" charset="0"/>
        </a:defRPr>
      </a:lvl6pPr>
      <a:lvl7pPr marL="913264" algn="ctr" defTabSz="911677" rtl="0" eaLnBrk="1" fontAlgn="base" hangingPunct="1">
        <a:spcBef>
          <a:spcPct val="0"/>
        </a:spcBef>
        <a:spcAft>
          <a:spcPct val="0"/>
        </a:spcAft>
        <a:defRPr sz="3600" b="1" u="sng">
          <a:solidFill>
            <a:srgbClr val="000099"/>
          </a:solidFill>
          <a:latin typeface="Arial" pitchFamily="-65" charset="0"/>
        </a:defRPr>
      </a:lvl7pPr>
      <a:lvl8pPr marL="1369896" algn="ctr" defTabSz="911677" rtl="0" eaLnBrk="1" fontAlgn="base" hangingPunct="1">
        <a:spcBef>
          <a:spcPct val="0"/>
        </a:spcBef>
        <a:spcAft>
          <a:spcPct val="0"/>
        </a:spcAft>
        <a:defRPr sz="3600" b="1" u="sng">
          <a:solidFill>
            <a:srgbClr val="000099"/>
          </a:solidFill>
          <a:latin typeface="Arial" pitchFamily="-65" charset="0"/>
        </a:defRPr>
      </a:lvl8pPr>
      <a:lvl9pPr marL="1826526" algn="ctr" defTabSz="911677"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3188"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4038"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1474"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8106"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473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136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631" rtl="0" eaLnBrk="1" latinLnBrk="0" hangingPunct="1">
        <a:defRPr sz="1800" kern="1200">
          <a:solidFill>
            <a:schemeClr val="tx1"/>
          </a:solidFill>
          <a:latin typeface="+mn-lt"/>
          <a:ea typeface="+mn-ea"/>
          <a:cs typeface="+mn-cs"/>
        </a:defRPr>
      </a:lvl1pPr>
      <a:lvl2pPr marL="456631" algn="l" defTabSz="456631" rtl="0" eaLnBrk="1" latinLnBrk="0" hangingPunct="1">
        <a:defRPr sz="1800" kern="1200">
          <a:solidFill>
            <a:schemeClr val="tx1"/>
          </a:solidFill>
          <a:latin typeface="+mn-lt"/>
          <a:ea typeface="+mn-ea"/>
          <a:cs typeface="+mn-cs"/>
        </a:defRPr>
      </a:lvl2pPr>
      <a:lvl3pPr marL="913264" algn="l" defTabSz="456631" rtl="0" eaLnBrk="1" latinLnBrk="0" hangingPunct="1">
        <a:defRPr sz="1800" kern="1200">
          <a:solidFill>
            <a:schemeClr val="tx1"/>
          </a:solidFill>
          <a:latin typeface="+mn-lt"/>
          <a:ea typeface="+mn-ea"/>
          <a:cs typeface="+mn-cs"/>
        </a:defRPr>
      </a:lvl3pPr>
      <a:lvl4pPr marL="1369896" algn="l" defTabSz="456631" rtl="0" eaLnBrk="1" latinLnBrk="0" hangingPunct="1">
        <a:defRPr sz="1800" kern="1200">
          <a:solidFill>
            <a:schemeClr val="tx1"/>
          </a:solidFill>
          <a:latin typeface="+mn-lt"/>
          <a:ea typeface="+mn-ea"/>
          <a:cs typeface="+mn-cs"/>
        </a:defRPr>
      </a:lvl4pPr>
      <a:lvl5pPr marL="1826526" algn="l" defTabSz="456631" rtl="0" eaLnBrk="1" latinLnBrk="0" hangingPunct="1">
        <a:defRPr sz="1800" kern="1200">
          <a:solidFill>
            <a:schemeClr val="tx1"/>
          </a:solidFill>
          <a:latin typeface="+mn-lt"/>
          <a:ea typeface="+mn-ea"/>
          <a:cs typeface="+mn-cs"/>
        </a:defRPr>
      </a:lvl5pPr>
      <a:lvl6pPr marL="2283159" algn="l" defTabSz="456631" rtl="0" eaLnBrk="1" latinLnBrk="0" hangingPunct="1">
        <a:defRPr sz="1800" kern="1200">
          <a:solidFill>
            <a:schemeClr val="tx1"/>
          </a:solidFill>
          <a:latin typeface="+mn-lt"/>
          <a:ea typeface="+mn-ea"/>
          <a:cs typeface="+mn-cs"/>
        </a:defRPr>
      </a:lvl6pPr>
      <a:lvl7pPr marL="2739790" algn="l" defTabSz="456631" rtl="0" eaLnBrk="1" latinLnBrk="0" hangingPunct="1">
        <a:defRPr sz="1800" kern="1200">
          <a:solidFill>
            <a:schemeClr val="tx1"/>
          </a:solidFill>
          <a:latin typeface="+mn-lt"/>
          <a:ea typeface="+mn-ea"/>
          <a:cs typeface="+mn-cs"/>
        </a:defRPr>
      </a:lvl7pPr>
      <a:lvl8pPr marL="3196416" algn="l" defTabSz="456631" rtl="0" eaLnBrk="1" latinLnBrk="0" hangingPunct="1">
        <a:defRPr sz="1800" kern="1200">
          <a:solidFill>
            <a:schemeClr val="tx1"/>
          </a:solidFill>
          <a:latin typeface="+mn-lt"/>
          <a:ea typeface="+mn-ea"/>
          <a:cs typeface="+mn-cs"/>
        </a:defRPr>
      </a:lvl8pPr>
      <a:lvl9pPr marL="3653052" algn="l" defTabSz="456631" rtl="0" eaLnBrk="1" latinLnBrk="0" hangingPunct="1">
        <a:defRPr sz="1800" kern="1200">
          <a:solidFill>
            <a:schemeClr val="tx1"/>
          </a:solidFill>
          <a:latin typeface="+mn-lt"/>
          <a:ea typeface="+mn-ea"/>
          <a:cs typeface="+mn-cs"/>
        </a:defRPr>
      </a:lvl9pPr>
    </p:otherStyle>
  </p:txStyles>
</p:sldMaster>
</file>

<file path=ppt/slideMasters/slideMaster5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xfrm>
            <a:off x="685800" y="609600"/>
            <a:ext cx="7772400" cy="11430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94" tIns="45998" rIns="91994" bIns="45998" numCol="1" anchor="ctr" anchorCtr="0" compatLnSpc="1">
            <a:prstTxWarp prst="textNoShape">
              <a:avLst/>
            </a:prstTxWarp>
          </a:bodyPr>
          <a:lstStyle/>
          <a:p>
            <a:pPr lvl="0"/>
            <a:r>
              <a:rPr lang="en-US"/>
              <a:t>Click to edit Master title style</a:t>
            </a:r>
          </a:p>
        </p:txBody>
      </p:sp>
      <p:sp>
        <p:nvSpPr>
          <p:cNvPr id="25603" name="Rectangle 3"/>
          <p:cNvSpPr>
            <a:spLocks noGrp="1" noChangeArrowheads="1"/>
          </p:cNvSpPr>
          <p:nvPr>
            <p:ph type="body" idx="1"/>
          </p:nvPr>
        </p:nvSpPr>
        <p:spPr bwMode="auto">
          <a:xfrm>
            <a:off x="685800" y="1981242"/>
            <a:ext cx="7772400" cy="4638675"/>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94" tIns="45998" rIns="91994" bIns="4599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nvSpPr>
        <p:spPr bwMode="auto">
          <a:xfrm rot="16200000">
            <a:off x="7411245" y="5253873"/>
            <a:ext cx="3078162" cy="263525"/>
          </a:xfrm>
          <a:prstGeom prst="rect">
            <a:avLst/>
          </a:prstGeom>
          <a:noFill/>
          <a:ln w="9525">
            <a:noFill/>
            <a:miter lim="800000"/>
            <a:headEnd/>
            <a:tailEnd/>
          </a:ln>
          <a:effectLst/>
        </p:spPr>
        <p:txBody>
          <a:bodyPr lIns="91994" tIns="45998" rIns="91994" bIns="45998"/>
          <a:lstStyle/>
          <a:p>
            <a:pPr defTabSz="910524" eaLnBrk="0" hangingPunct="0">
              <a:defRPr/>
            </a:pPr>
            <a:fld id="{55BEDE1D-6E00-DA45-B93A-2964F358CB09}" type="slidenum">
              <a:rPr lang="en-US" sz="1600" i="1">
                <a:solidFill>
                  <a:srgbClr val="000000"/>
                </a:solidFill>
                <a:effectLst>
                  <a:outerShdw blurRad="38100" dist="38100" dir="2700000" algn="tl">
                    <a:srgbClr val="DDDDDD"/>
                  </a:outerShdw>
                </a:effectLst>
                <a:latin typeface="Courier New" charset="0"/>
              </a:rPr>
              <a:pPr defTabSz="910524" eaLnBrk="0" hangingPunct="0">
                <a:defRPr/>
              </a:pPr>
              <a:t>‹#›</a:t>
            </a:fld>
            <a:r>
              <a:rPr lang="en-US" sz="1800">
                <a:solidFill>
                  <a:srgbClr val="808080"/>
                </a:solidFill>
              </a:rPr>
              <a:t> - </a:t>
            </a:r>
            <a:r>
              <a:rPr lang="en-US" sz="1000">
                <a:solidFill>
                  <a:srgbClr val="969696"/>
                </a:solidFill>
              </a:rPr>
              <a:t>Lectures.GersteinLab.org</a:t>
            </a:r>
            <a:endParaRPr lang="en-US" sz="300" b="0">
              <a:solidFill>
                <a:srgbClr val="000000"/>
              </a:solidFill>
            </a:endParaRPr>
          </a:p>
        </p:txBody>
      </p:sp>
    </p:spTree>
    <p:extLst>
      <p:ext uri="{BB962C8B-B14F-4D97-AF65-F5344CB8AC3E}">
        <p14:creationId xmlns:p14="http://schemas.microsoft.com/office/powerpoint/2010/main" val="1537311668"/>
      </p:ext>
    </p:extLst>
  </p:cSld>
  <p:clrMap bg1="lt1" tx1="dk1" bg2="lt2" tx2="dk2" accent1="accent1" accent2="accent2" accent3="accent3" accent4="accent4" accent5="accent5" accent6="accent6" hlink="hlink" folHlink="folHlink"/>
  <p:sldLayoutIdLst>
    <p:sldLayoutId id="2147533883" r:id="rId1"/>
    <p:sldLayoutId id="2147533884" r:id="rId2"/>
    <p:sldLayoutId id="2147533885" r:id="rId3"/>
    <p:sldLayoutId id="2147533886" r:id="rId4"/>
    <p:sldLayoutId id="2147533887" r:id="rId5"/>
    <p:sldLayoutId id="2147533888" r:id="rId6"/>
    <p:sldLayoutId id="2147533889" r:id="rId7"/>
    <p:sldLayoutId id="2147533890" r:id="rId8"/>
    <p:sldLayoutId id="2147533891" r:id="rId9"/>
    <p:sldLayoutId id="2147533892" r:id="rId10"/>
    <p:sldLayoutId id="2147533893" r:id="rId11"/>
    <p:sldLayoutId id="2147533894" r:id="rId12"/>
    <p:sldLayoutId id="2147533895" r:id="rId13"/>
  </p:sldLayoutIdLst>
  <p:transition/>
  <p:timing>
    <p:tnLst>
      <p:par>
        <p:cTn id="1" dur="indefinite" restart="never" nodeType="tmRoot"/>
      </p:par>
    </p:tnLst>
  </p:timing>
  <p:hf hdr="0" ftr="0" dt="0"/>
  <p:txStyles>
    <p:titleStyle>
      <a:lvl1pPr algn="ctr" defTabSz="909638"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841" algn="ctr" defTabSz="912102" rtl="0" eaLnBrk="1" fontAlgn="base" hangingPunct="1">
        <a:spcBef>
          <a:spcPct val="0"/>
        </a:spcBef>
        <a:spcAft>
          <a:spcPct val="0"/>
        </a:spcAft>
        <a:defRPr sz="3600" b="1" u="sng">
          <a:solidFill>
            <a:srgbClr val="000099"/>
          </a:solidFill>
          <a:latin typeface="Arial" pitchFamily="-65" charset="0"/>
        </a:defRPr>
      </a:lvl6pPr>
      <a:lvl7pPr marL="913689" algn="ctr" defTabSz="912102" rtl="0" eaLnBrk="1" fontAlgn="base" hangingPunct="1">
        <a:spcBef>
          <a:spcPct val="0"/>
        </a:spcBef>
        <a:spcAft>
          <a:spcPct val="0"/>
        </a:spcAft>
        <a:defRPr sz="3600" b="1" u="sng">
          <a:solidFill>
            <a:srgbClr val="000099"/>
          </a:solidFill>
          <a:latin typeface="Arial" pitchFamily="-65" charset="0"/>
        </a:defRPr>
      </a:lvl7pPr>
      <a:lvl8pPr marL="1370536" algn="ctr" defTabSz="912102" rtl="0" eaLnBrk="1" fontAlgn="base" hangingPunct="1">
        <a:spcBef>
          <a:spcPct val="0"/>
        </a:spcBef>
        <a:spcAft>
          <a:spcPct val="0"/>
        </a:spcAft>
        <a:defRPr sz="3600" b="1" u="sng">
          <a:solidFill>
            <a:srgbClr val="000099"/>
          </a:solidFill>
          <a:latin typeface="Arial" pitchFamily="-65" charset="0"/>
        </a:defRPr>
      </a:lvl8pPr>
      <a:lvl9pPr marL="1827381" algn="ctr" defTabSz="912102" rtl="0" eaLnBrk="1" fontAlgn="base" hangingPunct="1">
        <a:spcBef>
          <a:spcPct val="0"/>
        </a:spcBef>
        <a:spcAft>
          <a:spcPct val="0"/>
        </a:spcAft>
        <a:defRPr sz="3600" b="1" u="sng">
          <a:solidFill>
            <a:srgbClr val="000099"/>
          </a:solidFill>
          <a:latin typeface="Arial" pitchFamily="-65" charset="0"/>
        </a:defRPr>
      </a:lvl9pPr>
    </p:titleStyle>
    <p:bodyStyle>
      <a:lvl1pPr marL="225425" indent="-225425" algn="l" defTabSz="909638"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8325" indent="-225425" algn="l" defTabSz="909638"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9638" indent="-223838" algn="l" defTabSz="909638"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3188" indent="-225425" algn="l" defTabSz="909638"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4038" indent="-225425" algn="l" defTabSz="909638"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2647" indent="-228420" algn="l" defTabSz="912102"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9490" indent="-228420" algn="l" defTabSz="912102"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6336" indent="-228420" algn="l" defTabSz="912102"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3176" indent="-228420" algn="l" defTabSz="912102"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841" rtl="0" eaLnBrk="1" latinLnBrk="0" hangingPunct="1">
        <a:defRPr sz="1800" kern="1200">
          <a:solidFill>
            <a:schemeClr val="tx1"/>
          </a:solidFill>
          <a:latin typeface="+mn-lt"/>
          <a:ea typeface="+mn-ea"/>
          <a:cs typeface="+mn-cs"/>
        </a:defRPr>
      </a:lvl1pPr>
      <a:lvl2pPr marL="456841" algn="l" defTabSz="456841" rtl="0" eaLnBrk="1" latinLnBrk="0" hangingPunct="1">
        <a:defRPr sz="1800" kern="1200">
          <a:solidFill>
            <a:schemeClr val="tx1"/>
          </a:solidFill>
          <a:latin typeface="+mn-lt"/>
          <a:ea typeface="+mn-ea"/>
          <a:cs typeface="+mn-cs"/>
        </a:defRPr>
      </a:lvl2pPr>
      <a:lvl3pPr marL="913689" algn="l" defTabSz="456841" rtl="0" eaLnBrk="1" latinLnBrk="0" hangingPunct="1">
        <a:defRPr sz="1800" kern="1200">
          <a:solidFill>
            <a:schemeClr val="tx1"/>
          </a:solidFill>
          <a:latin typeface="+mn-lt"/>
          <a:ea typeface="+mn-ea"/>
          <a:cs typeface="+mn-cs"/>
        </a:defRPr>
      </a:lvl3pPr>
      <a:lvl4pPr marL="1370536" algn="l" defTabSz="456841" rtl="0" eaLnBrk="1" latinLnBrk="0" hangingPunct="1">
        <a:defRPr sz="1800" kern="1200">
          <a:solidFill>
            <a:schemeClr val="tx1"/>
          </a:solidFill>
          <a:latin typeface="+mn-lt"/>
          <a:ea typeface="+mn-ea"/>
          <a:cs typeface="+mn-cs"/>
        </a:defRPr>
      </a:lvl4pPr>
      <a:lvl5pPr marL="1827381" algn="l" defTabSz="456841" rtl="0" eaLnBrk="1" latinLnBrk="0" hangingPunct="1">
        <a:defRPr sz="1800" kern="1200">
          <a:solidFill>
            <a:schemeClr val="tx1"/>
          </a:solidFill>
          <a:latin typeface="+mn-lt"/>
          <a:ea typeface="+mn-ea"/>
          <a:cs typeface="+mn-cs"/>
        </a:defRPr>
      </a:lvl5pPr>
      <a:lvl6pPr marL="2284223" algn="l" defTabSz="456841" rtl="0" eaLnBrk="1" latinLnBrk="0" hangingPunct="1">
        <a:defRPr sz="1800" kern="1200">
          <a:solidFill>
            <a:schemeClr val="tx1"/>
          </a:solidFill>
          <a:latin typeface="+mn-lt"/>
          <a:ea typeface="+mn-ea"/>
          <a:cs typeface="+mn-cs"/>
        </a:defRPr>
      </a:lvl6pPr>
      <a:lvl7pPr marL="2741070" algn="l" defTabSz="456841" rtl="0" eaLnBrk="1" latinLnBrk="0" hangingPunct="1">
        <a:defRPr sz="1800" kern="1200">
          <a:solidFill>
            <a:schemeClr val="tx1"/>
          </a:solidFill>
          <a:latin typeface="+mn-lt"/>
          <a:ea typeface="+mn-ea"/>
          <a:cs typeface="+mn-cs"/>
        </a:defRPr>
      </a:lvl7pPr>
      <a:lvl8pPr marL="3197908" algn="l" defTabSz="456841" rtl="0" eaLnBrk="1" latinLnBrk="0" hangingPunct="1">
        <a:defRPr sz="1800" kern="1200">
          <a:solidFill>
            <a:schemeClr val="tx1"/>
          </a:solidFill>
          <a:latin typeface="+mn-lt"/>
          <a:ea typeface="+mn-ea"/>
          <a:cs typeface="+mn-cs"/>
        </a:defRPr>
      </a:lvl8pPr>
      <a:lvl9pPr marL="3654758" algn="l" defTabSz="456841" rtl="0" eaLnBrk="1" latinLnBrk="0" hangingPunct="1">
        <a:defRPr sz="1800" kern="1200">
          <a:solidFill>
            <a:schemeClr val="tx1"/>
          </a:solidFill>
          <a:latin typeface="+mn-lt"/>
          <a:ea typeface="+mn-ea"/>
          <a:cs typeface="+mn-cs"/>
        </a:defRPr>
      </a:lvl9pPr>
    </p:otherStyle>
  </p:txStyles>
</p:sldMaster>
</file>

<file path=ppt/slideMasters/slideMaster5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8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CB5248C7-9A34-4553-9854-5B8701D09432}" type="datetimeFigureOut">
              <a:rPr lang="en-US" b="0" smtClean="0">
                <a:solidFill>
                  <a:prstClr val="black">
                    <a:tint val="75000"/>
                  </a:prstClr>
                </a:solidFill>
                <a:latin typeface="Calibri"/>
                <a:ea typeface="+mn-ea"/>
                <a:cs typeface="+mn-cs"/>
              </a:rPr>
              <a:pPr fontAlgn="auto">
                <a:spcBef>
                  <a:spcPts val="0"/>
                </a:spcBef>
                <a:spcAft>
                  <a:spcPts val="0"/>
                </a:spcAft>
              </a:pPr>
              <a:t>10/19/16</a:t>
            </a:fld>
            <a:endParaRPr lang="en-US" b="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3028950" y="635638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b="0">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6457950" y="635638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0A33C81B-DA4E-4E1E-AA7D-2D7768452C65}" type="slidenum">
              <a:rPr lang="en-US" b="0" smtClean="0">
                <a:solidFill>
                  <a:prstClr val="black">
                    <a:tint val="75000"/>
                  </a:prstClr>
                </a:solidFill>
                <a:latin typeface="Calibri"/>
                <a:ea typeface="+mn-ea"/>
                <a:cs typeface="+mn-cs"/>
              </a:rPr>
              <a:pPr fontAlgn="auto">
                <a:spcBef>
                  <a:spcPts val="0"/>
                </a:spcBef>
                <a:spcAft>
                  <a:spcPts val="0"/>
                </a:spcAft>
              </a:pPr>
              <a:t>‹#›</a:t>
            </a:fld>
            <a:endParaRPr lang="en-US" b="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145079971"/>
      </p:ext>
    </p:extLst>
  </p:cSld>
  <p:clrMap bg1="lt1" tx1="dk1" bg2="lt2" tx2="dk2" accent1="accent1" accent2="accent2" accent3="accent3" accent4="accent4" accent5="accent5" accent6="accent6" hlink="hlink" folHlink="folHlink"/>
  <p:sldLayoutIdLst>
    <p:sldLayoutId id="2147533897" r:id="rId1"/>
    <p:sldLayoutId id="2147533898" r:id="rId2"/>
    <p:sldLayoutId id="2147533899" r:id="rId3"/>
    <p:sldLayoutId id="2147533900" r:id="rId4"/>
    <p:sldLayoutId id="2147533901" r:id="rId5"/>
    <p:sldLayoutId id="2147533902" r:id="rId6"/>
    <p:sldLayoutId id="2147533903" r:id="rId7"/>
    <p:sldLayoutId id="2147533904" r:id="rId8"/>
    <p:sldLayoutId id="2147533905" r:id="rId9"/>
    <p:sldLayoutId id="2147533906" r:id="rId10"/>
    <p:sldLayoutId id="21475339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2530" name="Rectangle 2"/>
          <p:cNvSpPr>
            <a:spLocks noGrp="1" noChangeArrowheads="1"/>
          </p:cNvSpPr>
          <p:nvPr>
            <p:ph type="title"/>
            <p:custDataLst>
              <p:tags r:id="rId17"/>
            </p:custDataLst>
          </p:nvPr>
        </p:nvSpPr>
        <p:spPr bwMode="auto">
          <a:xfrm>
            <a:off x="685800" y="609600"/>
            <a:ext cx="7772400" cy="11430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61" tIns="46031" rIns="92061" bIns="46031" numCol="1" anchor="ctr" anchorCtr="0" compatLnSpc="1">
            <a:prstTxWarp prst="textNoShape">
              <a:avLst/>
            </a:prstTxWarp>
          </a:bodyPr>
          <a:lstStyle/>
          <a:p>
            <a:pPr lvl="0"/>
            <a:r>
              <a:rPr lang="en-US"/>
              <a:t>Click to edit Master title style</a:t>
            </a:r>
          </a:p>
        </p:txBody>
      </p:sp>
      <p:sp>
        <p:nvSpPr>
          <p:cNvPr id="22531" name="Rectangle 3"/>
          <p:cNvSpPr>
            <a:spLocks noGrp="1" noChangeArrowheads="1"/>
          </p:cNvSpPr>
          <p:nvPr>
            <p:ph type="body" idx="1"/>
            <p:custDataLst>
              <p:tags r:id="rId18"/>
            </p:custDataLst>
          </p:nvPr>
        </p:nvSpPr>
        <p:spPr bwMode="auto">
          <a:xfrm>
            <a:off x="685800" y="1981252"/>
            <a:ext cx="7772400" cy="4638675"/>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61" tIns="46031" rIns="92061" bIns="46031" numCol="1" anchor="t" anchorCtr="0" compatLnSpc="1">
            <a:prstTxWarp prst="textNoShape">
              <a:avLst/>
            </a:prstTxWarp>
          </a:bodyPr>
          <a:lstStyle/>
          <a:p>
            <a:pPr lvl="0"/>
            <a:r>
              <a:rPr lang="en-US"/>
              <a:t>Click to edit Master text styles</a:t>
            </a:r>
          </a:p>
          <a:p>
            <a:pPr lvl="1"/>
            <a:r>
              <a:rPr lang="en-US"/>
              <a:t>Se2_default_3_cbb752_11apr10con2_default_3_cbb752_11apr10d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9"/>
            </p:custDataLst>
          </p:nvPr>
        </p:nvSpPr>
        <p:spPr bwMode="auto">
          <a:xfrm rot="16200000">
            <a:off x="7411245" y="5253883"/>
            <a:ext cx="3078162" cy="263525"/>
          </a:xfrm>
          <a:prstGeom prst="rect">
            <a:avLst/>
          </a:prstGeom>
          <a:noFill/>
          <a:ln w="9525">
            <a:noFill/>
            <a:miter lim="800000"/>
            <a:headEnd/>
            <a:tailEnd/>
          </a:ln>
          <a:effectLst/>
        </p:spPr>
        <p:txBody>
          <a:bodyPr lIns="92061" tIns="46031" rIns="92061" bIns="46031"/>
          <a:lstStyle/>
          <a:p>
            <a:pPr defTabSz="912762" eaLnBrk="0" hangingPunct="0">
              <a:defRPr/>
            </a:pPr>
            <a:fld id="{D062E066-CE84-E447-B015-0053E9EDC9F3}"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762" eaLnBrk="0" hangingPunct="0">
                <a:defRPr/>
              </a:pPr>
              <a:t>‹#›</a:t>
            </a:fld>
            <a:r>
              <a:rPr lang="en-US" sz="1800" dirty="0">
                <a:solidFill>
                  <a:srgbClr val="808080"/>
                </a:solidFill>
                <a:ea typeface="ＭＳ Ｐゴシック" charset="-128"/>
                <a:cs typeface="ＭＳ Ｐゴシック" charset="-128"/>
              </a:rPr>
              <a:t> - </a:t>
            </a:r>
            <a:r>
              <a:rPr lang="en-US" sz="1000" dirty="0" err="1">
                <a:solidFill>
                  <a:srgbClr val="969696"/>
                </a:solidFill>
                <a:ea typeface="ＭＳ Ｐゴシック" charset="-128"/>
                <a:cs typeface="ＭＳ Ｐゴシック" charset="-128"/>
              </a:rPr>
              <a:t>Lectures.GersteinLab.org</a:t>
            </a:r>
            <a:endParaRPr lang="en-US" sz="300" b="0" dirty="0">
              <a:solidFill>
                <a:srgbClr val="000000"/>
              </a:solidFill>
              <a:ea typeface="ＭＳ Ｐゴシック" charset="-128"/>
              <a:cs typeface="ＭＳ Ｐゴシック" charset="-128"/>
            </a:endParaRPr>
          </a:p>
        </p:txBody>
      </p:sp>
    </p:spTree>
  </p:cSld>
  <p:clrMap bg1="lt1" tx1="dk1" bg2="lt2" tx2="dk2" accent1="accent1" accent2="accent2" accent3="accent3" accent4="accent4" accent5="accent5" accent6="accent6" hlink="hlink" folHlink="folHlink"/>
  <p:sldLayoutIdLst>
    <p:sldLayoutId id="2147533162" r:id="rId1"/>
    <p:sldLayoutId id="2147533163" r:id="rId2"/>
    <p:sldLayoutId id="2147533164" r:id="rId3"/>
    <p:sldLayoutId id="2147533165" r:id="rId4"/>
    <p:sldLayoutId id="2147533166" r:id="rId5"/>
    <p:sldLayoutId id="2147533167" r:id="rId6"/>
    <p:sldLayoutId id="2147533168" r:id="rId7"/>
    <p:sldLayoutId id="2147533169" r:id="rId8"/>
    <p:sldLayoutId id="2147533170" r:id="rId9"/>
    <p:sldLayoutId id="2147533171" r:id="rId10"/>
    <p:sldLayoutId id="2147533172" r:id="rId11"/>
    <p:sldLayoutId id="2147533173" r:id="rId12"/>
    <p:sldLayoutId id="2147533174" r:id="rId13"/>
    <p:sldLayoutId id="2147533611" r:id="rId14"/>
    <p:sldLayoutId id="2147533612" r:id="rId15"/>
  </p:sldLayoutIdLst>
  <p:transition/>
  <p:timing>
    <p:tnLst>
      <p:par>
        <p:cTn id="1" dur="indefinite" restart="never" nodeType="tmRoot"/>
      </p:par>
    </p:tnLst>
  </p:timing>
  <p:hf hdr="0" ftr="0" dt="0"/>
  <p:txStyles>
    <p:titleStyle>
      <a:lvl1pPr algn="ctr" defTabSz="912762"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174" algn="ctr" defTabSz="912762" rtl="0" eaLnBrk="1" fontAlgn="base" hangingPunct="1">
        <a:spcBef>
          <a:spcPct val="0"/>
        </a:spcBef>
        <a:spcAft>
          <a:spcPct val="0"/>
        </a:spcAft>
        <a:defRPr sz="3600" b="1" u="sng">
          <a:solidFill>
            <a:srgbClr val="000099"/>
          </a:solidFill>
          <a:latin typeface="Arial" pitchFamily="-65" charset="0"/>
        </a:defRPr>
      </a:lvl6pPr>
      <a:lvl7pPr marL="914349" algn="ctr" defTabSz="912762" rtl="0" eaLnBrk="1" fontAlgn="base" hangingPunct="1">
        <a:spcBef>
          <a:spcPct val="0"/>
        </a:spcBef>
        <a:spcAft>
          <a:spcPct val="0"/>
        </a:spcAft>
        <a:defRPr sz="3600" b="1" u="sng">
          <a:solidFill>
            <a:srgbClr val="000099"/>
          </a:solidFill>
          <a:latin typeface="Arial" pitchFamily="-65" charset="0"/>
        </a:defRPr>
      </a:lvl7pPr>
      <a:lvl8pPr marL="1371523" algn="ctr" defTabSz="912762" rtl="0" eaLnBrk="1" fontAlgn="base" hangingPunct="1">
        <a:spcBef>
          <a:spcPct val="0"/>
        </a:spcBef>
        <a:spcAft>
          <a:spcPct val="0"/>
        </a:spcAft>
        <a:defRPr sz="3600" b="1" u="sng">
          <a:solidFill>
            <a:srgbClr val="000099"/>
          </a:solidFill>
          <a:latin typeface="Arial" pitchFamily="-65" charset="0"/>
        </a:defRPr>
      </a:lvl8pPr>
      <a:lvl9pPr marL="1828698" algn="ctr" defTabSz="912762" rtl="0" eaLnBrk="1" fontAlgn="base" hangingPunct="1">
        <a:spcBef>
          <a:spcPct val="0"/>
        </a:spcBef>
        <a:spcAft>
          <a:spcPct val="0"/>
        </a:spcAft>
        <a:defRPr sz="3600" b="1" u="sng">
          <a:solidFill>
            <a:srgbClr val="000099"/>
          </a:solidFill>
          <a:latin typeface="Arial" pitchFamily="-65" charset="0"/>
        </a:defRPr>
      </a:lvl9pPr>
    </p:titleStyle>
    <p:bodyStyle>
      <a:lvl1pPr marL="228588" indent="-228588" algn="l" defTabSz="912762"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71468" indent="-228588" algn="l" defTabSz="912762"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2762" indent="-227001" algn="l" defTabSz="912762"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6286" indent="-228588" algn="l" defTabSz="912762"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7111" indent="-228588" algn="l" defTabSz="912762"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459"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634"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808"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5982"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74" rtl="0" eaLnBrk="1" latinLnBrk="0" hangingPunct="1">
        <a:defRPr sz="1800" kern="1200">
          <a:solidFill>
            <a:schemeClr val="tx1"/>
          </a:solidFill>
          <a:latin typeface="+mn-lt"/>
          <a:ea typeface="+mn-ea"/>
          <a:cs typeface="+mn-cs"/>
        </a:defRPr>
      </a:lvl1pPr>
      <a:lvl2pPr marL="457174" algn="l" defTabSz="457174" rtl="0" eaLnBrk="1" latinLnBrk="0" hangingPunct="1">
        <a:defRPr sz="1800" kern="1200">
          <a:solidFill>
            <a:schemeClr val="tx1"/>
          </a:solidFill>
          <a:latin typeface="+mn-lt"/>
          <a:ea typeface="+mn-ea"/>
          <a:cs typeface="+mn-cs"/>
        </a:defRPr>
      </a:lvl2pPr>
      <a:lvl3pPr marL="914349" algn="l" defTabSz="457174" rtl="0" eaLnBrk="1" latinLnBrk="0" hangingPunct="1">
        <a:defRPr sz="1800" kern="1200">
          <a:solidFill>
            <a:schemeClr val="tx1"/>
          </a:solidFill>
          <a:latin typeface="+mn-lt"/>
          <a:ea typeface="+mn-ea"/>
          <a:cs typeface="+mn-cs"/>
        </a:defRPr>
      </a:lvl3pPr>
      <a:lvl4pPr marL="1371523" algn="l" defTabSz="457174" rtl="0" eaLnBrk="1" latinLnBrk="0" hangingPunct="1">
        <a:defRPr sz="1800" kern="1200">
          <a:solidFill>
            <a:schemeClr val="tx1"/>
          </a:solidFill>
          <a:latin typeface="+mn-lt"/>
          <a:ea typeface="+mn-ea"/>
          <a:cs typeface="+mn-cs"/>
        </a:defRPr>
      </a:lvl4pPr>
      <a:lvl5pPr marL="1828698" algn="l" defTabSz="457174" rtl="0" eaLnBrk="1" latinLnBrk="0" hangingPunct="1">
        <a:defRPr sz="1800" kern="1200">
          <a:solidFill>
            <a:schemeClr val="tx1"/>
          </a:solidFill>
          <a:latin typeface="+mn-lt"/>
          <a:ea typeface="+mn-ea"/>
          <a:cs typeface="+mn-cs"/>
        </a:defRPr>
      </a:lvl5pPr>
      <a:lvl6pPr marL="2285872" algn="l" defTabSz="457174" rtl="0" eaLnBrk="1" latinLnBrk="0" hangingPunct="1">
        <a:defRPr sz="1800" kern="1200">
          <a:solidFill>
            <a:schemeClr val="tx1"/>
          </a:solidFill>
          <a:latin typeface="+mn-lt"/>
          <a:ea typeface="+mn-ea"/>
          <a:cs typeface="+mn-cs"/>
        </a:defRPr>
      </a:lvl6pPr>
      <a:lvl7pPr marL="2743046" algn="l" defTabSz="457174" rtl="0" eaLnBrk="1" latinLnBrk="0" hangingPunct="1">
        <a:defRPr sz="1800" kern="1200">
          <a:solidFill>
            <a:schemeClr val="tx1"/>
          </a:solidFill>
          <a:latin typeface="+mn-lt"/>
          <a:ea typeface="+mn-ea"/>
          <a:cs typeface="+mn-cs"/>
        </a:defRPr>
      </a:lvl7pPr>
      <a:lvl8pPr marL="3200220" algn="l" defTabSz="457174" rtl="0" eaLnBrk="1" latinLnBrk="0" hangingPunct="1">
        <a:defRPr sz="1800" kern="1200">
          <a:solidFill>
            <a:schemeClr val="tx1"/>
          </a:solidFill>
          <a:latin typeface="+mn-lt"/>
          <a:ea typeface="+mn-ea"/>
          <a:cs typeface="+mn-cs"/>
        </a:defRPr>
      </a:lvl8pPr>
      <a:lvl9pPr marL="3657396" algn="l" defTabSz="457174" rtl="0" eaLnBrk="1" latinLnBrk="0" hangingPunct="1">
        <a:defRPr sz="1800" kern="1200">
          <a:solidFill>
            <a:schemeClr val="tx1"/>
          </a:solidFill>
          <a:latin typeface="+mn-lt"/>
          <a:ea typeface="+mn-ea"/>
          <a:cs typeface="+mn-cs"/>
        </a:defRPr>
      </a:lvl9pPr>
    </p:otherStyle>
  </p:txStyles>
</p:sldMaster>
</file>

<file path=ppt/slideMasters/slideMaster6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CB5248C7-9A34-4553-9854-5B8701D09432}" type="datetimeFigureOut">
              <a:rPr lang="en-US" b="0" smtClean="0">
                <a:solidFill>
                  <a:prstClr val="black">
                    <a:tint val="75000"/>
                  </a:prstClr>
                </a:solidFill>
                <a:latin typeface="Calibri"/>
                <a:ea typeface="+mn-ea"/>
                <a:cs typeface="+mn-cs"/>
              </a:rPr>
              <a:pPr fontAlgn="auto">
                <a:spcBef>
                  <a:spcPts val="0"/>
                </a:spcBef>
                <a:spcAft>
                  <a:spcPts val="0"/>
                </a:spcAft>
              </a:pPr>
              <a:t>10/19/16</a:t>
            </a:fld>
            <a:endParaRPr lang="en-US" b="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b="0">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0A33C81B-DA4E-4E1E-AA7D-2D7768452C65}" type="slidenum">
              <a:rPr lang="en-US" b="0" smtClean="0">
                <a:solidFill>
                  <a:prstClr val="black">
                    <a:tint val="75000"/>
                  </a:prstClr>
                </a:solidFill>
                <a:latin typeface="Calibri"/>
                <a:ea typeface="+mn-ea"/>
                <a:cs typeface="+mn-cs"/>
              </a:rPr>
              <a:pPr fontAlgn="auto">
                <a:spcBef>
                  <a:spcPts val="0"/>
                </a:spcBef>
                <a:spcAft>
                  <a:spcPts val="0"/>
                </a:spcAft>
              </a:pPr>
              <a:t>‹#›</a:t>
            </a:fld>
            <a:endParaRPr lang="en-US" b="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380429938"/>
      </p:ext>
    </p:extLst>
  </p:cSld>
  <p:clrMap bg1="lt1" tx1="dk1" bg2="lt2" tx2="dk2" accent1="accent1" accent2="accent2" accent3="accent3" accent4="accent4" accent5="accent5" accent6="accent6" hlink="hlink" folHlink="folHlink"/>
  <p:sldLayoutIdLst>
    <p:sldLayoutId id="2147533915" r:id="rId1"/>
    <p:sldLayoutId id="2147533916" r:id="rId2"/>
    <p:sldLayoutId id="2147533917" r:id="rId3"/>
    <p:sldLayoutId id="2147533918" r:id="rId4"/>
    <p:sldLayoutId id="2147533919" r:id="rId5"/>
    <p:sldLayoutId id="2147533920" r:id="rId6"/>
    <p:sldLayoutId id="2147533921" r:id="rId7"/>
    <p:sldLayoutId id="2147533922" r:id="rId8"/>
    <p:sldLayoutId id="2147533923" r:id="rId9"/>
    <p:sldLayoutId id="2147533924" r:id="rId10"/>
    <p:sldLayoutId id="214753392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fontAlgn="auto">
              <a:spcBef>
                <a:spcPts val="0"/>
              </a:spcBef>
              <a:spcAft>
                <a:spcPts val="0"/>
              </a:spcAft>
            </a:pPr>
            <a:fld id="{55A7CF66-89AD-BF41-9A0B-BE1E9ABF769A}" type="datetimeFigureOut">
              <a:rPr lang="en-US" b="0" smtClean="0">
                <a:solidFill>
                  <a:prstClr val="black">
                    <a:tint val="75000"/>
                  </a:prstClr>
                </a:solidFill>
                <a:latin typeface="Calibri"/>
                <a:ea typeface="+mn-ea"/>
                <a:cs typeface="+mn-cs"/>
              </a:rPr>
              <a:pPr defTabSz="457200" fontAlgn="auto">
                <a:spcBef>
                  <a:spcPts val="0"/>
                </a:spcBef>
                <a:spcAft>
                  <a:spcPts val="0"/>
                </a:spcAft>
              </a:pPr>
              <a:t>10/19/16</a:t>
            </a:fld>
            <a:endParaRPr lang="en-US" b="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fontAlgn="auto">
              <a:spcBef>
                <a:spcPts val="0"/>
              </a:spcBef>
              <a:spcAft>
                <a:spcPts val="0"/>
              </a:spcAft>
            </a:pPr>
            <a:endParaRPr lang="en-US" b="0">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fontAlgn="auto">
              <a:spcBef>
                <a:spcPts val="0"/>
              </a:spcBef>
              <a:spcAft>
                <a:spcPts val="0"/>
              </a:spcAft>
            </a:pPr>
            <a:fld id="{E076C2B4-C3EA-D846-908F-DC438B6C4D5E}" type="slidenum">
              <a:rPr lang="en-US" b="0" smtClean="0">
                <a:solidFill>
                  <a:prstClr val="black">
                    <a:tint val="75000"/>
                  </a:prstClr>
                </a:solidFill>
                <a:latin typeface="Calibri"/>
                <a:ea typeface="+mn-ea"/>
                <a:cs typeface="+mn-cs"/>
              </a:rPr>
              <a:pPr defTabSz="457200" fontAlgn="auto">
                <a:spcBef>
                  <a:spcPts val="0"/>
                </a:spcBef>
                <a:spcAft>
                  <a:spcPts val="0"/>
                </a:spcAft>
              </a:pPr>
              <a:t>‹#›</a:t>
            </a:fld>
            <a:endParaRPr lang="en-US" b="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366489822"/>
      </p:ext>
    </p:extLst>
  </p:cSld>
  <p:clrMap bg1="lt1" tx1="dk1" bg2="lt2" tx2="dk2" accent1="accent1" accent2="accent2" accent3="accent3" accent4="accent4" accent5="accent5" accent6="accent6" hlink="hlink" folHlink="folHlink"/>
  <p:sldLayoutIdLst>
    <p:sldLayoutId id="2147533927" r:id="rId1"/>
    <p:sldLayoutId id="2147533928" r:id="rId2"/>
    <p:sldLayoutId id="2147533929" r:id="rId3"/>
    <p:sldLayoutId id="2147533930" r:id="rId4"/>
    <p:sldLayoutId id="2147533931" r:id="rId5"/>
    <p:sldLayoutId id="2147533932" r:id="rId6"/>
    <p:sldLayoutId id="2147533933" r:id="rId7"/>
    <p:sldLayoutId id="2147533934" r:id="rId8"/>
    <p:sldLayoutId id="2147533935" r:id="rId9"/>
    <p:sldLayoutId id="2147533936" r:id="rId10"/>
    <p:sldLayoutId id="2147533937"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fontAlgn="auto">
              <a:spcBef>
                <a:spcPts val="0"/>
              </a:spcBef>
              <a:spcAft>
                <a:spcPts val="0"/>
              </a:spcAft>
            </a:pPr>
            <a:fld id="{55A7CF66-89AD-BF41-9A0B-BE1E9ABF769A}" type="datetimeFigureOut">
              <a:rPr lang="en-US" b="0" smtClean="0">
                <a:solidFill>
                  <a:prstClr val="black">
                    <a:tint val="75000"/>
                  </a:prstClr>
                </a:solidFill>
                <a:latin typeface="Calibri"/>
                <a:ea typeface="+mn-ea"/>
                <a:cs typeface="+mn-cs"/>
              </a:rPr>
              <a:pPr defTabSz="457200" fontAlgn="auto">
                <a:spcBef>
                  <a:spcPts val="0"/>
                </a:spcBef>
                <a:spcAft>
                  <a:spcPts val="0"/>
                </a:spcAft>
              </a:pPr>
              <a:t>10/19/16</a:t>
            </a:fld>
            <a:endParaRPr lang="en-US" b="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fontAlgn="auto">
              <a:spcBef>
                <a:spcPts val="0"/>
              </a:spcBef>
              <a:spcAft>
                <a:spcPts val="0"/>
              </a:spcAft>
            </a:pPr>
            <a:endParaRPr lang="en-US" b="0">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fontAlgn="auto">
              <a:spcBef>
                <a:spcPts val="0"/>
              </a:spcBef>
              <a:spcAft>
                <a:spcPts val="0"/>
              </a:spcAft>
            </a:pPr>
            <a:fld id="{E076C2B4-C3EA-D846-908F-DC438B6C4D5E}" type="slidenum">
              <a:rPr lang="en-US" b="0" smtClean="0">
                <a:solidFill>
                  <a:prstClr val="black">
                    <a:tint val="75000"/>
                  </a:prstClr>
                </a:solidFill>
                <a:latin typeface="Calibri"/>
                <a:ea typeface="+mn-ea"/>
                <a:cs typeface="+mn-cs"/>
              </a:rPr>
              <a:pPr defTabSz="457200" fontAlgn="auto">
                <a:spcBef>
                  <a:spcPts val="0"/>
                </a:spcBef>
                <a:spcAft>
                  <a:spcPts val="0"/>
                </a:spcAft>
              </a:pPr>
              <a:t>‹#›</a:t>
            </a:fld>
            <a:endParaRPr lang="en-US" b="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242800263"/>
      </p:ext>
    </p:extLst>
  </p:cSld>
  <p:clrMap bg1="lt1" tx1="dk1" bg2="lt2" tx2="dk2" accent1="accent1" accent2="accent2" accent3="accent3" accent4="accent4" accent5="accent5" accent6="accent6" hlink="hlink" folHlink="folHlink"/>
  <p:sldLayoutIdLst>
    <p:sldLayoutId id="2147533939" r:id="rId1"/>
    <p:sldLayoutId id="2147533940" r:id="rId2"/>
    <p:sldLayoutId id="2147533941" r:id="rId3"/>
    <p:sldLayoutId id="2147533942" r:id="rId4"/>
    <p:sldLayoutId id="2147533943" r:id="rId5"/>
    <p:sldLayoutId id="2147533944" r:id="rId6"/>
    <p:sldLayoutId id="2147533945" r:id="rId7"/>
    <p:sldLayoutId id="2147533946" r:id="rId8"/>
    <p:sldLayoutId id="2147533947" r:id="rId9"/>
    <p:sldLayoutId id="2147533948" r:id="rId10"/>
    <p:sldLayoutId id="214753394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fontAlgn="auto">
              <a:spcBef>
                <a:spcPts val="0"/>
              </a:spcBef>
              <a:spcAft>
                <a:spcPts val="0"/>
              </a:spcAft>
            </a:pPr>
            <a:fld id="{55A7CF66-89AD-BF41-9A0B-BE1E9ABF769A}" type="datetimeFigureOut">
              <a:rPr lang="en-US" b="0" smtClean="0">
                <a:solidFill>
                  <a:prstClr val="black">
                    <a:tint val="75000"/>
                  </a:prstClr>
                </a:solidFill>
                <a:latin typeface="Calibri"/>
                <a:ea typeface="+mn-ea"/>
                <a:cs typeface="+mn-cs"/>
              </a:rPr>
              <a:pPr defTabSz="457200" fontAlgn="auto">
                <a:spcBef>
                  <a:spcPts val="0"/>
                </a:spcBef>
                <a:spcAft>
                  <a:spcPts val="0"/>
                </a:spcAft>
              </a:pPr>
              <a:t>10/19/16</a:t>
            </a:fld>
            <a:endParaRPr lang="en-US" b="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fontAlgn="auto">
              <a:spcBef>
                <a:spcPts val="0"/>
              </a:spcBef>
              <a:spcAft>
                <a:spcPts val="0"/>
              </a:spcAft>
            </a:pPr>
            <a:endParaRPr lang="en-US" b="0">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fontAlgn="auto">
              <a:spcBef>
                <a:spcPts val="0"/>
              </a:spcBef>
              <a:spcAft>
                <a:spcPts val="0"/>
              </a:spcAft>
            </a:pPr>
            <a:fld id="{E076C2B4-C3EA-D846-908F-DC438B6C4D5E}" type="slidenum">
              <a:rPr lang="en-US" b="0" smtClean="0">
                <a:solidFill>
                  <a:prstClr val="black">
                    <a:tint val="75000"/>
                  </a:prstClr>
                </a:solidFill>
                <a:latin typeface="Calibri"/>
                <a:ea typeface="+mn-ea"/>
                <a:cs typeface="+mn-cs"/>
              </a:rPr>
              <a:pPr defTabSz="457200" fontAlgn="auto">
                <a:spcBef>
                  <a:spcPts val="0"/>
                </a:spcBef>
                <a:spcAft>
                  <a:spcPts val="0"/>
                </a:spcAft>
              </a:pPr>
              <a:t>‹#›</a:t>
            </a:fld>
            <a:endParaRPr lang="en-US" b="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941260330"/>
      </p:ext>
    </p:extLst>
  </p:cSld>
  <p:clrMap bg1="lt1" tx1="dk1" bg2="lt2" tx2="dk2" accent1="accent1" accent2="accent2" accent3="accent3" accent4="accent4" accent5="accent5" accent6="accent6" hlink="hlink" folHlink="folHlink"/>
  <p:sldLayoutIdLst>
    <p:sldLayoutId id="2147533951" r:id="rId1"/>
    <p:sldLayoutId id="2147533952" r:id="rId2"/>
    <p:sldLayoutId id="2147533953" r:id="rId3"/>
    <p:sldLayoutId id="2147533954" r:id="rId4"/>
    <p:sldLayoutId id="2147533955" r:id="rId5"/>
    <p:sldLayoutId id="2147533956" r:id="rId6"/>
    <p:sldLayoutId id="2147533957" r:id="rId7"/>
    <p:sldLayoutId id="2147533958" r:id="rId8"/>
    <p:sldLayoutId id="2147533959" r:id="rId9"/>
    <p:sldLayoutId id="2147533960" r:id="rId10"/>
    <p:sldLayoutId id="2147533961"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58050"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06" tIns="46004" rIns="92006" bIns="46004" numCol="1" anchor="ctr" anchorCtr="0" compatLnSpc="1">
            <a:prstTxWarp prst="textNoShape">
              <a:avLst/>
            </a:prstTxWarp>
          </a:bodyPr>
          <a:lstStyle/>
          <a:p>
            <a:pPr lvl="0"/>
            <a:r>
              <a:rPr lang="en-US"/>
              <a:t>Click to edit Master title style</a:t>
            </a:r>
          </a:p>
        </p:txBody>
      </p:sp>
      <p:sp>
        <p:nvSpPr>
          <p:cNvPr id="258051"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06" tIns="46004" rIns="92006" bIns="460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2006" tIns="46004" rIns="92006" bIns="46004"/>
          <a:lstStyle/>
          <a:p>
            <a:pPr defTabSz="910659" eaLnBrk="0" hangingPunct="0">
              <a:defRPr/>
            </a:pPr>
            <a:fld id="{175D2F9F-18C8-A447-B5E5-43EF653B27F1}" type="slidenum">
              <a:rPr lang="en-US" sz="1600" i="1">
                <a:solidFill>
                  <a:srgbClr val="000000"/>
                </a:solidFill>
                <a:effectLst>
                  <a:outerShdw blurRad="38100" dist="38100" dir="2700000" algn="tl">
                    <a:srgbClr val="DDDDDD"/>
                  </a:outerShdw>
                </a:effectLst>
                <a:latin typeface="Courier New" charset="0"/>
              </a:rPr>
              <a:pPr defTabSz="910659" eaLnBrk="0" hangingPunct="0">
                <a:defRPr/>
              </a:pPr>
              <a:t>‹#›</a:t>
            </a:fld>
            <a:r>
              <a:rPr lang="en-US" sz="1800">
                <a:solidFill>
                  <a:srgbClr val="808080"/>
                </a:solidFill>
              </a:rPr>
              <a:t> - </a:t>
            </a:r>
            <a:r>
              <a:rPr lang="en-US" sz="1000">
                <a:solidFill>
                  <a:srgbClr val="969696"/>
                </a:solidFill>
              </a:rPr>
              <a:t>Lectures.GersteinLab.org</a:t>
            </a:r>
            <a:endParaRPr lang="en-US" sz="300" b="0">
              <a:solidFill>
                <a:srgbClr val="000000"/>
              </a:solidFill>
            </a:endParaRPr>
          </a:p>
        </p:txBody>
      </p:sp>
    </p:spTree>
    <p:extLst>
      <p:ext uri="{BB962C8B-B14F-4D97-AF65-F5344CB8AC3E}">
        <p14:creationId xmlns:p14="http://schemas.microsoft.com/office/powerpoint/2010/main" val="1516523790"/>
      </p:ext>
    </p:extLst>
  </p:cSld>
  <p:clrMap bg1="lt1" tx1="dk1" bg2="lt2" tx2="dk2" accent1="accent1" accent2="accent2" accent3="accent3" accent4="accent4" accent5="accent5" accent6="accent6" hlink="hlink" folHlink="folHlink"/>
  <p:sldLayoutIdLst>
    <p:sldLayoutId id="2147533963" r:id="rId1"/>
    <p:sldLayoutId id="2147533964" r:id="rId2"/>
    <p:sldLayoutId id="2147533965" r:id="rId3"/>
    <p:sldLayoutId id="2147533966" r:id="rId4"/>
    <p:sldLayoutId id="2147533967" r:id="rId5"/>
    <p:sldLayoutId id="2147533968" r:id="rId6"/>
    <p:sldLayoutId id="2147533969" r:id="rId7"/>
    <p:sldLayoutId id="2147533970" r:id="rId8"/>
    <p:sldLayoutId id="2147533971" r:id="rId9"/>
    <p:sldLayoutId id="2147533972" r:id="rId10"/>
    <p:sldLayoutId id="2147533973" r:id="rId11"/>
    <p:sldLayoutId id="2147533974" r:id="rId12"/>
    <p:sldLayoutId id="2147533975" r:id="rId13"/>
  </p:sldLayoutIdLst>
  <p:transition/>
  <p:timing>
    <p:tnLst>
      <p:par>
        <p:cTn id="1" dur="indefinite" restart="never" nodeType="tmRoot"/>
      </p:par>
    </p:tnLst>
  </p:timing>
  <p:hf hdr="0" ftr="0" dt="0"/>
  <p:txStyles>
    <p:titleStyle>
      <a:lvl1pPr algn="ctr" defTabSz="908050"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910" algn="ctr" defTabSz="912236" rtl="0" eaLnBrk="1" fontAlgn="base" hangingPunct="1">
        <a:spcBef>
          <a:spcPct val="0"/>
        </a:spcBef>
        <a:spcAft>
          <a:spcPct val="0"/>
        </a:spcAft>
        <a:defRPr sz="3600" b="1" u="sng">
          <a:solidFill>
            <a:srgbClr val="000099"/>
          </a:solidFill>
          <a:latin typeface="Arial" pitchFamily="-65" charset="0"/>
        </a:defRPr>
      </a:lvl6pPr>
      <a:lvl7pPr marL="913822" algn="ctr" defTabSz="912236" rtl="0" eaLnBrk="1" fontAlgn="base" hangingPunct="1">
        <a:spcBef>
          <a:spcPct val="0"/>
        </a:spcBef>
        <a:spcAft>
          <a:spcPct val="0"/>
        </a:spcAft>
        <a:defRPr sz="3600" b="1" u="sng">
          <a:solidFill>
            <a:srgbClr val="000099"/>
          </a:solidFill>
          <a:latin typeface="Arial" pitchFamily="-65" charset="0"/>
        </a:defRPr>
      </a:lvl7pPr>
      <a:lvl8pPr marL="1370734" algn="ctr" defTabSz="912236" rtl="0" eaLnBrk="1" fontAlgn="base" hangingPunct="1">
        <a:spcBef>
          <a:spcPct val="0"/>
        </a:spcBef>
        <a:spcAft>
          <a:spcPct val="0"/>
        </a:spcAft>
        <a:defRPr sz="3600" b="1" u="sng">
          <a:solidFill>
            <a:srgbClr val="000099"/>
          </a:solidFill>
          <a:latin typeface="Arial" pitchFamily="-65" charset="0"/>
        </a:defRPr>
      </a:lvl8pPr>
      <a:lvl9pPr marL="1827644" algn="ctr" defTabSz="912236" rtl="0" eaLnBrk="1" fontAlgn="base" hangingPunct="1">
        <a:spcBef>
          <a:spcPct val="0"/>
        </a:spcBef>
        <a:spcAft>
          <a:spcPct val="0"/>
        </a:spcAft>
        <a:defRPr sz="3600" b="1" u="sng">
          <a:solidFill>
            <a:srgbClr val="000099"/>
          </a:solidFill>
          <a:latin typeface="Arial" pitchFamily="-65" charset="0"/>
        </a:defRPr>
      </a:lvl9pPr>
    </p:titleStyle>
    <p:bodyStyle>
      <a:lvl1pPr marL="223838" indent="-223838" algn="l" defTabSz="908050"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6738" indent="-223838" algn="l" defTabSz="908050"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8050" indent="-222250" algn="l" defTabSz="908050"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1600" indent="-223838" algn="l" defTabSz="908050"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2450" indent="-223838" algn="l" defTabSz="908050"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3011"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9923"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6833"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3744"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910" rtl="0" eaLnBrk="1" latinLnBrk="0" hangingPunct="1">
        <a:defRPr sz="1800" kern="1200">
          <a:solidFill>
            <a:schemeClr val="tx1"/>
          </a:solidFill>
          <a:latin typeface="+mn-lt"/>
          <a:ea typeface="+mn-ea"/>
          <a:cs typeface="+mn-cs"/>
        </a:defRPr>
      </a:lvl1pPr>
      <a:lvl2pPr marL="456910" algn="l" defTabSz="456910" rtl="0" eaLnBrk="1" latinLnBrk="0" hangingPunct="1">
        <a:defRPr sz="1800" kern="1200">
          <a:solidFill>
            <a:schemeClr val="tx1"/>
          </a:solidFill>
          <a:latin typeface="+mn-lt"/>
          <a:ea typeface="+mn-ea"/>
          <a:cs typeface="+mn-cs"/>
        </a:defRPr>
      </a:lvl2pPr>
      <a:lvl3pPr marL="913822" algn="l" defTabSz="456910" rtl="0" eaLnBrk="1" latinLnBrk="0" hangingPunct="1">
        <a:defRPr sz="1800" kern="1200">
          <a:solidFill>
            <a:schemeClr val="tx1"/>
          </a:solidFill>
          <a:latin typeface="+mn-lt"/>
          <a:ea typeface="+mn-ea"/>
          <a:cs typeface="+mn-cs"/>
        </a:defRPr>
      </a:lvl3pPr>
      <a:lvl4pPr marL="1370734" algn="l" defTabSz="456910" rtl="0" eaLnBrk="1" latinLnBrk="0" hangingPunct="1">
        <a:defRPr sz="1800" kern="1200">
          <a:solidFill>
            <a:schemeClr val="tx1"/>
          </a:solidFill>
          <a:latin typeface="+mn-lt"/>
          <a:ea typeface="+mn-ea"/>
          <a:cs typeface="+mn-cs"/>
        </a:defRPr>
      </a:lvl4pPr>
      <a:lvl5pPr marL="1827644" algn="l" defTabSz="456910" rtl="0" eaLnBrk="1" latinLnBrk="0" hangingPunct="1">
        <a:defRPr sz="1800" kern="1200">
          <a:solidFill>
            <a:schemeClr val="tx1"/>
          </a:solidFill>
          <a:latin typeface="+mn-lt"/>
          <a:ea typeface="+mn-ea"/>
          <a:cs typeface="+mn-cs"/>
        </a:defRPr>
      </a:lvl5pPr>
      <a:lvl6pPr marL="2284557" algn="l" defTabSz="456910" rtl="0" eaLnBrk="1" latinLnBrk="0" hangingPunct="1">
        <a:defRPr sz="1800" kern="1200">
          <a:solidFill>
            <a:schemeClr val="tx1"/>
          </a:solidFill>
          <a:latin typeface="+mn-lt"/>
          <a:ea typeface="+mn-ea"/>
          <a:cs typeface="+mn-cs"/>
        </a:defRPr>
      </a:lvl6pPr>
      <a:lvl7pPr marL="2741467" algn="l" defTabSz="456910" rtl="0" eaLnBrk="1" latinLnBrk="0" hangingPunct="1">
        <a:defRPr sz="1800" kern="1200">
          <a:solidFill>
            <a:schemeClr val="tx1"/>
          </a:solidFill>
          <a:latin typeface="+mn-lt"/>
          <a:ea typeface="+mn-ea"/>
          <a:cs typeface="+mn-cs"/>
        </a:defRPr>
      </a:lvl7pPr>
      <a:lvl8pPr marL="3198377" algn="l" defTabSz="456910" rtl="0" eaLnBrk="1" latinLnBrk="0" hangingPunct="1">
        <a:defRPr sz="1800" kern="1200">
          <a:solidFill>
            <a:schemeClr val="tx1"/>
          </a:solidFill>
          <a:latin typeface="+mn-lt"/>
          <a:ea typeface="+mn-ea"/>
          <a:cs typeface="+mn-cs"/>
        </a:defRPr>
      </a:lvl8pPr>
      <a:lvl9pPr marL="3655289" algn="l" defTabSz="456910" rtl="0" eaLnBrk="1" latinLnBrk="0" hangingPunct="1">
        <a:defRPr sz="1800" kern="1200">
          <a:solidFill>
            <a:schemeClr val="tx1"/>
          </a:solidFill>
          <a:latin typeface="+mn-lt"/>
          <a:ea typeface="+mn-ea"/>
          <a:cs typeface="+mn-cs"/>
        </a:defRPr>
      </a:lvl9pPr>
    </p:otherStyle>
  </p:txStyles>
</p:sldMaster>
</file>

<file path=ppt/slideMasters/slideMaster6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fontAlgn="auto">
              <a:spcBef>
                <a:spcPts val="0"/>
              </a:spcBef>
              <a:spcAft>
                <a:spcPts val="0"/>
              </a:spcAft>
            </a:pPr>
            <a:fld id="{A662B713-2099-074A-819E-294D16D89F04}" type="datetimeFigureOut">
              <a:rPr lang="en-US" b="0" smtClean="0">
                <a:solidFill>
                  <a:prstClr val="black">
                    <a:tint val="75000"/>
                  </a:prstClr>
                </a:solidFill>
                <a:latin typeface="Calibri"/>
              </a:rPr>
              <a:pPr defTabSz="457200" fontAlgn="auto">
                <a:spcBef>
                  <a:spcPts val="0"/>
                </a:spcBef>
                <a:spcAft>
                  <a:spcPts val="0"/>
                </a:spcAft>
              </a:pPr>
              <a:t>10/19/16</a:t>
            </a:fld>
            <a:endParaRPr lang="en-US" b="0">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fontAlgn="auto">
              <a:spcBef>
                <a:spcPts val="0"/>
              </a:spcBef>
              <a:spcAft>
                <a:spcPts val="0"/>
              </a:spcAft>
            </a:pPr>
            <a:endParaRPr lang="en-US" b="0">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fontAlgn="auto">
              <a:spcBef>
                <a:spcPts val="0"/>
              </a:spcBef>
              <a:spcAft>
                <a:spcPts val="0"/>
              </a:spcAft>
            </a:pPr>
            <a:fld id="{C956A38B-4018-2C4D-9EBF-37F382566E95}" type="slidenum">
              <a:rPr lang="en-US" b="0" smtClean="0">
                <a:solidFill>
                  <a:prstClr val="black">
                    <a:tint val="75000"/>
                  </a:prstClr>
                </a:solidFill>
                <a:latin typeface="Calibri"/>
              </a:rPr>
              <a:pPr defTabSz="457200" fontAlgn="auto">
                <a:spcBef>
                  <a:spcPts val="0"/>
                </a:spcBef>
                <a:spcAft>
                  <a:spcPts val="0"/>
                </a:spcAft>
              </a:pPr>
              <a:t>‹#›</a:t>
            </a:fld>
            <a:endParaRPr lang="en-US" b="0">
              <a:solidFill>
                <a:prstClr val="black">
                  <a:tint val="75000"/>
                </a:prstClr>
              </a:solidFill>
              <a:latin typeface="Calibri"/>
            </a:endParaRPr>
          </a:p>
        </p:txBody>
      </p:sp>
    </p:spTree>
    <p:extLst>
      <p:ext uri="{BB962C8B-B14F-4D97-AF65-F5344CB8AC3E}">
        <p14:creationId xmlns:p14="http://schemas.microsoft.com/office/powerpoint/2010/main" val="1027137291"/>
      </p:ext>
    </p:extLst>
  </p:cSld>
  <p:clrMap bg1="lt1" tx1="dk1" bg2="lt2" tx2="dk2" accent1="accent1" accent2="accent2" accent3="accent3" accent4="accent4" accent5="accent5" accent6="accent6" hlink="hlink" folHlink="folHlink"/>
  <p:sldLayoutIdLst>
    <p:sldLayoutId id="2147533977" r:id="rId1"/>
    <p:sldLayoutId id="2147533978" r:id="rId2"/>
    <p:sldLayoutId id="2147533979" r:id="rId3"/>
    <p:sldLayoutId id="2147533980" r:id="rId4"/>
    <p:sldLayoutId id="2147533981" r:id="rId5"/>
    <p:sldLayoutId id="2147533982" r:id="rId6"/>
    <p:sldLayoutId id="2147533983" r:id="rId7"/>
    <p:sldLayoutId id="2147533984" r:id="rId8"/>
    <p:sldLayoutId id="2147533985" r:id="rId9"/>
    <p:sldLayoutId id="2147533986" r:id="rId10"/>
    <p:sldLayoutId id="2147533987"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8674"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66" tIns="46032" rIns="92066" bIns="46032" numCol="1" anchor="ctr" anchorCtr="0" compatLnSpc="1">
            <a:prstTxWarp prst="textNoShape">
              <a:avLst/>
            </a:prstTxWarp>
          </a:bodyPr>
          <a:lstStyle/>
          <a:p>
            <a:pPr lvl="0"/>
            <a:r>
              <a:rPr lang="en-US"/>
              <a:t>Click to edit Master title style</a:t>
            </a:r>
          </a:p>
        </p:txBody>
      </p:sp>
      <p:sp>
        <p:nvSpPr>
          <p:cNvPr id="28675"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66" tIns="46032" rIns="92066" bIns="46032"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2066" tIns="46032" rIns="92066" bIns="46032"/>
          <a:lstStyle/>
          <a:p>
            <a:pPr defTabSz="911225" eaLnBrk="0" hangingPunct="0">
              <a:defRPr/>
            </a:pPr>
            <a:fld id="{1551D4A8-5911-B742-B522-6EDEF6930D1A}" type="slidenum">
              <a:rPr lang="en-US" sz="1600" i="1">
                <a:solidFill>
                  <a:srgbClr val="000000"/>
                </a:solidFill>
                <a:effectLst>
                  <a:outerShdw blurRad="38100" dist="38100" dir="2700000" algn="tl">
                    <a:srgbClr val="DDDDDD"/>
                  </a:outerShdw>
                </a:effectLst>
                <a:latin typeface="Courier New" charset="0"/>
              </a:rPr>
              <a:pPr defTabSz="911225" eaLnBrk="0" hangingPunct="0">
                <a:defRPr/>
              </a:pPr>
              <a:t>‹#›</a:t>
            </a:fld>
            <a:r>
              <a:rPr lang="en-US" sz="1800">
                <a:solidFill>
                  <a:srgbClr val="808080"/>
                </a:solidFill>
              </a:rPr>
              <a:t> - </a:t>
            </a:r>
            <a:r>
              <a:rPr lang="en-US" sz="1000">
                <a:solidFill>
                  <a:srgbClr val="969696"/>
                </a:solidFill>
              </a:rPr>
              <a:t>Lectures.GersteinLab.org</a:t>
            </a:r>
            <a:endParaRPr lang="en-US" sz="300" b="0">
              <a:solidFill>
                <a:srgbClr val="000000"/>
              </a:solidFill>
            </a:endParaRPr>
          </a:p>
        </p:txBody>
      </p:sp>
    </p:spTree>
    <p:extLst>
      <p:ext uri="{BB962C8B-B14F-4D97-AF65-F5344CB8AC3E}">
        <p14:creationId xmlns:p14="http://schemas.microsoft.com/office/powerpoint/2010/main" val="1236892431"/>
      </p:ext>
    </p:extLst>
  </p:cSld>
  <p:clrMap bg1="lt1" tx1="dk1" bg2="lt2" tx2="dk2" accent1="accent1" accent2="accent2" accent3="accent3" accent4="accent4" accent5="accent5" accent6="accent6" hlink="hlink" folHlink="folHlink"/>
  <p:sldLayoutIdLst>
    <p:sldLayoutId id="2147533989" r:id="rId1"/>
    <p:sldLayoutId id="2147533990" r:id="rId2"/>
    <p:sldLayoutId id="2147533991" r:id="rId3"/>
    <p:sldLayoutId id="2147533992" r:id="rId4"/>
    <p:sldLayoutId id="2147533993" r:id="rId5"/>
    <p:sldLayoutId id="2147533994" r:id="rId6"/>
    <p:sldLayoutId id="2147533995" r:id="rId7"/>
    <p:sldLayoutId id="2147533996" r:id="rId8"/>
    <p:sldLayoutId id="2147533997" r:id="rId9"/>
    <p:sldLayoutId id="2147533998" r:id="rId10"/>
    <p:sldLayoutId id="2147533999" r:id="rId11"/>
    <p:sldLayoutId id="2147534000" r:id="rId12"/>
    <p:sldLayoutId id="2147534001" r:id="rId13"/>
  </p:sldLayoutIdLst>
  <p:transition/>
  <p:timing>
    <p:tnLst>
      <p:par>
        <p:cTn id="1" dur="indefinite" restart="never" nodeType="tmRoot"/>
      </p:par>
    </p:tnLst>
  </p:timing>
  <p:hf hdr="0" ftr="0" dt="0"/>
  <p:txStyles>
    <p:titleStyle>
      <a:lvl1pPr algn="ctr" defTabSz="911225"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7196" algn="ctr" defTabSz="912804" rtl="0" eaLnBrk="1" fontAlgn="base" hangingPunct="1">
        <a:spcBef>
          <a:spcPct val="0"/>
        </a:spcBef>
        <a:spcAft>
          <a:spcPct val="0"/>
        </a:spcAft>
        <a:defRPr sz="3600" b="1" u="sng">
          <a:solidFill>
            <a:srgbClr val="000099"/>
          </a:solidFill>
          <a:latin typeface="Arial" pitchFamily="-65" charset="0"/>
        </a:defRPr>
      </a:lvl6pPr>
      <a:lvl7pPr marL="914391" algn="ctr" defTabSz="912804" rtl="0" eaLnBrk="1" fontAlgn="base" hangingPunct="1">
        <a:spcBef>
          <a:spcPct val="0"/>
        </a:spcBef>
        <a:spcAft>
          <a:spcPct val="0"/>
        </a:spcAft>
        <a:defRPr sz="3600" b="1" u="sng">
          <a:solidFill>
            <a:srgbClr val="000099"/>
          </a:solidFill>
          <a:latin typeface="Arial" pitchFamily="-65" charset="0"/>
        </a:defRPr>
      </a:lvl7pPr>
      <a:lvl8pPr marL="1371587" algn="ctr" defTabSz="912804" rtl="0" eaLnBrk="1" fontAlgn="base" hangingPunct="1">
        <a:spcBef>
          <a:spcPct val="0"/>
        </a:spcBef>
        <a:spcAft>
          <a:spcPct val="0"/>
        </a:spcAft>
        <a:defRPr sz="3600" b="1" u="sng">
          <a:solidFill>
            <a:srgbClr val="000099"/>
          </a:solidFill>
          <a:latin typeface="Arial" pitchFamily="-65" charset="0"/>
        </a:defRPr>
      </a:lvl8pPr>
      <a:lvl9pPr marL="1828782" algn="ctr" defTabSz="912804"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4775"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5625"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575"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770"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966"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161"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96" rtl="0" eaLnBrk="1" latinLnBrk="0" hangingPunct="1">
        <a:defRPr sz="1800" kern="1200">
          <a:solidFill>
            <a:schemeClr val="tx1"/>
          </a:solidFill>
          <a:latin typeface="+mn-lt"/>
          <a:ea typeface="+mn-ea"/>
          <a:cs typeface="+mn-cs"/>
        </a:defRPr>
      </a:lvl1pPr>
      <a:lvl2pPr marL="457196" algn="l" defTabSz="457196" rtl="0" eaLnBrk="1" latinLnBrk="0" hangingPunct="1">
        <a:defRPr sz="1800" kern="1200">
          <a:solidFill>
            <a:schemeClr val="tx1"/>
          </a:solidFill>
          <a:latin typeface="+mn-lt"/>
          <a:ea typeface="+mn-ea"/>
          <a:cs typeface="+mn-cs"/>
        </a:defRPr>
      </a:lvl2pPr>
      <a:lvl3pPr marL="914391" algn="l" defTabSz="457196" rtl="0" eaLnBrk="1" latinLnBrk="0" hangingPunct="1">
        <a:defRPr sz="1800" kern="1200">
          <a:solidFill>
            <a:schemeClr val="tx1"/>
          </a:solidFill>
          <a:latin typeface="+mn-lt"/>
          <a:ea typeface="+mn-ea"/>
          <a:cs typeface="+mn-cs"/>
        </a:defRPr>
      </a:lvl3pPr>
      <a:lvl4pPr marL="1371587" algn="l" defTabSz="457196" rtl="0" eaLnBrk="1" latinLnBrk="0" hangingPunct="1">
        <a:defRPr sz="1800" kern="1200">
          <a:solidFill>
            <a:schemeClr val="tx1"/>
          </a:solidFill>
          <a:latin typeface="+mn-lt"/>
          <a:ea typeface="+mn-ea"/>
          <a:cs typeface="+mn-cs"/>
        </a:defRPr>
      </a:lvl4pPr>
      <a:lvl5pPr marL="1828782" algn="l" defTabSz="457196" rtl="0" eaLnBrk="1" latinLnBrk="0" hangingPunct="1">
        <a:defRPr sz="1800" kern="1200">
          <a:solidFill>
            <a:schemeClr val="tx1"/>
          </a:solidFill>
          <a:latin typeface="+mn-lt"/>
          <a:ea typeface="+mn-ea"/>
          <a:cs typeface="+mn-cs"/>
        </a:defRPr>
      </a:lvl5pPr>
      <a:lvl6pPr marL="2285978" algn="l" defTabSz="457196" rtl="0" eaLnBrk="1" latinLnBrk="0" hangingPunct="1">
        <a:defRPr sz="1800" kern="1200">
          <a:solidFill>
            <a:schemeClr val="tx1"/>
          </a:solidFill>
          <a:latin typeface="+mn-lt"/>
          <a:ea typeface="+mn-ea"/>
          <a:cs typeface="+mn-cs"/>
        </a:defRPr>
      </a:lvl6pPr>
      <a:lvl7pPr marL="2743173" algn="l" defTabSz="457196" rtl="0" eaLnBrk="1" latinLnBrk="0" hangingPunct="1">
        <a:defRPr sz="1800" kern="1200">
          <a:solidFill>
            <a:schemeClr val="tx1"/>
          </a:solidFill>
          <a:latin typeface="+mn-lt"/>
          <a:ea typeface="+mn-ea"/>
          <a:cs typeface="+mn-cs"/>
        </a:defRPr>
      </a:lvl7pPr>
      <a:lvl8pPr marL="3200368" algn="l" defTabSz="457196" rtl="0" eaLnBrk="1" latinLnBrk="0" hangingPunct="1">
        <a:defRPr sz="1800" kern="1200">
          <a:solidFill>
            <a:schemeClr val="tx1"/>
          </a:solidFill>
          <a:latin typeface="+mn-lt"/>
          <a:ea typeface="+mn-ea"/>
          <a:cs typeface="+mn-cs"/>
        </a:defRPr>
      </a:lvl8pPr>
      <a:lvl9pPr marL="3657563" algn="l" defTabSz="457196" rtl="0" eaLnBrk="1" latinLnBrk="0" hangingPunct="1">
        <a:defRPr sz="1800" kern="1200">
          <a:solidFill>
            <a:schemeClr val="tx1"/>
          </a:solidFill>
          <a:latin typeface="+mn-lt"/>
          <a:ea typeface="+mn-ea"/>
          <a:cs typeface="+mn-cs"/>
        </a:defRPr>
      </a:lvl9pPr>
    </p:otherStyle>
  </p:txStyles>
</p:sldMaster>
</file>

<file path=ppt/slideMasters/slideMaster6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fontAlgn="auto">
              <a:spcBef>
                <a:spcPts val="0"/>
              </a:spcBef>
              <a:spcAft>
                <a:spcPts val="0"/>
              </a:spcAft>
            </a:pPr>
            <a:fld id="{AB48872F-76B2-9A46-80BA-B8F792C222CF}" type="datetimeFigureOut">
              <a:rPr lang="en-US" b="0" smtClean="0">
                <a:solidFill>
                  <a:prstClr val="black">
                    <a:tint val="75000"/>
                  </a:prstClr>
                </a:solidFill>
                <a:latin typeface="Calibri"/>
                <a:ea typeface=""/>
                <a:cs typeface=""/>
              </a:rPr>
              <a:pPr defTabSz="457200" fontAlgn="auto">
                <a:spcBef>
                  <a:spcPts val="0"/>
                </a:spcBef>
                <a:spcAft>
                  <a:spcPts val="0"/>
                </a:spcAft>
              </a:pPr>
              <a:t>10/19/16</a:t>
            </a:fld>
            <a:endParaRPr lang="en-US" b="0">
              <a:solidFill>
                <a:prstClr val="black">
                  <a:tint val="75000"/>
                </a:prstClr>
              </a:solidFill>
              <a:latin typeface="Calibri"/>
              <a:ea typeface=""/>
              <a:cs typeface=""/>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fontAlgn="auto">
              <a:spcBef>
                <a:spcPts val="0"/>
              </a:spcBef>
              <a:spcAft>
                <a:spcPts val="0"/>
              </a:spcAft>
            </a:pPr>
            <a:endParaRPr lang="en-US" b="0">
              <a:solidFill>
                <a:prstClr val="black">
                  <a:tint val="75000"/>
                </a:prstClr>
              </a:solidFill>
              <a:latin typeface="Calibri"/>
              <a:ea typeface=""/>
              <a:cs typeface=""/>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fontAlgn="auto">
              <a:spcBef>
                <a:spcPts val="0"/>
              </a:spcBef>
              <a:spcAft>
                <a:spcPts val="0"/>
              </a:spcAft>
            </a:pPr>
            <a:fld id="{02619E68-6319-2B49-96E2-221B6F61D08E}" type="slidenum">
              <a:rPr lang="en-US" b="0" smtClean="0">
                <a:solidFill>
                  <a:prstClr val="black">
                    <a:tint val="75000"/>
                  </a:prstClr>
                </a:solidFill>
                <a:latin typeface="Calibri"/>
                <a:ea typeface=""/>
                <a:cs typeface=""/>
              </a:rPr>
              <a:pPr defTabSz="457200" fontAlgn="auto">
                <a:spcBef>
                  <a:spcPts val="0"/>
                </a:spcBef>
                <a:spcAft>
                  <a:spcPts val="0"/>
                </a:spcAft>
              </a:pPr>
              <a:t>‹#›</a:t>
            </a:fld>
            <a:endParaRPr lang="en-US" b="0">
              <a:solidFill>
                <a:prstClr val="black">
                  <a:tint val="75000"/>
                </a:prstClr>
              </a:solidFill>
              <a:latin typeface="Calibri"/>
              <a:ea typeface=""/>
              <a:cs typeface=""/>
            </a:endParaRPr>
          </a:p>
        </p:txBody>
      </p:sp>
    </p:spTree>
    <p:extLst>
      <p:ext uri="{BB962C8B-B14F-4D97-AF65-F5344CB8AC3E}">
        <p14:creationId xmlns:p14="http://schemas.microsoft.com/office/powerpoint/2010/main" val="1082357897"/>
      </p:ext>
    </p:extLst>
  </p:cSld>
  <p:clrMap bg1="lt1" tx1="dk1" bg2="lt2" tx2="dk2" accent1="accent1" accent2="accent2" accent3="accent3" accent4="accent4" accent5="accent5" accent6="accent6" hlink="hlink" folHlink="folHlink"/>
  <p:sldLayoutIdLst>
    <p:sldLayoutId id="2147534003" r:id="rId1"/>
    <p:sldLayoutId id="2147534004" r:id="rId2"/>
    <p:sldLayoutId id="2147534005" r:id="rId3"/>
    <p:sldLayoutId id="2147534006" r:id="rId4"/>
    <p:sldLayoutId id="2147534007" r:id="rId5"/>
    <p:sldLayoutId id="2147534008" r:id="rId6"/>
    <p:sldLayoutId id="2147534009" r:id="rId7"/>
    <p:sldLayoutId id="2147534010" r:id="rId8"/>
    <p:sldLayoutId id="2147534011" r:id="rId9"/>
    <p:sldLayoutId id="2147534012" r:id="rId10"/>
    <p:sldLayoutId id="2147534013"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61" tIns="46030" rIns="92061" bIns="46030" numCol="1" anchor="ctr" anchorCtr="0" compatLnSpc="1">
            <a:prstTxWarp prst="textNoShape">
              <a:avLst/>
            </a:prstTxWarp>
          </a:bodyPr>
          <a:lstStyle/>
          <a:p>
            <a:pPr lvl="0"/>
            <a:r>
              <a:rPr lang="en-US"/>
              <a:t>Click to edit Master title style</a:t>
            </a:r>
          </a:p>
        </p:txBody>
      </p:sp>
      <p:sp>
        <p:nvSpPr>
          <p:cNvPr id="25603" name="Rectangle 3"/>
          <p:cNvSpPr>
            <a:spLocks noGrp="1" noChangeArrowheads="1"/>
          </p:cNvSpPr>
          <p:nvPr>
            <p:ph type="body" idx="1"/>
            <p:custDataLst>
              <p:tags r:id="rId16"/>
            </p:custDataLst>
          </p:nvPr>
        </p:nvSpPr>
        <p:spPr bwMode="auto">
          <a:xfrm>
            <a:off x="685800" y="1981252"/>
            <a:ext cx="7772400" cy="4638675"/>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61" tIns="46030" rIns="92061" bIns="4603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83"/>
            <a:ext cx="3078162" cy="263525"/>
          </a:xfrm>
          <a:prstGeom prst="rect">
            <a:avLst/>
          </a:prstGeom>
          <a:noFill/>
          <a:ln w="9525">
            <a:noFill/>
            <a:miter lim="800000"/>
            <a:headEnd/>
            <a:tailEnd/>
          </a:ln>
          <a:effectLst/>
        </p:spPr>
        <p:txBody>
          <a:bodyPr lIns="92061" tIns="46030" rIns="92061" bIns="46030"/>
          <a:lstStyle/>
          <a:p>
            <a:pPr defTabSz="912753" eaLnBrk="0" hangingPunct="0">
              <a:defRPr/>
            </a:pPr>
            <a:fld id="{442DD44B-F364-A541-A63C-2111BE154B8C}"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753" eaLnBrk="0" hangingPunct="0">
                <a:defRPr/>
              </a:pPr>
              <a:t>‹#›</a:t>
            </a:fld>
            <a:r>
              <a:rPr lang="en-US" sz="1800" dirty="0">
                <a:solidFill>
                  <a:srgbClr val="808080"/>
                </a:solidFill>
                <a:ea typeface="ＭＳ Ｐゴシック" charset="-128"/>
                <a:cs typeface="ＭＳ Ｐゴシック" charset="-128"/>
              </a:rPr>
              <a:t> - </a:t>
            </a:r>
            <a:r>
              <a:rPr lang="en-US" sz="1000" dirty="0" err="1">
                <a:solidFill>
                  <a:srgbClr val="969696"/>
                </a:solidFill>
                <a:ea typeface="ＭＳ Ｐゴシック" charset="-128"/>
                <a:cs typeface="ＭＳ Ｐゴシック" charset="-128"/>
              </a:rPr>
              <a:t>Lectures.GersteinLab.org</a:t>
            </a:r>
            <a:endParaRPr lang="en-US" sz="300" b="0" dirty="0">
              <a:solidFill>
                <a:srgbClr val="000000"/>
              </a:solidFill>
              <a:ea typeface="ＭＳ Ｐゴシック" charset="-128"/>
              <a:cs typeface="ＭＳ Ｐゴシック" charset="-128"/>
            </a:endParaRPr>
          </a:p>
        </p:txBody>
      </p:sp>
    </p:spTree>
  </p:cSld>
  <p:clrMap bg1="lt1" tx1="dk1" bg2="lt2" tx2="dk2" accent1="accent1" accent2="accent2" accent3="accent3" accent4="accent4" accent5="accent5" accent6="accent6" hlink="hlink" folHlink="folHlink"/>
  <p:sldLayoutIdLst>
    <p:sldLayoutId id="2147533175" r:id="rId1"/>
    <p:sldLayoutId id="2147533176" r:id="rId2"/>
    <p:sldLayoutId id="2147533177" r:id="rId3"/>
    <p:sldLayoutId id="2147533178" r:id="rId4"/>
    <p:sldLayoutId id="2147533179" r:id="rId5"/>
    <p:sldLayoutId id="2147533180" r:id="rId6"/>
    <p:sldLayoutId id="2147533181" r:id="rId7"/>
    <p:sldLayoutId id="2147533182" r:id="rId8"/>
    <p:sldLayoutId id="2147533183" r:id="rId9"/>
    <p:sldLayoutId id="2147533184" r:id="rId10"/>
    <p:sldLayoutId id="2147533185" r:id="rId11"/>
    <p:sldLayoutId id="2147533186" r:id="rId12"/>
    <p:sldLayoutId id="2147533187" r:id="rId13"/>
  </p:sldLayoutIdLst>
  <p:transition/>
  <p:timing>
    <p:tnLst>
      <p:par>
        <p:cTn id="1" dur="indefinite" restart="never" nodeType="tmRoot"/>
      </p:par>
    </p:tnLst>
  </p:timing>
  <p:hf hdr="0" ftr="0" dt="0"/>
  <p:txStyles>
    <p:titleStyle>
      <a:lvl1pPr algn="ctr" defTabSz="911174"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11174"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11174"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11174"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11174"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7170" algn="ctr" defTabSz="912753" rtl="0" eaLnBrk="1" fontAlgn="base" hangingPunct="1">
        <a:spcBef>
          <a:spcPct val="0"/>
        </a:spcBef>
        <a:spcAft>
          <a:spcPct val="0"/>
        </a:spcAft>
        <a:defRPr sz="3600" b="1" u="sng">
          <a:solidFill>
            <a:srgbClr val="000099"/>
          </a:solidFill>
          <a:latin typeface="Arial" pitchFamily="-65" charset="0"/>
        </a:defRPr>
      </a:lvl6pPr>
      <a:lvl7pPr marL="914340" algn="ctr" defTabSz="912753" rtl="0" eaLnBrk="1" fontAlgn="base" hangingPunct="1">
        <a:spcBef>
          <a:spcPct val="0"/>
        </a:spcBef>
        <a:spcAft>
          <a:spcPct val="0"/>
        </a:spcAft>
        <a:defRPr sz="3600" b="1" u="sng">
          <a:solidFill>
            <a:srgbClr val="000099"/>
          </a:solidFill>
          <a:latin typeface="Arial" pitchFamily="-65" charset="0"/>
        </a:defRPr>
      </a:lvl7pPr>
      <a:lvl8pPr marL="1371511" algn="ctr" defTabSz="912753" rtl="0" eaLnBrk="1" fontAlgn="base" hangingPunct="1">
        <a:spcBef>
          <a:spcPct val="0"/>
        </a:spcBef>
        <a:spcAft>
          <a:spcPct val="0"/>
        </a:spcAft>
        <a:defRPr sz="3600" b="1" u="sng">
          <a:solidFill>
            <a:srgbClr val="000099"/>
          </a:solidFill>
          <a:latin typeface="Arial" pitchFamily="-65" charset="0"/>
        </a:defRPr>
      </a:lvl8pPr>
      <a:lvl9pPr marL="1828680" algn="ctr" defTabSz="912753" rtl="0" eaLnBrk="1" fontAlgn="base" hangingPunct="1">
        <a:spcBef>
          <a:spcPct val="0"/>
        </a:spcBef>
        <a:spcAft>
          <a:spcPct val="0"/>
        </a:spcAft>
        <a:defRPr sz="3600" b="1" u="sng">
          <a:solidFill>
            <a:srgbClr val="000099"/>
          </a:solidFill>
          <a:latin typeface="Arial" pitchFamily="-65" charset="0"/>
        </a:defRPr>
      </a:lvl9pPr>
    </p:titleStyle>
    <p:bodyStyle>
      <a:lvl1pPr marL="227001" indent="-227001" algn="l" defTabSz="911174"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881" indent="-227001" algn="l" defTabSz="911174"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174" indent="-225413" algn="l" defTabSz="911174"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4699" indent="-227001" algn="l" defTabSz="911174"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5523" indent="-227001" algn="l" defTabSz="911174"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435" indent="-228585" algn="l" defTabSz="912753"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604" indent="-228585" algn="l" defTabSz="912753"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774" indent="-228585" algn="l" defTabSz="912753"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5943" indent="-228585" algn="l" defTabSz="912753"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70" rtl="0" eaLnBrk="1" latinLnBrk="0" hangingPunct="1">
        <a:defRPr sz="1800" kern="1200">
          <a:solidFill>
            <a:schemeClr val="tx1"/>
          </a:solidFill>
          <a:latin typeface="+mn-lt"/>
          <a:ea typeface="+mn-ea"/>
          <a:cs typeface="+mn-cs"/>
        </a:defRPr>
      </a:lvl1pPr>
      <a:lvl2pPr marL="457170" algn="l" defTabSz="457170" rtl="0" eaLnBrk="1" latinLnBrk="0" hangingPunct="1">
        <a:defRPr sz="1800" kern="1200">
          <a:solidFill>
            <a:schemeClr val="tx1"/>
          </a:solidFill>
          <a:latin typeface="+mn-lt"/>
          <a:ea typeface="+mn-ea"/>
          <a:cs typeface="+mn-cs"/>
        </a:defRPr>
      </a:lvl2pPr>
      <a:lvl3pPr marL="914340" algn="l" defTabSz="457170" rtl="0" eaLnBrk="1" latinLnBrk="0" hangingPunct="1">
        <a:defRPr sz="1800" kern="1200">
          <a:solidFill>
            <a:schemeClr val="tx1"/>
          </a:solidFill>
          <a:latin typeface="+mn-lt"/>
          <a:ea typeface="+mn-ea"/>
          <a:cs typeface="+mn-cs"/>
        </a:defRPr>
      </a:lvl3pPr>
      <a:lvl4pPr marL="1371511" algn="l" defTabSz="457170" rtl="0" eaLnBrk="1" latinLnBrk="0" hangingPunct="1">
        <a:defRPr sz="1800" kern="1200">
          <a:solidFill>
            <a:schemeClr val="tx1"/>
          </a:solidFill>
          <a:latin typeface="+mn-lt"/>
          <a:ea typeface="+mn-ea"/>
          <a:cs typeface="+mn-cs"/>
        </a:defRPr>
      </a:lvl4pPr>
      <a:lvl5pPr marL="1828680" algn="l" defTabSz="457170" rtl="0" eaLnBrk="1" latinLnBrk="0" hangingPunct="1">
        <a:defRPr sz="1800" kern="1200">
          <a:solidFill>
            <a:schemeClr val="tx1"/>
          </a:solidFill>
          <a:latin typeface="+mn-lt"/>
          <a:ea typeface="+mn-ea"/>
          <a:cs typeface="+mn-cs"/>
        </a:defRPr>
      </a:lvl5pPr>
      <a:lvl6pPr marL="2285850" algn="l" defTabSz="457170" rtl="0" eaLnBrk="1" latinLnBrk="0" hangingPunct="1">
        <a:defRPr sz="1800" kern="1200">
          <a:solidFill>
            <a:schemeClr val="tx1"/>
          </a:solidFill>
          <a:latin typeface="+mn-lt"/>
          <a:ea typeface="+mn-ea"/>
          <a:cs typeface="+mn-cs"/>
        </a:defRPr>
      </a:lvl6pPr>
      <a:lvl7pPr marL="2743019" algn="l" defTabSz="457170" rtl="0" eaLnBrk="1" latinLnBrk="0" hangingPunct="1">
        <a:defRPr sz="1800" kern="1200">
          <a:solidFill>
            <a:schemeClr val="tx1"/>
          </a:solidFill>
          <a:latin typeface="+mn-lt"/>
          <a:ea typeface="+mn-ea"/>
          <a:cs typeface="+mn-cs"/>
        </a:defRPr>
      </a:lvl7pPr>
      <a:lvl8pPr marL="3200188" algn="l" defTabSz="457170" rtl="0" eaLnBrk="1" latinLnBrk="0" hangingPunct="1">
        <a:defRPr sz="1800" kern="1200">
          <a:solidFill>
            <a:schemeClr val="tx1"/>
          </a:solidFill>
          <a:latin typeface="+mn-lt"/>
          <a:ea typeface="+mn-ea"/>
          <a:cs typeface="+mn-cs"/>
        </a:defRPr>
      </a:lvl8pPr>
      <a:lvl9pPr marL="3657358" algn="l" defTabSz="45717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6626"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61" tIns="46030" rIns="92061" bIns="46030" numCol="1" anchor="ctr" anchorCtr="0" compatLnSpc="1">
            <a:prstTxWarp prst="textNoShape">
              <a:avLst/>
            </a:prstTxWarp>
          </a:bodyPr>
          <a:lstStyle/>
          <a:p>
            <a:pPr lvl="0"/>
            <a:r>
              <a:rPr lang="en-US"/>
              <a:t>Click to edit Master title style</a:t>
            </a:r>
          </a:p>
        </p:txBody>
      </p:sp>
      <p:sp>
        <p:nvSpPr>
          <p:cNvPr id="26627" name="Rectangle 3"/>
          <p:cNvSpPr>
            <a:spLocks noGrp="1" noChangeArrowheads="1"/>
          </p:cNvSpPr>
          <p:nvPr>
            <p:ph type="body" idx="1"/>
            <p:custDataLst>
              <p:tags r:id="rId16"/>
            </p:custDataLst>
          </p:nvPr>
        </p:nvSpPr>
        <p:spPr bwMode="auto">
          <a:xfrm>
            <a:off x="685800" y="1981252"/>
            <a:ext cx="7772400" cy="4638675"/>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61" tIns="46030" rIns="92061" bIns="4603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83"/>
            <a:ext cx="3078162" cy="263525"/>
          </a:xfrm>
          <a:prstGeom prst="rect">
            <a:avLst/>
          </a:prstGeom>
          <a:noFill/>
          <a:ln w="9525">
            <a:noFill/>
            <a:miter lim="800000"/>
            <a:headEnd/>
            <a:tailEnd/>
          </a:ln>
          <a:effectLst/>
        </p:spPr>
        <p:txBody>
          <a:bodyPr lIns="92061" tIns="46030" rIns="92061" bIns="46030"/>
          <a:lstStyle/>
          <a:p>
            <a:pPr defTabSz="912753" eaLnBrk="0" hangingPunct="0">
              <a:defRPr/>
            </a:pPr>
            <a:fld id="{26520F95-90D0-6448-A1BE-F3F01483A4D3}"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753" eaLnBrk="0" hangingPunct="0">
                <a:defRPr/>
              </a:pPr>
              <a:t>‹#›</a:t>
            </a:fld>
            <a:r>
              <a:rPr lang="en-US" sz="1800" dirty="0">
                <a:solidFill>
                  <a:srgbClr val="808080"/>
                </a:solidFill>
                <a:ea typeface="ＭＳ Ｐゴシック" charset="-128"/>
                <a:cs typeface="ＭＳ Ｐゴシック" charset="-128"/>
              </a:rPr>
              <a:t> - </a:t>
            </a:r>
            <a:r>
              <a:rPr lang="en-US" sz="1000" dirty="0" err="1">
                <a:solidFill>
                  <a:srgbClr val="969696"/>
                </a:solidFill>
                <a:ea typeface="ＭＳ Ｐゴシック" charset="-128"/>
                <a:cs typeface="ＭＳ Ｐゴシック" charset="-128"/>
              </a:rPr>
              <a:t>Lectures.GersteinLab.org</a:t>
            </a:r>
            <a:endParaRPr lang="en-US" sz="300" b="0" dirty="0">
              <a:solidFill>
                <a:srgbClr val="000000"/>
              </a:solidFill>
              <a:ea typeface="ＭＳ Ｐゴシック" charset="-128"/>
              <a:cs typeface="ＭＳ Ｐゴシック" charset="-128"/>
            </a:endParaRPr>
          </a:p>
        </p:txBody>
      </p:sp>
    </p:spTree>
  </p:cSld>
  <p:clrMap bg1="lt1" tx1="dk1" bg2="lt2" tx2="dk2" accent1="accent1" accent2="accent2" accent3="accent3" accent4="accent4" accent5="accent5" accent6="accent6" hlink="hlink" folHlink="folHlink"/>
  <p:sldLayoutIdLst>
    <p:sldLayoutId id="2147533188" r:id="rId1"/>
    <p:sldLayoutId id="2147533189" r:id="rId2"/>
    <p:sldLayoutId id="2147533190" r:id="rId3"/>
    <p:sldLayoutId id="2147533191" r:id="rId4"/>
    <p:sldLayoutId id="2147533192" r:id="rId5"/>
    <p:sldLayoutId id="2147533193" r:id="rId6"/>
    <p:sldLayoutId id="2147533194" r:id="rId7"/>
    <p:sldLayoutId id="2147533195" r:id="rId8"/>
    <p:sldLayoutId id="2147533196" r:id="rId9"/>
    <p:sldLayoutId id="2147533197" r:id="rId10"/>
    <p:sldLayoutId id="2147533198" r:id="rId11"/>
    <p:sldLayoutId id="2147533199" r:id="rId12"/>
    <p:sldLayoutId id="2147533200" r:id="rId13"/>
  </p:sldLayoutIdLst>
  <p:transition/>
  <p:timing>
    <p:tnLst>
      <p:par>
        <p:cTn id="1" dur="indefinite" restart="never" nodeType="tmRoot"/>
      </p:par>
    </p:tnLst>
  </p:timing>
  <p:hf hdr="0" ftr="0" dt="0"/>
  <p:txStyles>
    <p:titleStyle>
      <a:lvl1pPr algn="ctr" defTabSz="911174"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11174"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11174"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11174"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11174"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7170" algn="ctr" defTabSz="912753" rtl="0" eaLnBrk="1" fontAlgn="base" hangingPunct="1">
        <a:spcBef>
          <a:spcPct val="0"/>
        </a:spcBef>
        <a:spcAft>
          <a:spcPct val="0"/>
        </a:spcAft>
        <a:defRPr sz="3600" b="1" u="sng">
          <a:solidFill>
            <a:srgbClr val="000099"/>
          </a:solidFill>
          <a:latin typeface="Arial" pitchFamily="-65" charset="0"/>
        </a:defRPr>
      </a:lvl6pPr>
      <a:lvl7pPr marL="914340" algn="ctr" defTabSz="912753" rtl="0" eaLnBrk="1" fontAlgn="base" hangingPunct="1">
        <a:spcBef>
          <a:spcPct val="0"/>
        </a:spcBef>
        <a:spcAft>
          <a:spcPct val="0"/>
        </a:spcAft>
        <a:defRPr sz="3600" b="1" u="sng">
          <a:solidFill>
            <a:srgbClr val="000099"/>
          </a:solidFill>
          <a:latin typeface="Arial" pitchFamily="-65" charset="0"/>
        </a:defRPr>
      </a:lvl7pPr>
      <a:lvl8pPr marL="1371511" algn="ctr" defTabSz="912753" rtl="0" eaLnBrk="1" fontAlgn="base" hangingPunct="1">
        <a:spcBef>
          <a:spcPct val="0"/>
        </a:spcBef>
        <a:spcAft>
          <a:spcPct val="0"/>
        </a:spcAft>
        <a:defRPr sz="3600" b="1" u="sng">
          <a:solidFill>
            <a:srgbClr val="000099"/>
          </a:solidFill>
          <a:latin typeface="Arial" pitchFamily="-65" charset="0"/>
        </a:defRPr>
      </a:lvl8pPr>
      <a:lvl9pPr marL="1828680" algn="ctr" defTabSz="912753" rtl="0" eaLnBrk="1" fontAlgn="base" hangingPunct="1">
        <a:spcBef>
          <a:spcPct val="0"/>
        </a:spcBef>
        <a:spcAft>
          <a:spcPct val="0"/>
        </a:spcAft>
        <a:defRPr sz="3600" b="1" u="sng">
          <a:solidFill>
            <a:srgbClr val="000099"/>
          </a:solidFill>
          <a:latin typeface="Arial" pitchFamily="-65" charset="0"/>
        </a:defRPr>
      </a:lvl9pPr>
    </p:titleStyle>
    <p:bodyStyle>
      <a:lvl1pPr marL="227001" indent="-227001" algn="l" defTabSz="911174"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881" indent="-227001" algn="l" defTabSz="911174"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174" indent="-225413" algn="l" defTabSz="911174"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4699" indent="-227001" algn="l" defTabSz="911174"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5523" indent="-227001" algn="l" defTabSz="911174"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435" indent="-228585" algn="l" defTabSz="912753"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604" indent="-228585" algn="l" defTabSz="912753"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774" indent="-228585" algn="l" defTabSz="912753"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5943" indent="-228585" algn="l" defTabSz="912753"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70" rtl="0" eaLnBrk="1" latinLnBrk="0" hangingPunct="1">
        <a:defRPr sz="1800" kern="1200">
          <a:solidFill>
            <a:schemeClr val="tx1"/>
          </a:solidFill>
          <a:latin typeface="+mn-lt"/>
          <a:ea typeface="+mn-ea"/>
          <a:cs typeface="+mn-cs"/>
        </a:defRPr>
      </a:lvl1pPr>
      <a:lvl2pPr marL="457170" algn="l" defTabSz="457170" rtl="0" eaLnBrk="1" latinLnBrk="0" hangingPunct="1">
        <a:defRPr sz="1800" kern="1200">
          <a:solidFill>
            <a:schemeClr val="tx1"/>
          </a:solidFill>
          <a:latin typeface="+mn-lt"/>
          <a:ea typeface="+mn-ea"/>
          <a:cs typeface="+mn-cs"/>
        </a:defRPr>
      </a:lvl2pPr>
      <a:lvl3pPr marL="914340" algn="l" defTabSz="457170" rtl="0" eaLnBrk="1" latinLnBrk="0" hangingPunct="1">
        <a:defRPr sz="1800" kern="1200">
          <a:solidFill>
            <a:schemeClr val="tx1"/>
          </a:solidFill>
          <a:latin typeface="+mn-lt"/>
          <a:ea typeface="+mn-ea"/>
          <a:cs typeface="+mn-cs"/>
        </a:defRPr>
      </a:lvl3pPr>
      <a:lvl4pPr marL="1371511" algn="l" defTabSz="457170" rtl="0" eaLnBrk="1" latinLnBrk="0" hangingPunct="1">
        <a:defRPr sz="1800" kern="1200">
          <a:solidFill>
            <a:schemeClr val="tx1"/>
          </a:solidFill>
          <a:latin typeface="+mn-lt"/>
          <a:ea typeface="+mn-ea"/>
          <a:cs typeface="+mn-cs"/>
        </a:defRPr>
      </a:lvl4pPr>
      <a:lvl5pPr marL="1828680" algn="l" defTabSz="457170" rtl="0" eaLnBrk="1" latinLnBrk="0" hangingPunct="1">
        <a:defRPr sz="1800" kern="1200">
          <a:solidFill>
            <a:schemeClr val="tx1"/>
          </a:solidFill>
          <a:latin typeface="+mn-lt"/>
          <a:ea typeface="+mn-ea"/>
          <a:cs typeface="+mn-cs"/>
        </a:defRPr>
      </a:lvl5pPr>
      <a:lvl6pPr marL="2285850" algn="l" defTabSz="457170" rtl="0" eaLnBrk="1" latinLnBrk="0" hangingPunct="1">
        <a:defRPr sz="1800" kern="1200">
          <a:solidFill>
            <a:schemeClr val="tx1"/>
          </a:solidFill>
          <a:latin typeface="+mn-lt"/>
          <a:ea typeface="+mn-ea"/>
          <a:cs typeface="+mn-cs"/>
        </a:defRPr>
      </a:lvl6pPr>
      <a:lvl7pPr marL="2743019" algn="l" defTabSz="457170" rtl="0" eaLnBrk="1" latinLnBrk="0" hangingPunct="1">
        <a:defRPr sz="1800" kern="1200">
          <a:solidFill>
            <a:schemeClr val="tx1"/>
          </a:solidFill>
          <a:latin typeface="+mn-lt"/>
          <a:ea typeface="+mn-ea"/>
          <a:cs typeface="+mn-cs"/>
        </a:defRPr>
      </a:lvl7pPr>
      <a:lvl8pPr marL="3200188" algn="l" defTabSz="457170" rtl="0" eaLnBrk="1" latinLnBrk="0" hangingPunct="1">
        <a:defRPr sz="1800" kern="1200">
          <a:solidFill>
            <a:schemeClr val="tx1"/>
          </a:solidFill>
          <a:latin typeface="+mn-lt"/>
          <a:ea typeface="+mn-ea"/>
          <a:cs typeface="+mn-cs"/>
        </a:defRPr>
      </a:lvl8pPr>
      <a:lvl9pPr marL="3657358" algn="l" defTabSz="45717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61" tIns="46030" rIns="92061" bIns="46030" numCol="1" anchor="ctr" anchorCtr="0" compatLnSpc="1">
            <a:prstTxWarp prst="textNoShape">
              <a:avLst/>
            </a:prstTxWarp>
          </a:bodyPr>
          <a:lstStyle/>
          <a:p>
            <a:pPr lvl="0"/>
            <a:r>
              <a:rPr lang="en-US"/>
              <a:t>Click to edit Master title style</a:t>
            </a:r>
          </a:p>
        </p:txBody>
      </p:sp>
      <p:sp>
        <p:nvSpPr>
          <p:cNvPr id="27651" name="Rectangle 3"/>
          <p:cNvSpPr>
            <a:spLocks noGrp="1" noChangeArrowheads="1"/>
          </p:cNvSpPr>
          <p:nvPr>
            <p:ph type="body" idx="1"/>
            <p:custDataLst>
              <p:tags r:id="rId16"/>
            </p:custDataLst>
          </p:nvPr>
        </p:nvSpPr>
        <p:spPr bwMode="auto">
          <a:xfrm>
            <a:off x="685800" y="1981252"/>
            <a:ext cx="7772400" cy="4638675"/>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61" tIns="46030" rIns="92061" bIns="4603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83"/>
            <a:ext cx="3078162" cy="263525"/>
          </a:xfrm>
          <a:prstGeom prst="rect">
            <a:avLst/>
          </a:prstGeom>
          <a:noFill/>
          <a:ln w="9525">
            <a:noFill/>
            <a:miter lim="800000"/>
            <a:headEnd/>
            <a:tailEnd/>
          </a:ln>
          <a:effectLst/>
        </p:spPr>
        <p:txBody>
          <a:bodyPr lIns="92061" tIns="46030" rIns="92061" bIns="46030"/>
          <a:lstStyle/>
          <a:p>
            <a:pPr defTabSz="912753" eaLnBrk="0" hangingPunct="0">
              <a:defRPr/>
            </a:pPr>
            <a:fld id="{AC924031-B64D-E440-84A8-854C6D3DE72B}"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753" eaLnBrk="0" hangingPunct="0">
                <a:defRPr/>
              </a:pPr>
              <a:t>‹#›</a:t>
            </a:fld>
            <a:r>
              <a:rPr lang="en-US" sz="1800" dirty="0">
                <a:solidFill>
                  <a:srgbClr val="808080"/>
                </a:solidFill>
                <a:ea typeface="ＭＳ Ｐゴシック" charset="-128"/>
                <a:cs typeface="ＭＳ Ｐゴシック" charset="-128"/>
              </a:rPr>
              <a:t> - </a:t>
            </a:r>
            <a:r>
              <a:rPr lang="en-US" sz="1000" dirty="0" err="1">
                <a:solidFill>
                  <a:srgbClr val="969696"/>
                </a:solidFill>
                <a:ea typeface="ＭＳ Ｐゴシック" charset="-128"/>
                <a:cs typeface="ＭＳ Ｐゴシック" charset="-128"/>
              </a:rPr>
              <a:t>Lectures.GersteinLab.org</a:t>
            </a:r>
            <a:endParaRPr lang="en-US" sz="300" b="0" dirty="0">
              <a:solidFill>
                <a:srgbClr val="000000"/>
              </a:solidFill>
              <a:ea typeface="ＭＳ Ｐゴシック" charset="-128"/>
              <a:cs typeface="ＭＳ Ｐゴシック" charset="-128"/>
            </a:endParaRPr>
          </a:p>
        </p:txBody>
      </p:sp>
    </p:spTree>
  </p:cSld>
  <p:clrMap bg1="lt1" tx1="dk1" bg2="lt2" tx2="dk2" accent1="accent1" accent2="accent2" accent3="accent3" accent4="accent4" accent5="accent5" accent6="accent6" hlink="hlink" folHlink="folHlink"/>
  <p:sldLayoutIdLst>
    <p:sldLayoutId id="2147533201" r:id="rId1"/>
    <p:sldLayoutId id="2147533202" r:id="rId2"/>
    <p:sldLayoutId id="2147533203" r:id="rId3"/>
    <p:sldLayoutId id="2147533204" r:id="rId4"/>
    <p:sldLayoutId id="2147533205" r:id="rId5"/>
    <p:sldLayoutId id="2147533206" r:id="rId6"/>
    <p:sldLayoutId id="2147533207" r:id="rId7"/>
    <p:sldLayoutId id="2147533208" r:id="rId8"/>
    <p:sldLayoutId id="2147533209" r:id="rId9"/>
    <p:sldLayoutId id="2147533210" r:id="rId10"/>
    <p:sldLayoutId id="2147533211" r:id="rId11"/>
    <p:sldLayoutId id="2147533212" r:id="rId12"/>
    <p:sldLayoutId id="2147533213" r:id="rId13"/>
  </p:sldLayoutIdLst>
  <p:transition/>
  <p:timing>
    <p:tnLst>
      <p:par>
        <p:cTn id="1" dur="indefinite" restart="never" nodeType="tmRoot"/>
      </p:par>
    </p:tnLst>
  </p:timing>
  <p:hf hdr="0" ftr="0" dt="0"/>
  <p:txStyles>
    <p:titleStyle>
      <a:lvl1pPr algn="ctr" defTabSz="911174"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11174"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11174"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11174"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11174"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7170" algn="ctr" defTabSz="912753" rtl="0" eaLnBrk="1" fontAlgn="base" hangingPunct="1">
        <a:spcBef>
          <a:spcPct val="0"/>
        </a:spcBef>
        <a:spcAft>
          <a:spcPct val="0"/>
        </a:spcAft>
        <a:defRPr sz="3600" b="1" u="sng">
          <a:solidFill>
            <a:srgbClr val="000099"/>
          </a:solidFill>
          <a:latin typeface="Arial" pitchFamily="-65" charset="0"/>
        </a:defRPr>
      </a:lvl6pPr>
      <a:lvl7pPr marL="914340" algn="ctr" defTabSz="912753" rtl="0" eaLnBrk="1" fontAlgn="base" hangingPunct="1">
        <a:spcBef>
          <a:spcPct val="0"/>
        </a:spcBef>
        <a:spcAft>
          <a:spcPct val="0"/>
        </a:spcAft>
        <a:defRPr sz="3600" b="1" u="sng">
          <a:solidFill>
            <a:srgbClr val="000099"/>
          </a:solidFill>
          <a:latin typeface="Arial" pitchFamily="-65" charset="0"/>
        </a:defRPr>
      </a:lvl7pPr>
      <a:lvl8pPr marL="1371511" algn="ctr" defTabSz="912753" rtl="0" eaLnBrk="1" fontAlgn="base" hangingPunct="1">
        <a:spcBef>
          <a:spcPct val="0"/>
        </a:spcBef>
        <a:spcAft>
          <a:spcPct val="0"/>
        </a:spcAft>
        <a:defRPr sz="3600" b="1" u="sng">
          <a:solidFill>
            <a:srgbClr val="000099"/>
          </a:solidFill>
          <a:latin typeface="Arial" pitchFamily="-65" charset="0"/>
        </a:defRPr>
      </a:lvl8pPr>
      <a:lvl9pPr marL="1828680" algn="ctr" defTabSz="912753" rtl="0" eaLnBrk="1" fontAlgn="base" hangingPunct="1">
        <a:spcBef>
          <a:spcPct val="0"/>
        </a:spcBef>
        <a:spcAft>
          <a:spcPct val="0"/>
        </a:spcAft>
        <a:defRPr sz="3600" b="1" u="sng">
          <a:solidFill>
            <a:srgbClr val="000099"/>
          </a:solidFill>
          <a:latin typeface="Arial" pitchFamily="-65" charset="0"/>
        </a:defRPr>
      </a:lvl9pPr>
    </p:titleStyle>
    <p:bodyStyle>
      <a:lvl1pPr marL="227001" indent="-227001" algn="l" defTabSz="911174"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881" indent="-227001" algn="l" defTabSz="911174"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174" indent="-225413" algn="l" defTabSz="911174"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4699" indent="-227001" algn="l" defTabSz="911174"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5523" indent="-227001" algn="l" defTabSz="911174"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435" indent="-228585" algn="l" defTabSz="912753"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604" indent="-228585" algn="l" defTabSz="912753"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774" indent="-228585" algn="l" defTabSz="912753"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5943" indent="-228585" algn="l" defTabSz="912753"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70" rtl="0" eaLnBrk="1" latinLnBrk="0" hangingPunct="1">
        <a:defRPr sz="1800" kern="1200">
          <a:solidFill>
            <a:schemeClr val="tx1"/>
          </a:solidFill>
          <a:latin typeface="+mn-lt"/>
          <a:ea typeface="+mn-ea"/>
          <a:cs typeface="+mn-cs"/>
        </a:defRPr>
      </a:lvl1pPr>
      <a:lvl2pPr marL="457170" algn="l" defTabSz="457170" rtl="0" eaLnBrk="1" latinLnBrk="0" hangingPunct="1">
        <a:defRPr sz="1800" kern="1200">
          <a:solidFill>
            <a:schemeClr val="tx1"/>
          </a:solidFill>
          <a:latin typeface="+mn-lt"/>
          <a:ea typeface="+mn-ea"/>
          <a:cs typeface="+mn-cs"/>
        </a:defRPr>
      </a:lvl2pPr>
      <a:lvl3pPr marL="914340" algn="l" defTabSz="457170" rtl="0" eaLnBrk="1" latinLnBrk="0" hangingPunct="1">
        <a:defRPr sz="1800" kern="1200">
          <a:solidFill>
            <a:schemeClr val="tx1"/>
          </a:solidFill>
          <a:latin typeface="+mn-lt"/>
          <a:ea typeface="+mn-ea"/>
          <a:cs typeface="+mn-cs"/>
        </a:defRPr>
      </a:lvl3pPr>
      <a:lvl4pPr marL="1371511" algn="l" defTabSz="457170" rtl="0" eaLnBrk="1" latinLnBrk="0" hangingPunct="1">
        <a:defRPr sz="1800" kern="1200">
          <a:solidFill>
            <a:schemeClr val="tx1"/>
          </a:solidFill>
          <a:latin typeface="+mn-lt"/>
          <a:ea typeface="+mn-ea"/>
          <a:cs typeface="+mn-cs"/>
        </a:defRPr>
      </a:lvl4pPr>
      <a:lvl5pPr marL="1828680" algn="l" defTabSz="457170" rtl="0" eaLnBrk="1" latinLnBrk="0" hangingPunct="1">
        <a:defRPr sz="1800" kern="1200">
          <a:solidFill>
            <a:schemeClr val="tx1"/>
          </a:solidFill>
          <a:latin typeface="+mn-lt"/>
          <a:ea typeface="+mn-ea"/>
          <a:cs typeface="+mn-cs"/>
        </a:defRPr>
      </a:lvl5pPr>
      <a:lvl6pPr marL="2285850" algn="l" defTabSz="457170" rtl="0" eaLnBrk="1" latinLnBrk="0" hangingPunct="1">
        <a:defRPr sz="1800" kern="1200">
          <a:solidFill>
            <a:schemeClr val="tx1"/>
          </a:solidFill>
          <a:latin typeface="+mn-lt"/>
          <a:ea typeface="+mn-ea"/>
          <a:cs typeface="+mn-cs"/>
        </a:defRPr>
      </a:lvl6pPr>
      <a:lvl7pPr marL="2743019" algn="l" defTabSz="457170" rtl="0" eaLnBrk="1" latinLnBrk="0" hangingPunct="1">
        <a:defRPr sz="1800" kern="1200">
          <a:solidFill>
            <a:schemeClr val="tx1"/>
          </a:solidFill>
          <a:latin typeface="+mn-lt"/>
          <a:ea typeface="+mn-ea"/>
          <a:cs typeface="+mn-cs"/>
        </a:defRPr>
      </a:lvl7pPr>
      <a:lvl8pPr marL="3200188" algn="l" defTabSz="457170" rtl="0" eaLnBrk="1" latinLnBrk="0" hangingPunct="1">
        <a:defRPr sz="1800" kern="1200">
          <a:solidFill>
            <a:schemeClr val="tx1"/>
          </a:solidFill>
          <a:latin typeface="+mn-lt"/>
          <a:ea typeface="+mn-ea"/>
          <a:cs typeface="+mn-cs"/>
        </a:defRPr>
      </a:lvl8pPr>
      <a:lvl9pPr marL="3657358" algn="l" defTabSz="45717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1" Type="http://schemas.openxmlformats.org/officeDocument/2006/relationships/slideLayout" Target="../slideLayouts/slideLayout640.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4.xml"/><Relationship Id="rId2" Type="http://schemas.openxmlformats.org/officeDocument/2006/relationships/image" Target="../media/image14.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4.xml"/><Relationship Id="rId2" Type="http://schemas.openxmlformats.org/officeDocument/2006/relationships/image" Target="../media/image15.png"/></Relationships>
</file>

<file path=ppt/slides/_rels/slide12.xml.rels><?xml version="1.0" encoding="UTF-8" standalone="yes"?>
<Relationships xmlns="http://schemas.openxmlformats.org/package/2006/relationships"><Relationship Id="rId11" Type="http://schemas.openxmlformats.org/officeDocument/2006/relationships/image" Target="../media/image25.png"/><Relationship Id="rId12" Type="http://schemas.openxmlformats.org/officeDocument/2006/relationships/image" Target="../media/image26.png"/><Relationship Id="rId13" Type="http://schemas.openxmlformats.org/officeDocument/2006/relationships/image" Target="../media/image27.jpeg"/><Relationship Id="rId1" Type="http://schemas.openxmlformats.org/officeDocument/2006/relationships/slideLayout" Target="../slideLayouts/slideLayout124.xml"/><Relationship Id="rId2" Type="http://schemas.openxmlformats.org/officeDocument/2006/relationships/image" Target="../media/image16.jpeg"/><Relationship Id="rId3" Type="http://schemas.openxmlformats.org/officeDocument/2006/relationships/image" Target="../media/image17.jpeg"/><Relationship Id="rId4" Type="http://schemas.openxmlformats.org/officeDocument/2006/relationships/image" Target="../media/image18.jpeg"/><Relationship Id="rId5" Type="http://schemas.openxmlformats.org/officeDocument/2006/relationships/image" Target="../media/image19.jpeg"/><Relationship Id="rId6" Type="http://schemas.openxmlformats.org/officeDocument/2006/relationships/image" Target="../media/image20.jpeg"/><Relationship Id="rId7" Type="http://schemas.openxmlformats.org/officeDocument/2006/relationships/image" Target="../media/image21.jpeg"/><Relationship Id="rId8" Type="http://schemas.openxmlformats.org/officeDocument/2006/relationships/image" Target="../media/image22.png"/><Relationship Id="rId9" Type="http://schemas.openxmlformats.org/officeDocument/2006/relationships/image" Target="../media/image23.jpeg"/><Relationship Id="rId10" Type="http://schemas.openxmlformats.org/officeDocument/2006/relationships/image" Target="../media/image24.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63.xml"/></Relationships>
</file>

<file path=ppt/slides/_rels/slide14.xml.rels><?xml version="1.0" encoding="UTF-8" standalone="yes"?>
<Relationships xmlns="http://schemas.openxmlformats.org/package/2006/relationships"><Relationship Id="rId3" Type="http://schemas.openxmlformats.org/officeDocument/2006/relationships/image" Target="../media/image29.emf"/><Relationship Id="rId4" Type="http://schemas.openxmlformats.org/officeDocument/2006/relationships/image" Target="../media/image30.emf"/><Relationship Id="rId5" Type="http://schemas.openxmlformats.org/officeDocument/2006/relationships/image" Target="../media/image31.emf"/><Relationship Id="rId1" Type="http://schemas.openxmlformats.org/officeDocument/2006/relationships/slideLayout" Target="../slideLayouts/slideLayout661.xml"/><Relationship Id="rId2" Type="http://schemas.openxmlformats.org/officeDocument/2006/relationships/image" Target="../media/image28.emf"/></Relationships>
</file>

<file path=ppt/slides/_rels/slide15.xml.rels><?xml version="1.0" encoding="UTF-8" standalone="yes"?>
<Relationships xmlns="http://schemas.openxmlformats.org/package/2006/relationships"><Relationship Id="rId3" Type="http://schemas.openxmlformats.org/officeDocument/2006/relationships/oleObject" Target="../embeddings/oleObject2.bin"/><Relationship Id="rId4" Type="http://schemas.openxmlformats.org/officeDocument/2006/relationships/image" Target="../media/image32.png"/><Relationship Id="rId5" Type="http://schemas.openxmlformats.org/officeDocument/2006/relationships/image" Target="../media/image33.jpeg"/><Relationship Id="rId6" Type="http://schemas.openxmlformats.org/officeDocument/2006/relationships/image" Target="../media/image34.jpeg"/><Relationship Id="rId1" Type="http://schemas.openxmlformats.org/officeDocument/2006/relationships/vmlDrawing" Target="../drawings/vmlDrawing2.vml"/><Relationship Id="rId2" Type="http://schemas.openxmlformats.org/officeDocument/2006/relationships/slideLayout" Target="../slideLayouts/slideLayout12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65.xml"/></Relationships>
</file>

<file path=ppt/slides/_rels/slide17.xml.rels><?xml version="1.0" encoding="UTF-8" standalone="yes"?>
<Relationships xmlns="http://schemas.openxmlformats.org/package/2006/relationships"><Relationship Id="rId3" Type="http://schemas.openxmlformats.org/officeDocument/2006/relationships/tags" Target="../tags/tag745.xml"/><Relationship Id="rId4" Type="http://schemas.openxmlformats.org/officeDocument/2006/relationships/tags" Target="../tags/tag746.xml"/><Relationship Id="rId5" Type="http://schemas.openxmlformats.org/officeDocument/2006/relationships/tags" Target="../tags/tag747.xml"/><Relationship Id="rId6" Type="http://schemas.openxmlformats.org/officeDocument/2006/relationships/slideLayout" Target="../slideLayouts/slideLayout650.xml"/><Relationship Id="rId1" Type="http://schemas.openxmlformats.org/officeDocument/2006/relationships/themeOverride" Target="../theme/themeOverride2.xml"/><Relationship Id="rId2" Type="http://schemas.openxmlformats.org/officeDocument/2006/relationships/tags" Target="../tags/tag74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08.xml"/><Relationship Id="rId2" Type="http://schemas.openxmlformats.org/officeDocument/2006/relationships/image" Target="../media/image35.png"/><Relationship Id="rId3" Type="http://schemas.openxmlformats.org/officeDocument/2006/relationships/image" Target="../media/image36.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4.xml"/><Relationship Id="rId2" Type="http://schemas.openxmlformats.org/officeDocument/2006/relationships/notesSlide" Target="../notesSlides/notesSlide2.xml"/><Relationship Id="rId3" Type="http://schemas.openxmlformats.org/officeDocument/2006/relationships/image" Target="../media/image37.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jpeg"/><Relationship Id="rId1" Type="http://schemas.openxmlformats.org/officeDocument/2006/relationships/slideLayout" Target="../slideLayouts/slideLayout686.xml"/><Relationship Id="rId2"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4.xml"/><Relationship Id="rId2" Type="http://schemas.openxmlformats.org/officeDocument/2006/relationships/notesSlide" Target="../notesSlides/notesSlide3.xml"/></Relationships>
</file>

<file path=ppt/slides/_rels/slide21.xml.rels><?xml version="1.0" encoding="UTF-8" standalone="yes"?>
<Relationships xmlns="http://schemas.openxmlformats.org/package/2006/relationships"><Relationship Id="rId3" Type="http://schemas.openxmlformats.org/officeDocument/2006/relationships/tags" Target="../tags/tag749.xml"/><Relationship Id="rId4" Type="http://schemas.openxmlformats.org/officeDocument/2006/relationships/tags" Target="../tags/tag750.xml"/><Relationship Id="rId5" Type="http://schemas.openxmlformats.org/officeDocument/2006/relationships/tags" Target="../tags/tag751.xml"/><Relationship Id="rId6" Type="http://schemas.openxmlformats.org/officeDocument/2006/relationships/slideLayout" Target="../slideLayouts/slideLayout650.xml"/><Relationship Id="rId1" Type="http://schemas.openxmlformats.org/officeDocument/2006/relationships/themeOverride" Target="../theme/themeOverride3.xml"/><Relationship Id="rId2" Type="http://schemas.openxmlformats.org/officeDocument/2006/relationships/tags" Target="../tags/tag748.xml"/></Relationships>
</file>

<file path=ppt/slides/_rels/slide22.xml.rels><?xml version="1.0" encoding="UTF-8" standalone="yes"?>
<Relationships xmlns="http://schemas.openxmlformats.org/package/2006/relationships"><Relationship Id="rId3" Type="http://schemas.openxmlformats.org/officeDocument/2006/relationships/image" Target="../media/image38.jpg"/><Relationship Id="rId4" Type="http://schemas.openxmlformats.org/officeDocument/2006/relationships/image" Target="../media/image39.png"/><Relationship Id="rId5" Type="http://schemas.openxmlformats.org/officeDocument/2006/relationships/image" Target="../media/image40.png"/><Relationship Id="rId1" Type="http://schemas.openxmlformats.org/officeDocument/2006/relationships/slideLayout" Target="../slideLayouts/slideLayout620.xml"/><Relationship Id="rId2" Type="http://schemas.openxmlformats.org/officeDocument/2006/relationships/notesSlide" Target="../notesSlides/notesSlide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11.xml"/><Relationship Id="rId2" Type="http://schemas.openxmlformats.org/officeDocument/2006/relationships/image" Target="../media/image41.em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00.xml"/><Relationship Id="rId2" Type="http://schemas.openxmlformats.org/officeDocument/2006/relationships/image" Target="../media/image4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11.xml"/><Relationship Id="rId2" Type="http://schemas.openxmlformats.org/officeDocument/2006/relationships/image" Target="../media/image43.png"/><Relationship Id="rId3" Type="http://schemas.openxmlformats.org/officeDocument/2006/relationships/image" Target="../media/image4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11.xml"/><Relationship Id="rId2" Type="http://schemas.openxmlformats.org/officeDocument/2006/relationships/image" Target="../media/image45.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11.xml"/><Relationship Id="rId2" Type="http://schemas.openxmlformats.org/officeDocument/2006/relationships/image" Target="../media/image46.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11.xml"/><Relationship Id="rId2" Type="http://schemas.openxmlformats.org/officeDocument/2006/relationships/image" Target="../media/image47.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11.xml"/><Relationship Id="rId2" Type="http://schemas.openxmlformats.org/officeDocument/2006/relationships/image" Target="../media/image48.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86.xml"/><Relationship Id="rId2" Type="http://schemas.openxmlformats.org/officeDocument/2006/relationships/image" Target="../media/image6.png"/><Relationship Id="rId3" Type="http://schemas.openxmlformats.org/officeDocument/2006/relationships/image" Target="../media/image7.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11.xml"/><Relationship Id="rId2" Type="http://schemas.openxmlformats.org/officeDocument/2006/relationships/image" Target="../media/image49.png"/><Relationship Id="rId3" Type="http://schemas.openxmlformats.org/officeDocument/2006/relationships/image" Target="../media/image50.png"/></Relationships>
</file>

<file path=ppt/slides/_rels/slide31.xml.rels><?xml version="1.0" encoding="UTF-8" standalone="yes"?>
<Relationships xmlns="http://schemas.openxmlformats.org/package/2006/relationships"><Relationship Id="rId3" Type="http://schemas.openxmlformats.org/officeDocument/2006/relationships/tags" Target="../tags/tag753.xml"/><Relationship Id="rId4" Type="http://schemas.openxmlformats.org/officeDocument/2006/relationships/tags" Target="../tags/tag754.xml"/><Relationship Id="rId5" Type="http://schemas.openxmlformats.org/officeDocument/2006/relationships/tags" Target="../tags/tag755.xml"/><Relationship Id="rId6" Type="http://schemas.openxmlformats.org/officeDocument/2006/relationships/slideLayout" Target="../slideLayouts/slideLayout650.xml"/><Relationship Id="rId1" Type="http://schemas.openxmlformats.org/officeDocument/2006/relationships/themeOverride" Target="../theme/themeOverride4.xml"/><Relationship Id="rId2" Type="http://schemas.openxmlformats.org/officeDocument/2006/relationships/tags" Target="../tags/tag752.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5.xml"/><Relationship Id="rId4" Type="http://schemas.openxmlformats.org/officeDocument/2006/relationships/image" Target="../media/image51.png"/><Relationship Id="rId1" Type="http://schemas.openxmlformats.org/officeDocument/2006/relationships/tags" Target="../tags/tag756.xml"/><Relationship Id="rId2" Type="http://schemas.openxmlformats.org/officeDocument/2006/relationships/slideLayout" Target="../slideLayouts/slideLayout744.xml"/></Relationships>
</file>

<file path=ppt/slides/_rels/slide33.xml.rels><?xml version="1.0" encoding="UTF-8" standalone="yes"?>
<Relationships xmlns="http://schemas.openxmlformats.org/package/2006/relationships"><Relationship Id="rId1" Type="http://schemas.openxmlformats.org/officeDocument/2006/relationships/tags" Target="../tags/tag757.xml"/><Relationship Id="rId2" Type="http://schemas.openxmlformats.org/officeDocument/2006/relationships/slideLayout" Target="../slideLayouts/slideLayout744.xml"/><Relationship Id="rId3" Type="http://schemas.openxmlformats.org/officeDocument/2006/relationships/notesSlide" Target="../notesSlides/notesSlide6.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7.xml"/><Relationship Id="rId4" Type="http://schemas.openxmlformats.org/officeDocument/2006/relationships/image" Target="../media/image54.emf"/><Relationship Id="rId5" Type="http://schemas.openxmlformats.org/officeDocument/2006/relationships/oleObject" Target="../embeddings/oleObject3.bin"/><Relationship Id="rId6" Type="http://schemas.openxmlformats.org/officeDocument/2006/relationships/image" Target="../media/image52.emf"/><Relationship Id="rId7" Type="http://schemas.openxmlformats.org/officeDocument/2006/relationships/oleObject" Target="../embeddings/oleObject4.bin"/><Relationship Id="rId8" Type="http://schemas.openxmlformats.org/officeDocument/2006/relationships/image" Target="../media/image53.wmf"/><Relationship Id="rId1" Type="http://schemas.openxmlformats.org/officeDocument/2006/relationships/vmlDrawing" Target="../drawings/vmlDrawing3.vml"/><Relationship Id="rId2" Type="http://schemas.openxmlformats.org/officeDocument/2006/relationships/slideLayout" Target="../slideLayouts/slideLayout744.xml"/></Relationships>
</file>

<file path=ppt/slides/_rels/slide35.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png"/><Relationship Id="rId5" Type="http://schemas.openxmlformats.org/officeDocument/2006/relationships/image" Target="../media/image30.png"/><Relationship Id="rId6" Type="http://schemas.openxmlformats.org/officeDocument/2006/relationships/image" Target="../media/image55.png"/><Relationship Id="rId1" Type="http://schemas.openxmlformats.org/officeDocument/2006/relationships/slideLayout" Target="../slideLayouts/slideLayout792.xml"/><Relationship Id="rId2" Type="http://schemas.openxmlformats.org/officeDocument/2006/relationships/image" Target="../media/image27.png"/></Relationships>
</file>

<file path=ppt/slides/_rels/slide36.xml.rels><?xml version="1.0" encoding="UTF-8" standalone="yes"?>
<Relationships xmlns="http://schemas.openxmlformats.org/package/2006/relationships"><Relationship Id="rId3" Type="http://schemas.openxmlformats.org/officeDocument/2006/relationships/image" Target="../media/image56.png"/><Relationship Id="rId4" Type="http://schemas.openxmlformats.org/officeDocument/2006/relationships/image" Target="../media/image54.emf"/><Relationship Id="rId1" Type="http://schemas.openxmlformats.org/officeDocument/2006/relationships/slideLayout" Target="../slideLayouts/slideLayout722.xml"/><Relationship Id="rId2" Type="http://schemas.openxmlformats.org/officeDocument/2006/relationships/notesSlide" Target="../notesSlides/notesSlide8.xml"/></Relationships>
</file>

<file path=ppt/slides/_rels/slide37.xml.rels><?xml version="1.0" encoding="UTF-8" standalone="yes"?>
<Relationships xmlns="http://schemas.openxmlformats.org/package/2006/relationships"><Relationship Id="rId9" Type="http://schemas.openxmlformats.org/officeDocument/2006/relationships/image" Target="../media/image59.emf"/><Relationship Id="rId20" Type="http://schemas.openxmlformats.org/officeDocument/2006/relationships/image" Target="../media/image69.emf"/><Relationship Id="rId21" Type="http://schemas.openxmlformats.org/officeDocument/2006/relationships/oleObject" Target="../embeddings/oleObject10.bin"/><Relationship Id="rId22" Type="http://schemas.openxmlformats.org/officeDocument/2006/relationships/image" Target="../media/image62.emf"/><Relationship Id="rId23" Type="http://schemas.openxmlformats.org/officeDocument/2006/relationships/oleObject" Target="../embeddings/oleObject11.bin"/><Relationship Id="rId24" Type="http://schemas.openxmlformats.org/officeDocument/2006/relationships/image" Target="../media/image63.emf"/><Relationship Id="rId10" Type="http://schemas.openxmlformats.org/officeDocument/2006/relationships/oleObject" Target="../embeddings/oleObject8.bin"/><Relationship Id="rId11" Type="http://schemas.openxmlformats.org/officeDocument/2006/relationships/image" Target="../media/image60.emf"/><Relationship Id="rId12" Type="http://schemas.openxmlformats.org/officeDocument/2006/relationships/oleObject" Target="../embeddings/oleObject9.bin"/><Relationship Id="rId13" Type="http://schemas.openxmlformats.org/officeDocument/2006/relationships/image" Target="../media/image61.emf"/><Relationship Id="rId14" Type="http://schemas.openxmlformats.org/officeDocument/2006/relationships/image" Target="../media/image56.png"/><Relationship Id="rId15" Type="http://schemas.openxmlformats.org/officeDocument/2006/relationships/image" Target="../media/image64.png"/><Relationship Id="rId16" Type="http://schemas.openxmlformats.org/officeDocument/2006/relationships/image" Target="../media/image65.emf"/><Relationship Id="rId17" Type="http://schemas.openxmlformats.org/officeDocument/2006/relationships/image" Target="../media/image66.emf"/><Relationship Id="rId18" Type="http://schemas.openxmlformats.org/officeDocument/2006/relationships/image" Target="../media/image67.emf"/><Relationship Id="rId19" Type="http://schemas.openxmlformats.org/officeDocument/2006/relationships/image" Target="../media/image68.emf"/><Relationship Id="rId1" Type="http://schemas.openxmlformats.org/officeDocument/2006/relationships/vmlDrawing" Target="../drawings/vmlDrawing4.vml"/><Relationship Id="rId2" Type="http://schemas.openxmlformats.org/officeDocument/2006/relationships/slideLayout" Target="../slideLayouts/slideLayout722.xml"/><Relationship Id="rId3" Type="http://schemas.openxmlformats.org/officeDocument/2006/relationships/notesSlide" Target="../notesSlides/notesSlide9.xml"/><Relationship Id="rId4" Type="http://schemas.openxmlformats.org/officeDocument/2006/relationships/oleObject" Target="../embeddings/oleObject5.bin"/><Relationship Id="rId5" Type="http://schemas.openxmlformats.org/officeDocument/2006/relationships/image" Target="../media/image57.emf"/><Relationship Id="rId6" Type="http://schemas.openxmlformats.org/officeDocument/2006/relationships/oleObject" Target="../embeddings/oleObject6.bin"/><Relationship Id="rId7" Type="http://schemas.openxmlformats.org/officeDocument/2006/relationships/image" Target="../media/image58.emf"/><Relationship Id="rId8" Type="http://schemas.openxmlformats.org/officeDocument/2006/relationships/oleObject" Target="../embeddings/oleObject7.bin"/></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55.xml"/><Relationship Id="rId2" Type="http://schemas.openxmlformats.org/officeDocument/2006/relationships/notesSlide" Target="../notesSlides/notesSlide10.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79.xml"/><Relationship Id="rId2" Type="http://schemas.openxmlformats.org/officeDocument/2006/relationships/image" Target="../media/image70.jpe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jpeg"/><Relationship Id="rId1" Type="http://schemas.openxmlformats.org/officeDocument/2006/relationships/slideLayout" Target="../slideLayouts/slideLayout686.xml"/><Relationship Id="rId2" Type="http://schemas.openxmlformats.org/officeDocument/2006/relationships/image" Target="../media/image8.png"/></Relationships>
</file>

<file path=ppt/slides/_rels/slide40.xml.rels><?xml version="1.0" encoding="UTF-8" standalone="yes"?>
<Relationships xmlns="http://schemas.openxmlformats.org/package/2006/relationships"><Relationship Id="rId3" Type="http://schemas.openxmlformats.org/officeDocument/2006/relationships/image" Target="../media/image72.emf"/><Relationship Id="rId4" Type="http://schemas.openxmlformats.org/officeDocument/2006/relationships/image" Target="../media/image73.png"/><Relationship Id="rId5" Type="http://schemas.openxmlformats.org/officeDocument/2006/relationships/image" Target="../media/image56.png"/><Relationship Id="rId6" Type="http://schemas.openxmlformats.org/officeDocument/2006/relationships/image" Target="../media/image74.emf"/><Relationship Id="rId7" Type="http://schemas.openxmlformats.org/officeDocument/2006/relationships/image" Target="../media/image75.emf"/><Relationship Id="rId8" Type="http://schemas.openxmlformats.org/officeDocument/2006/relationships/image" Target="../media/image76.emf"/><Relationship Id="rId9" Type="http://schemas.openxmlformats.org/officeDocument/2006/relationships/oleObject" Target="../embeddings/oleObject12.bin"/><Relationship Id="rId10" Type="http://schemas.openxmlformats.org/officeDocument/2006/relationships/image" Target="../media/image71.emf"/><Relationship Id="rId11" Type="http://schemas.openxmlformats.org/officeDocument/2006/relationships/oleObject" Target="../embeddings/oleObject13.bin"/><Relationship Id="rId1" Type="http://schemas.openxmlformats.org/officeDocument/2006/relationships/vmlDrawing" Target="../drawings/vmlDrawing5.vml"/><Relationship Id="rId2" Type="http://schemas.openxmlformats.org/officeDocument/2006/relationships/slideLayout" Target="../slideLayouts/slideLayout779.xml"/></Relationships>
</file>

<file path=ppt/slides/_rels/slide41.xml.rels><?xml version="1.0" encoding="UTF-8" standalone="yes"?>
<Relationships xmlns="http://schemas.openxmlformats.org/package/2006/relationships"><Relationship Id="rId3" Type="http://schemas.openxmlformats.org/officeDocument/2006/relationships/image" Target="../media/image78.emf"/><Relationship Id="rId4" Type="http://schemas.openxmlformats.org/officeDocument/2006/relationships/image" Target="../media/image79.emf"/><Relationship Id="rId5" Type="http://schemas.openxmlformats.org/officeDocument/2006/relationships/image" Target="../media/image80.emf"/><Relationship Id="rId1" Type="http://schemas.openxmlformats.org/officeDocument/2006/relationships/slideLayout" Target="../slideLayouts/slideLayout768.xml"/><Relationship Id="rId2" Type="http://schemas.openxmlformats.org/officeDocument/2006/relationships/image" Target="../media/image77.emf"/></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68.xml"/><Relationship Id="rId2" Type="http://schemas.openxmlformats.org/officeDocument/2006/relationships/image" Target="../media/image81.emf"/></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33.xml"/><Relationship Id="rId2" Type="http://schemas.openxmlformats.org/officeDocument/2006/relationships/image" Target="../media/image82.tif"/></Relationships>
</file>

<file path=ppt/slides/_rels/slide44.xml.rels><?xml version="1.0" encoding="UTF-8" standalone="yes"?>
<Relationships xmlns="http://schemas.openxmlformats.org/package/2006/relationships"><Relationship Id="rId3" Type="http://schemas.openxmlformats.org/officeDocument/2006/relationships/tags" Target="../tags/tag759.xml"/><Relationship Id="rId4" Type="http://schemas.openxmlformats.org/officeDocument/2006/relationships/tags" Target="../tags/tag760.xml"/><Relationship Id="rId5" Type="http://schemas.openxmlformats.org/officeDocument/2006/relationships/tags" Target="../tags/tag761.xml"/><Relationship Id="rId6" Type="http://schemas.openxmlformats.org/officeDocument/2006/relationships/slideLayout" Target="../slideLayouts/slideLayout650.xml"/><Relationship Id="rId1" Type="http://schemas.openxmlformats.org/officeDocument/2006/relationships/themeOverride" Target="../theme/themeOverride5.xml"/><Relationship Id="rId2" Type="http://schemas.openxmlformats.org/officeDocument/2006/relationships/tags" Target="../tags/tag758.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66.xml"/><Relationship Id="rId2" Type="http://schemas.openxmlformats.org/officeDocument/2006/relationships/image" Target="../media/image83.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595.xml"/><Relationship Id="rId2" Type="http://schemas.openxmlformats.org/officeDocument/2006/relationships/notesSlide" Target="../notesSlides/notesSlide1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595.xml"/><Relationship Id="rId2" Type="http://schemas.openxmlformats.org/officeDocument/2006/relationships/notesSlide" Target="../notesSlides/notesSlide1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48.xml"/><Relationship Id="rId2" Type="http://schemas.openxmlformats.org/officeDocument/2006/relationships/image" Target="../media/image9.emf"/><Relationship Id="rId3" Type="http://schemas.openxmlformats.org/officeDocument/2006/relationships/image" Target="../media/image10.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08.xml"/></Relationships>
</file>

<file path=ppt/slides/_rels/slide7.xml.rels><?xml version="1.0" encoding="UTF-8" standalone="yes"?>
<Relationships xmlns="http://schemas.openxmlformats.org/package/2006/relationships"><Relationship Id="rId3" Type="http://schemas.openxmlformats.org/officeDocument/2006/relationships/tags" Target="../tags/tag741.xml"/><Relationship Id="rId4" Type="http://schemas.openxmlformats.org/officeDocument/2006/relationships/tags" Target="../tags/tag742.xml"/><Relationship Id="rId5" Type="http://schemas.openxmlformats.org/officeDocument/2006/relationships/tags" Target="../tags/tag743.xml"/><Relationship Id="rId6" Type="http://schemas.openxmlformats.org/officeDocument/2006/relationships/slideLayout" Target="../slideLayouts/slideLayout650.xml"/><Relationship Id="rId1" Type="http://schemas.openxmlformats.org/officeDocument/2006/relationships/themeOverride" Target="../theme/themeOverride1.xml"/><Relationship Id="rId2" Type="http://schemas.openxmlformats.org/officeDocument/2006/relationships/tags" Target="../tags/tag740.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9.xml"/><Relationship Id="rId2" Type="http://schemas.openxmlformats.org/officeDocument/2006/relationships/image" Target="../media/image11.png"/><Relationship Id="rId3" Type="http://schemas.openxmlformats.org/officeDocument/2006/relationships/image" Target="../media/image12.gi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6.xml"/><Relationship Id="rId2"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7" name="Slide Number Placeholder 2"/>
          <p:cNvSpPr txBox="1">
            <a:spLocks noGrp="1"/>
          </p:cNvSpPr>
          <p:nvPr/>
        </p:nvSpPr>
        <p:spPr bwMode="auto">
          <a:xfrm rot="-5400000">
            <a:off x="6838971" y="4543426"/>
            <a:ext cx="4237037" cy="2587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61" tIns="46031" rIns="92061" bIns="46031"/>
          <a:lstStyle>
            <a:lvl1pPr defTabSz="912813" eaLnBrk="0" hangingPunct="0">
              <a:defRPr sz="1200" b="1">
                <a:solidFill>
                  <a:schemeClr val="tx1"/>
                </a:solidFill>
                <a:latin typeface="Arial" charset="0"/>
                <a:ea typeface="ＭＳ Ｐゴシック" charset="0"/>
                <a:cs typeface="ＭＳ Ｐゴシック" charset="0"/>
              </a:defRPr>
            </a:lvl1pPr>
            <a:lvl2pPr marL="742950" indent="-285750" defTabSz="912813" eaLnBrk="0" hangingPunct="0">
              <a:defRPr sz="1200" b="1">
                <a:solidFill>
                  <a:schemeClr val="tx1"/>
                </a:solidFill>
                <a:latin typeface="Arial" charset="0"/>
                <a:ea typeface="ＭＳ Ｐゴシック" charset="0"/>
              </a:defRPr>
            </a:lvl2pPr>
            <a:lvl3pPr marL="1143000" indent="-228600" defTabSz="912813" eaLnBrk="0" hangingPunct="0">
              <a:defRPr sz="1200" b="1">
                <a:solidFill>
                  <a:schemeClr val="tx1"/>
                </a:solidFill>
                <a:latin typeface="Arial" charset="0"/>
                <a:ea typeface="ＭＳ Ｐゴシック" charset="0"/>
              </a:defRPr>
            </a:lvl3pPr>
            <a:lvl4pPr marL="1600200" indent="-228600" defTabSz="912813" eaLnBrk="0" hangingPunct="0">
              <a:defRPr sz="1200" b="1">
                <a:solidFill>
                  <a:schemeClr val="tx1"/>
                </a:solidFill>
                <a:latin typeface="Arial" charset="0"/>
                <a:ea typeface="ＭＳ Ｐゴシック" charset="0"/>
              </a:defRPr>
            </a:lvl4pPr>
            <a:lvl5pPr marL="2057400" indent="-228600" defTabSz="912813" eaLnBrk="0" hangingPunct="0">
              <a:defRPr sz="1200" b="1">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sz="1200" b="1">
                <a:solidFill>
                  <a:schemeClr val="tx1"/>
                </a:solidFill>
                <a:latin typeface="Arial" charset="0"/>
                <a:ea typeface="ＭＳ Ｐゴシック" charset="0"/>
              </a:defRPr>
            </a:lvl9pPr>
          </a:lstStyle>
          <a:p>
            <a:fld id="{748DC41B-45A8-9C43-B99E-80A65080193C}" type="slidenum">
              <a:rPr lang="en-US">
                <a:solidFill>
                  <a:srgbClr val="FFFFFF"/>
                </a:solidFill>
              </a:rPr>
              <a:pPr/>
              <a:t>1</a:t>
            </a:fld>
            <a:r>
              <a:rPr lang="en-US" dirty="0">
                <a:solidFill>
                  <a:srgbClr val="FFFFFF"/>
                </a:solidFill>
              </a:rPr>
              <a:t>   (c) Mark Gerstein, 2002, Yale, </a:t>
            </a:r>
            <a:r>
              <a:rPr lang="en-US" dirty="0" err="1">
                <a:solidFill>
                  <a:srgbClr val="FFFFFF"/>
                </a:solidFill>
              </a:rPr>
              <a:t>bioinfo.mbb.yale.edu</a:t>
            </a:r>
            <a:endParaRPr lang="en-US" dirty="0">
              <a:solidFill>
                <a:srgbClr val="FFFFFF"/>
              </a:solidFill>
            </a:endParaRPr>
          </a:p>
        </p:txBody>
      </p:sp>
      <p:sp>
        <p:nvSpPr>
          <p:cNvPr id="285698" name="Rectangle 2"/>
          <p:cNvSpPr>
            <a:spLocks noGrp="1" noChangeArrowheads="1"/>
          </p:cNvSpPr>
          <p:nvPr>
            <p:ph type="title" idx="4294967295"/>
          </p:nvPr>
        </p:nvSpPr>
        <p:spPr>
          <a:xfrm>
            <a:off x="379556" y="84731"/>
            <a:ext cx="8339877" cy="988659"/>
          </a:xfrm>
        </p:spPr>
        <p:txBody>
          <a:bodyPr/>
          <a:lstStyle/>
          <a:p>
            <a:pPr eaLnBrk="1" hangingPunct="1">
              <a:defRPr/>
            </a:pPr>
            <a:r>
              <a:rPr lang="en-US" sz="1200" b="0" dirty="0" smtClean="0">
                <a:solidFill>
                  <a:srgbClr val="000000"/>
                </a:solidFill>
                <a:latin typeface="Arial" charset="0"/>
                <a:ea typeface="ＭＳ Ｐゴシック" charset="0"/>
                <a:cs typeface="ＭＳ Ｐゴシック" charset="0"/>
              </a:rPr>
              <a:t>(Human Genome Analysis)</a:t>
            </a:r>
            <a:r>
              <a:rPr lang="en-US" sz="1800" dirty="0" smtClean="0">
                <a:solidFill>
                  <a:srgbClr val="000000"/>
                </a:solidFill>
                <a:latin typeface="Arial" charset="0"/>
                <a:ea typeface="ＭＳ Ｐゴシック" charset="0"/>
                <a:cs typeface="ＭＳ Ｐゴシック" charset="0"/>
              </a:rPr>
              <a:t/>
            </a:r>
            <a:br>
              <a:rPr lang="en-US" sz="1800" dirty="0" smtClean="0">
                <a:solidFill>
                  <a:srgbClr val="000000"/>
                </a:solidFill>
                <a:latin typeface="Arial" charset="0"/>
                <a:ea typeface="ＭＳ Ｐゴシック" charset="0"/>
                <a:cs typeface="ＭＳ Ｐゴシック" charset="0"/>
              </a:rPr>
            </a:br>
            <a:r>
              <a:rPr lang="en-US" sz="2000" dirty="0" smtClean="0">
                <a:solidFill>
                  <a:srgbClr val="000000"/>
                </a:solidFill>
                <a:latin typeface="Arial" charset="0"/>
                <a:ea typeface="ＭＳ Ｐゴシック" charset="0"/>
                <a:cs typeface="ＭＳ Ｐゴシック" charset="0"/>
              </a:rPr>
              <a:t>Large</a:t>
            </a:r>
            <a:r>
              <a:rPr lang="en-US" sz="2000" dirty="0">
                <a:solidFill>
                  <a:srgbClr val="000000"/>
                </a:solidFill>
                <a:latin typeface="Arial" charset="0"/>
                <a:ea typeface="ＭＳ Ｐゴシック" charset="0"/>
                <a:cs typeface="ＭＳ Ｐゴシック" charset="0"/>
              </a:rPr>
              <a:t>-scale </a:t>
            </a:r>
            <a:r>
              <a:rPr lang="en-US" sz="2000" dirty="0" err="1" smtClean="0">
                <a:solidFill>
                  <a:srgbClr val="000000"/>
                </a:solidFill>
                <a:latin typeface="Arial" charset="0"/>
                <a:ea typeface="ＭＳ Ｐゴシック" charset="0"/>
                <a:cs typeface="ＭＳ Ｐゴシック" charset="0"/>
              </a:rPr>
              <a:t>Transcriptome</a:t>
            </a:r>
            <a:r>
              <a:rPr lang="en-US" sz="2000" dirty="0" smtClean="0">
                <a:solidFill>
                  <a:srgbClr val="000000"/>
                </a:solidFill>
                <a:latin typeface="Arial" charset="0"/>
                <a:ea typeface="ＭＳ Ｐゴシック" charset="0"/>
                <a:cs typeface="ＭＳ Ｐゴシック" charset="0"/>
              </a:rPr>
              <a:t> </a:t>
            </a:r>
            <a:r>
              <a:rPr lang="en-US" sz="2000" dirty="0">
                <a:solidFill>
                  <a:srgbClr val="000000"/>
                </a:solidFill>
                <a:latin typeface="Arial" charset="0"/>
                <a:ea typeface="ＭＳ Ｐゴシック" charset="0"/>
                <a:cs typeface="ＭＳ Ｐゴシック" charset="0"/>
              </a:rPr>
              <a:t>Mining: </a:t>
            </a:r>
            <a:r>
              <a:rPr lang="en-US" sz="2000" dirty="0" smtClean="0">
                <a:solidFill>
                  <a:srgbClr val="000000"/>
                </a:solidFill>
                <a:latin typeface="Arial" charset="0"/>
                <a:ea typeface="ＭＳ Ｐゴシック" charset="0"/>
                <a:cs typeface="ＭＳ Ｐゴシック" charset="0"/>
              </a:rPr>
              <a:t/>
            </a:r>
            <a:br>
              <a:rPr lang="en-US" sz="2000" dirty="0" smtClean="0">
                <a:solidFill>
                  <a:srgbClr val="000000"/>
                </a:solidFill>
                <a:latin typeface="Arial" charset="0"/>
                <a:ea typeface="ＭＳ Ｐゴシック" charset="0"/>
                <a:cs typeface="ＭＳ Ｐゴシック" charset="0"/>
              </a:rPr>
            </a:br>
            <a:r>
              <a:rPr lang="en-US" sz="2000" dirty="0" smtClean="0">
                <a:solidFill>
                  <a:srgbClr val="000000"/>
                </a:solidFill>
                <a:latin typeface="Arial" charset="0"/>
                <a:ea typeface="ＭＳ Ｐゴシック" charset="0"/>
                <a:cs typeface="ＭＳ Ｐゴシック" charset="0"/>
              </a:rPr>
              <a:t>Building </a:t>
            </a:r>
            <a:r>
              <a:rPr lang="en-US" sz="2000" dirty="0">
                <a:solidFill>
                  <a:srgbClr val="000000"/>
                </a:solidFill>
                <a:latin typeface="Arial" charset="0"/>
                <a:ea typeface="ＭＳ Ｐゴシック" charset="0"/>
                <a:cs typeface="ＭＳ Ｐゴシック" charset="0"/>
              </a:rPr>
              <a:t>Interpretative Models while Protecting Individual Privacy </a:t>
            </a:r>
            <a:br>
              <a:rPr lang="en-US" sz="2000" dirty="0">
                <a:solidFill>
                  <a:srgbClr val="000000"/>
                </a:solidFill>
                <a:latin typeface="Arial" charset="0"/>
                <a:ea typeface="ＭＳ Ｐゴシック" charset="0"/>
                <a:cs typeface="ＭＳ Ｐゴシック" charset="0"/>
              </a:rPr>
            </a:br>
            <a:endParaRPr lang="en-US" sz="100" b="0" dirty="0">
              <a:solidFill>
                <a:srgbClr val="000000"/>
              </a:solidFill>
              <a:latin typeface="Arial" charset="0"/>
              <a:ea typeface="ＭＳ Ｐゴシック" charset="0"/>
              <a:cs typeface="ＭＳ Ｐゴシック" charset="0"/>
            </a:endParaRPr>
          </a:p>
        </p:txBody>
      </p:sp>
      <p:sp>
        <p:nvSpPr>
          <p:cNvPr id="301059" name="Rectangle 4"/>
          <p:cNvSpPr>
            <a:spLocks noChangeArrowheads="1"/>
          </p:cNvSpPr>
          <p:nvPr/>
        </p:nvSpPr>
        <p:spPr bwMode="auto">
          <a:xfrm>
            <a:off x="8940801" y="2395538"/>
            <a:ext cx="203200" cy="4589462"/>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lIns="91435" tIns="45718" rIns="91435" bIns="45718" anchor="ctr"/>
          <a:lstStyle/>
          <a:p>
            <a:pPr algn="ctr"/>
            <a:endParaRPr lang="en-US">
              <a:solidFill>
                <a:srgbClr val="000000"/>
              </a:solidFill>
            </a:endParaRPr>
          </a:p>
        </p:txBody>
      </p:sp>
      <p:sp>
        <p:nvSpPr>
          <p:cNvPr id="301060" name="Rectangle 2"/>
          <p:cNvSpPr>
            <a:spLocks noChangeArrowheads="1"/>
          </p:cNvSpPr>
          <p:nvPr/>
        </p:nvSpPr>
        <p:spPr bwMode="auto">
          <a:xfrm>
            <a:off x="-45012" y="5567932"/>
            <a:ext cx="9189012" cy="1476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61" tIns="46031" rIns="92061" bIns="46031" anchor="ctr"/>
          <a:lstStyle/>
          <a:p>
            <a:pPr algn="ctr" defTabSz="912762"/>
            <a:endParaRPr lang="en-US" b="0" dirty="0">
              <a:solidFill>
                <a:srgbClr val="595959"/>
              </a:solidFill>
            </a:endParaRPr>
          </a:p>
          <a:p>
            <a:pPr algn="ctr"/>
            <a:r>
              <a:rPr lang="en-US" b="0" dirty="0">
                <a:solidFill>
                  <a:srgbClr val="595959"/>
                </a:solidFill>
              </a:rPr>
              <a:t>Mark </a:t>
            </a:r>
            <a:r>
              <a:rPr lang="en-US" b="0" dirty="0" smtClean="0">
                <a:solidFill>
                  <a:srgbClr val="595959"/>
                </a:solidFill>
              </a:rPr>
              <a:t>Gerstein, Yale</a:t>
            </a:r>
          </a:p>
          <a:p>
            <a:pPr algn="ctr"/>
            <a:endParaRPr lang="en-US" b="0" dirty="0" smtClean="0">
              <a:solidFill>
                <a:srgbClr val="595959"/>
              </a:solidFill>
            </a:endParaRPr>
          </a:p>
          <a:p>
            <a:pPr algn="ctr" defTabSz="912762"/>
            <a:r>
              <a:rPr lang="en-US" b="0" dirty="0">
                <a:solidFill>
                  <a:srgbClr val="595959"/>
                </a:solidFill>
              </a:rPr>
              <a:t>Slides freely downloadable from </a:t>
            </a:r>
            <a:r>
              <a:rPr lang="en-US" b="0" dirty="0" err="1" smtClean="0">
                <a:solidFill>
                  <a:srgbClr val="595959"/>
                </a:solidFill>
              </a:rPr>
              <a:t>Lectures.GersteinLab.org</a:t>
            </a:r>
            <a:r>
              <a:rPr lang="en-US" b="0" dirty="0">
                <a:solidFill>
                  <a:srgbClr val="595959"/>
                </a:solidFill>
              </a:rPr>
              <a:t> </a:t>
            </a:r>
            <a:r>
              <a:rPr lang="en-US" b="0" dirty="0" smtClean="0">
                <a:solidFill>
                  <a:srgbClr val="595959"/>
                </a:solidFill>
              </a:rPr>
              <a:t>&amp; </a:t>
            </a:r>
            <a:r>
              <a:rPr lang="en-US" b="0" dirty="0">
                <a:solidFill>
                  <a:srgbClr val="595959"/>
                </a:solidFill>
              </a:rPr>
              <a:t>“</a:t>
            </a:r>
            <a:r>
              <a:rPr lang="en-US" altLang="ja-JP" b="0" dirty="0" err="1">
                <a:solidFill>
                  <a:srgbClr val="595959"/>
                </a:solidFill>
              </a:rPr>
              <a:t>tweetable</a:t>
            </a:r>
            <a:r>
              <a:rPr lang="en-US" b="0" dirty="0">
                <a:solidFill>
                  <a:srgbClr val="595959"/>
                </a:solidFill>
              </a:rPr>
              <a:t>”</a:t>
            </a:r>
            <a:r>
              <a:rPr lang="en-US" altLang="ja-JP" b="0" dirty="0">
                <a:solidFill>
                  <a:srgbClr val="595959"/>
                </a:solidFill>
              </a:rPr>
              <a:t> (via @</a:t>
            </a:r>
            <a:r>
              <a:rPr lang="en-US" altLang="ja-JP" b="0" dirty="0" err="1">
                <a:solidFill>
                  <a:srgbClr val="595959"/>
                </a:solidFill>
              </a:rPr>
              <a:t>markgerstein</a:t>
            </a:r>
            <a:r>
              <a:rPr lang="en-US" altLang="ja-JP" b="0" dirty="0">
                <a:solidFill>
                  <a:srgbClr val="595959"/>
                </a:solidFill>
              </a:rPr>
              <a:t>). </a:t>
            </a:r>
            <a:r>
              <a:rPr lang="en-US" altLang="ja-JP" b="0" dirty="0" smtClean="0">
                <a:solidFill>
                  <a:srgbClr val="595959"/>
                </a:solidFill>
              </a:rPr>
              <a:t>See </a:t>
            </a:r>
            <a:r>
              <a:rPr lang="en-US" altLang="ja-JP" b="0" dirty="0">
                <a:solidFill>
                  <a:srgbClr val="595959"/>
                </a:solidFill>
              </a:rPr>
              <a:t>last slide for more info</a:t>
            </a:r>
            <a:r>
              <a:rPr lang="en-US" altLang="ja-JP" b="0" dirty="0" smtClean="0">
                <a:solidFill>
                  <a:srgbClr val="595959"/>
                </a:solidFill>
              </a:rPr>
              <a:t>.</a:t>
            </a:r>
            <a:endParaRPr lang="en-US" b="0" dirty="0">
              <a:solidFill>
                <a:srgbClr val="595959"/>
              </a:solidFill>
            </a:endParaRPr>
          </a:p>
        </p:txBody>
      </p:sp>
      <p:pic>
        <p:nvPicPr>
          <p:cNvPr id="3" name="Picture 2"/>
          <p:cNvPicPr>
            <a:picLocks noChangeAspect="1"/>
          </p:cNvPicPr>
          <p:nvPr/>
        </p:nvPicPr>
        <p:blipFill>
          <a:blip r:embed="rId3"/>
          <a:stretch>
            <a:fillRect/>
          </a:stretch>
        </p:blipFill>
        <p:spPr>
          <a:xfrm>
            <a:off x="1592428" y="1270006"/>
            <a:ext cx="2798314" cy="4673594"/>
          </a:xfrm>
          <a:prstGeom prst="rect">
            <a:avLst/>
          </a:prstGeom>
          <a:ln>
            <a:solidFill>
              <a:schemeClr val="tx1"/>
            </a:solidFill>
          </a:ln>
        </p:spPr>
      </p:pic>
      <p:pic>
        <p:nvPicPr>
          <p:cNvPr id="4" name="Picture 3"/>
          <p:cNvPicPr>
            <a:picLocks noChangeAspect="1"/>
          </p:cNvPicPr>
          <p:nvPr/>
        </p:nvPicPr>
        <p:blipFill>
          <a:blip r:embed="rId4"/>
          <a:stretch>
            <a:fillRect/>
          </a:stretch>
        </p:blipFill>
        <p:spPr>
          <a:xfrm>
            <a:off x="4385751" y="1269292"/>
            <a:ext cx="3124182" cy="4680423"/>
          </a:xfrm>
          <a:prstGeom prst="rect">
            <a:avLst/>
          </a:prstGeom>
          <a:ln>
            <a:solidFill>
              <a:schemeClr val="tx1"/>
            </a:solidFill>
          </a:ln>
        </p:spPr>
      </p:pic>
    </p:spTree>
    <p:extLst>
      <p:ext uri="{BB962C8B-B14F-4D97-AF65-F5344CB8AC3E}">
        <p14:creationId xmlns:p14="http://schemas.microsoft.com/office/powerpoint/2010/main" val="2370197754"/>
      </p:ext>
    </p:extLst>
  </p:cSld>
  <p:clrMapOvr>
    <a:masterClrMapping/>
  </p:clrMapOvr>
  <p:transition advTm="11918"/>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3" name="Title 4"/>
          <p:cNvSpPr>
            <a:spLocks noGrp="1"/>
          </p:cNvSpPr>
          <p:nvPr>
            <p:ph type="title"/>
          </p:nvPr>
        </p:nvSpPr>
        <p:spPr>
          <a:xfrm>
            <a:off x="557214" y="157163"/>
            <a:ext cx="4576762" cy="1143000"/>
          </a:xfrm>
        </p:spPr>
        <p:txBody>
          <a:bodyPr/>
          <a:lstStyle/>
          <a:p>
            <a:r>
              <a:rPr lang="en-US">
                <a:latin typeface="Arial" charset="0"/>
                <a:ea typeface="ＭＳ Ｐゴシック" charset="0"/>
                <a:cs typeface="ＭＳ Ｐゴシック" charset="0"/>
              </a:rPr>
              <a:t>The Other Side of the Coin:</a:t>
            </a:r>
            <a:br>
              <a:rPr lang="en-US">
                <a:latin typeface="Arial" charset="0"/>
                <a:ea typeface="ＭＳ Ｐゴシック" charset="0"/>
                <a:cs typeface="ＭＳ Ｐゴシック" charset="0"/>
              </a:rPr>
            </a:br>
            <a:r>
              <a:rPr lang="en-US">
                <a:latin typeface="Arial" charset="0"/>
                <a:ea typeface="ＭＳ Ｐゴシック" charset="0"/>
                <a:cs typeface="ＭＳ Ｐゴシック" charset="0"/>
              </a:rPr>
              <a:t>Why we should share</a:t>
            </a:r>
          </a:p>
        </p:txBody>
      </p:sp>
      <p:sp>
        <p:nvSpPr>
          <p:cNvPr id="6" name="Content Placeholder 5"/>
          <p:cNvSpPr>
            <a:spLocks noGrp="1"/>
          </p:cNvSpPr>
          <p:nvPr>
            <p:ph idx="1"/>
          </p:nvPr>
        </p:nvSpPr>
        <p:spPr>
          <a:xfrm>
            <a:off x="193155" y="1194860"/>
            <a:ext cx="5327116" cy="4776788"/>
          </a:xfrm>
        </p:spPr>
        <p:txBody>
          <a:bodyPr/>
          <a:lstStyle/>
          <a:p>
            <a:pPr>
              <a:defRPr/>
            </a:pPr>
            <a:r>
              <a:rPr lang="en-US" dirty="0" smtClean="0"/>
              <a:t>Sharing helps speed research</a:t>
            </a:r>
          </a:p>
          <a:p>
            <a:pPr lvl="1">
              <a:defRPr/>
            </a:pPr>
            <a:r>
              <a:rPr lang="en-US" dirty="0" smtClean="0"/>
              <a:t>Large-scale mining of this information is important for medical research</a:t>
            </a:r>
          </a:p>
          <a:p>
            <a:pPr lvl="1">
              <a:defRPr/>
            </a:pPr>
            <a:r>
              <a:rPr lang="en-US" dirty="0" smtClean="0"/>
              <a:t>Privacy is cumbersome, particularly for big data</a:t>
            </a:r>
          </a:p>
          <a:p>
            <a:pPr lvl="1">
              <a:defRPr/>
            </a:pPr>
            <a:r>
              <a:rPr lang="en-US" dirty="0" smtClean="0"/>
              <a:t>Sharing is important for reproducible research</a:t>
            </a:r>
          </a:p>
          <a:p>
            <a:pPr>
              <a:defRPr/>
            </a:pPr>
            <a:r>
              <a:rPr lang="en-US" dirty="0" smtClean="0"/>
              <a:t>Sharing is useful for education </a:t>
            </a:r>
          </a:p>
          <a:p>
            <a:pPr marL="0" indent="0">
              <a:buNone/>
              <a:defRPr/>
            </a:pPr>
            <a:endParaRPr lang="en-US" dirty="0"/>
          </a:p>
        </p:txBody>
      </p:sp>
      <p:pic>
        <p:nvPicPr>
          <p:cNvPr id="310275" name="Content Placeholder 3" descr="961878_Enlarged_1.jpe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637213" y="250825"/>
            <a:ext cx="3325812" cy="4178300"/>
          </a:xfrm>
          <a:prstGeom prst="rect">
            <a:avLst/>
          </a:prstGeom>
          <a:noFill/>
          <a:ln w="9525">
            <a:solidFill>
              <a:srgbClr val="000000"/>
            </a:solidFill>
            <a:miter lim="800000"/>
            <a:headEnd/>
            <a:tailEnd/>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Lst>
        </p:spPr>
      </p:pic>
      <p:sp>
        <p:nvSpPr>
          <p:cNvPr id="294916" name="Rectangle 1"/>
          <p:cNvSpPr>
            <a:spLocks noChangeArrowheads="1"/>
          </p:cNvSpPr>
          <p:nvPr/>
        </p:nvSpPr>
        <p:spPr bwMode="auto">
          <a:xfrm>
            <a:off x="5795965" y="5751513"/>
            <a:ext cx="2997200" cy="9387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5" tIns="45718" rIns="91435" bIns="45718">
            <a:spAutoFit/>
          </a:bodyPr>
          <a:lstStyle/>
          <a:p>
            <a:pPr>
              <a:defRPr/>
            </a:pPr>
            <a:r>
              <a:rPr lang="en-US" sz="1100" b="0" dirty="0">
                <a:solidFill>
                  <a:schemeClr val="tx1">
                    <a:lumMod val="50000"/>
                    <a:lumOff val="50000"/>
                  </a:schemeClr>
                </a:solidFill>
              </a:rPr>
              <a:t>[Yale Law Roundtable (‘10). Comp. in Sci. &amp; Eng. 12:8; D </a:t>
            </a:r>
            <a:r>
              <a:rPr lang="en-US" sz="1100" b="0" dirty="0" err="1">
                <a:solidFill>
                  <a:schemeClr val="tx1">
                    <a:lumMod val="50000"/>
                    <a:lumOff val="50000"/>
                  </a:schemeClr>
                </a:solidFill>
              </a:rPr>
              <a:t>Greenbaum</a:t>
            </a:r>
            <a:r>
              <a:rPr lang="en-US" sz="1100" b="0" dirty="0">
                <a:solidFill>
                  <a:schemeClr val="tx1">
                    <a:lumMod val="50000"/>
                    <a:lumOff val="50000"/>
                  </a:schemeClr>
                </a:solidFill>
              </a:rPr>
              <a:t> &amp; M Gerstein (‘09). Am. J. Bioethics; D </a:t>
            </a:r>
            <a:r>
              <a:rPr lang="en-US" sz="1100" b="0" dirty="0" err="1">
                <a:solidFill>
                  <a:schemeClr val="tx1">
                    <a:lumMod val="50000"/>
                    <a:lumOff val="50000"/>
                  </a:schemeClr>
                </a:solidFill>
              </a:rPr>
              <a:t>Greenbaum</a:t>
            </a:r>
            <a:r>
              <a:rPr lang="en-US" sz="1100" b="0" dirty="0">
                <a:solidFill>
                  <a:schemeClr val="tx1">
                    <a:lumMod val="50000"/>
                    <a:lumOff val="50000"/>
                  </a:schemeClr>
                </a:solidFill>
              </a:rPr>
              <a:t> &amp; M Gerstein (‘10). SF Chronicle, May 2, Page E-4; </a:t>
            </a:r>
            <a:br>
              <a:rPr lang="en-US" sz="1100" b="0" dirty="0">
                <a:solidFill>
                  <a:schemeClr val="tx1">
                    <a:lumMod val="50000"/>
                    <a:lumOff val="50000"/>
                  </a:schemeClr>
                </a:solidFill>
              </a:rPr>
            </a:br>
            <a:r>
              <a:rPr lang="en-US" sz="1100" b="0" dirty="0" err="1">
                <a:solidFill>
                  <a:schemeClr val="tx1">
                    <a:lumMod val="50000"/>
                    <a:lumOff val="50000"/>
                  </a:schemeClr>
                </a:solidFill>
              </a:rPr>
              <a:t>Greenbaum</a:t>
            </a:r>
            <a:r>
              <a:rPr lang="en-US" sz="1100" b="0" dirty="0">
                <a:solidFill>
                  <a:schemeClr val="tx1">
                    <a:lumMod val="50000"/>
                    <a:lumOff val="50000"/>
                  </a:schemeClr>
                </a:solidFill>
              </a:rPr>
              <a:t> et al. </a:t>
            </a:r>
            <a:r>
              <a:rPr lang="en-US" sz="1100" b="0" i="1" dirty="0">
                <a:solidFill>
                  <a:schemeClr val="tx1">
                    <a:lumMod val="50000"/>
                    <a:lumOff val="50000"/>
                  </a:schemeClr>
                </a:solidFill>
              </a:rPr>
              <a:t>PLOS CB </a:t>
            </a:r>
            <a:r>
              <a:rPr lang="en-US" sz="1100" b="0" dirty="0">
                <a:solidFill>
                  <a:schemeClr val="tx1">
                    <a:lumMod val="50000"/>
                    <a:lumOff val="50000"/>
                  </a:schemeClr>
                </a:solidFill>
              </a:rPr>
              <a:t>(‘11)]</a:t>
            </a:r>
          </a:p>
        </p:txBody>
      </p:sp>
    </p:spTree>
  </p:cSld>
  <p:clrMapOvr>
    <a:masterClrMapping/>
  </p:clrMapOvr>
  <p:transition advTm="48096"/>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50935" y="965200"/>
            <a:ext cx="3632200" cy="1143000"/>
          </a:xfrm>
        </p:spPr>
        <p:txBody>
          <a:bodyPr/>
          <a:lstStyle/>
          <a:p>
            <a:r>
              <a:rPr lang="en-US" dirty="0" smtClean="0"/>
              <a:t>The Dilemma</a:t>
            </a:r>
            <a:endParaRPr lang="en-US" dirty="0"/>
          </a:p>
        </p:txBody>
      </p:sp>
      <p:sp>
        <p:nvSpPr>
          <p:cNvPr id="3" name="Content Placeholder 2"/>
          <p:cNvSpPr>
            <a:spLocks noGrp="1"/>
          </p:cNvSpPr>
          <p:nvPr>
            <p:ph idx="1"/>
          </p:nvPr>
        </p:nvSpPr>
        <p:spPr>
          <a:xfrm>
            <a:off x="728154" y="3369733"/>
            <a:ext cx="7492999" cy="3233216"/>
          </a:xfrm>
        </p:spPr>
        <p:txBody>
          <a:bodyPr/>
          <a:lstStyle/>
          <a:p>
            <a:pPr>
              <a:defRPr/>
            </a:pPr>
            <a:r>
              <a:rPr lang="en-US" sz="2000" dirty="0"/>
              <a:t>What is acceptable risk? What is acceptable data leakage? Can we quantify leakage?</a:t>
            </a:r>
          </a:p>
          <a:p>
            <a:pPr>
              <a:defRPr/>
            </a:pPr>
            <a:r>
              <a:rPr lang="en-US" sz="2000" dirty="0"/>
              <a:t>Cost Benefit Analysis: how helpful is identifiable data in genomic research v. potential harm from a breach?</a:t>
            </a:r>
          </a:p>
          <a:p>
            <a:pPr>
              <a:defRPr/>
            </a:pPr>
            <a:r>
              <a:rPr lang="en-US" sz="2000" dirty="0"/>
              <a:t>The individual (harmed?) v the collective (benefits)</a:t>
            </a:r>
          </a:p>
          <a:p>
            <a:pPr lvl="1">
              <a:defRPr/>
            </a:pPr>
            <a:r>
              <a:rPr lang="en-US" sz="2000" dirty="0"/>
              <a:t>But do sick patients care about their privacy?</a:t>
            </a:r>
          </a:p>
          <a:p>
            <a:pPr>
              <a:defRPr/>
            </a:pPr>
            <a:r>
              <a:rPr lang="en-US" sz="2000" dirty="0"/>
              <a:t>Maybe a we need a few "test pilots” (</a:t>
            </a:r>
            <a:r>
              <a:rPr lang="en-US" sz="2000" dirty="0" err="1"/>
              <a:t>ala</a:t>
            </a:r>
            <a:r>
              <a:rPr lang="en-US" sz="2000" dirty="0"/>
              <a:t> PGP)?</a:t>
            </a:r>
          </a:p>
          <a:p>
            <a:pPr lvl="1">
              <a:defRPr/>
            </a:pPr>
            <a:r>
              <a:rPr lang="en-US" sz="2000" dirty="0">
                <a:cs typeface="ＭＳ Ｐゴシック" pitchFamily="-65" charset="-128"/>
              </a:rPr>
              <a:t>Sports stars &amp; celebrities?</a:t>
            </a:r>
          </a:p>
          <a:p>
            <a:pPr lvl="1">
              <a:defRPr/>
            </a:pPr>
            <a:endParaRPr lang="en-US" sz="2000" dirty="0"/>
          </a:p>
          <a:p>
            <a:endParaRPr lang="en-US" sz="2800" dirty="0"/>
          </a:p>
        </p:txBody>
      </p:sp>
      <p:pic>
        <p:nvPicPr>
          <p:cNvPr id="4" name="Picture 3" descr="Screen Shot 2015-10-02 at 11.32.16 PM.png"/>
          <p:cNvPicPr>
            <a:picLocks noChangeAspect="1"/>
          </p:cNvPicPr>
          <p:nvPr/>
        </p:nvPicPr>
        <p:blipFill rotWithShape="1">
          <a:blip r:embed="rId2">
            <a:extLst>
              <a:ext uri="{28A0092B-C50C-407E-A947-70E740481C1C}">
                <a14:useLocalDpi xmlns:a14="http://schemas.microsoft.com/office/drawing/2010/main" val="0"/>
              </a:ext>
            </a:extLst>
          </a:blip>
          <a:srcRect t="15240"/>
          <a:stretch/>
        </p:blipFill>
        <p:spPr>
          <a:xfrm>
            <a:off x="-16931" y="-33866"/>
            <a:ext cx="5300133" cy="2987440"/>
          </a:xfrm>
          <a:prstGeom prst="rect">
            <a:avLst/>
          </a:prstGeom>
          <a:ln w="19050" cmpd="sng">
            <a:solidFill>
              <a:schemeClr val="tx1"/>
            </a:solidFill>
          </a:ln>
        </p:spPr>
      </p:pic>
      <p:sp>
        <p:nvSpPr>
          <p:cNvPr id="5" name="TextBox 4"/>
          <p:cNvSpPr txBox="1"/>
          <p:nvPr/>
        </p:nvSpPr>
        <p:spPr>
          <a:xfrm>
            <a:off x="0" y="2986502"/>
            <a:ext cx="3218388" cy="230828"/>
          </a:xfrm>
          <a:prstGeom prst="rect">
            <a:avLst/>
          </a:prstGeom>
          <a:noFill/>
        </p:spPr>
        <p:txBody>
          <a:bodyPr wrap="square" lIns="91435" tIns="45718" rIns="91435" bIns="45718">
            <a:spAutoFit/>
          </a:bodyPr>
          <a:lstStyle/>
          <a:p>
            <a:pPr>
              <a:defRPr/>
            </a:pPr>
            <a:r>
              <a:rPr lang="en-US" sz="900" b="0" dirty="0">
                <a:solidFill>
                  <a:schemeClr val="bg1">
                    <a:lumMod val="50000"/>
                  </a:schemeClr>
                </a:solidFill>
              </a:rPr>
              <a:t>[Economist, 15 Aug ‘15]</a:t>
            </a:r>
          </a:p>
        </p:txBody>
      </p:sp>
    </p:spTree>
    <p:extLst>
      <p:ext uri="{BB962C8B-B14F-4D97-AF65-F5344CB8AC3E}">
        <p14:creationId xmlns:p14="http://schemas.microsoft.com/office/powerpoint/2010/main" val="2428889871"/>
      </p:ext>
    </p:extLst>
  </p:cSld>
  <p:clrMapOvr>
    <a:masterClrMapping/>
  </p:clrMapOvr>
  <p:transition advTm="56067"/>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7" name="Title 1"/>
          <p:cNvSpPr>
            <a:spLocks noGrp="1"/>
          </p:cNvSpPr>
          <p:nvPr>
            <p:ph type="title"/>
          </p:nvPr>
        </p:nvSpPr>
        <p:spPr>
          <a:xfrm>
            <a:off x="347688" y="245004"/>
            <a:ext cx="3622675" cy="1416050"/>
          </a:xfrm>
        </p:spPr>
        <p:txBody>
          <a:bodyPr/>
          <a:lstStyle/>
          <a:p>
            <a:r>
              <a:rPr lang="en-US" sz="2800" dirty="0">
                <a:latin typeface="Arial" charset="0"/>
                <a:ea typeface="ＭＳ Ｐゴシック" charset="0"/>
                <a:cs typeface="ＭＳ Ｐゴシック" charset="0"/>
              </a:rPr>
              <a:t>Genomics has similar "Big Data" Dilemma in the Rest of Society</a:t>
            </a:r>
          </a:p>
        </p:txBody>
      </p:sp>
      <p:sp>
        <p:nvSpPr>
          <p:cNvPr id="311298" name="Content Placeholder 2"/>
          <p:cNvSpPr>
            <a:spLocks noGrp="1"/>
          </p:cNvSpPr>
          <p:nvPr>
            <p:ph idx="1"/>
          </p:nvPr>
        </p:nvSpPr>
        <p:spPr>
          <a:xfrm>
            <a:off x="256648" y="1967441"/>
            <a:ext cx="4518552" cy="3144838"/>
          </a:xfrm>
        </p:spPr>
        <p:txBody>
          <a:bodyPr/>
          <a:lstStyle/>
          <a:p>
            <a:r>
              <a:rPr lang="en-US" dirty="0">
                <a:latin typeface="Arial" charset="0"/>
                <a:ea typeface="ＭＳ Ｐゴシック" charset="0"/>
                <a:cs typeface="ＭＳ Ｐゴシック" charset="0"/>
              </a:rPr>
              <a:t>Sharing &amp; "peer-production" is central to success of many new ventures, with the same risks as in genomics</a:t>
            </a:r>
          </a:p>
          <a:p>
            <a:r>
              <a:rPr lang="en-US" dirty="0">
                <a:latin typeface="Arial" charset="0"/>
                <a:ea typeface="ＭＳ Ｐゴシック" charset="0"/>
                <a:cs typeface="ＭＳ Ｐゴシック" charset="0"/>
              </a:rPr>
              <a:t>We confront privacy risks every day we access the internet</a:t>
            </a:r>
          </a:p>
          <a:p>
            <a:r>
              <a:rPr lang="en-US" dirty="0">
                <a:latin typeface="Arial" charset="0"/>
                <a:ea typeface="ＭＳ Ｐゴシック" charset="0"/>
                <a:cs typeface="ＭＳ Ｐゴシック" charset="0"/>
              </a:rPr>
              <a:t>(...or is the genome more exceptional &amp; fundamental?)</a:t>
            </a:r>
          </a:p>
        </p:txBody>
      </p:sp>
      <p:grpSp>
        <p:nvGrpSpPr>
          <p:cNvPr id="311299" name="Group 4"/>
          <p:cNvGrpSpPr>
            <a:grpSpLocks/>
          </p:cNvGrpSpPr>
          <p:nvPr/>
        </p:nvGrpSpPr>
        <p:grpSpPr bwMode="auto">
          <a:xfrm>
            <a:off x="5473701" y="184200"/>
            <a:ext cx="3670300" cy="2830513"/>
            <a:chOff x="144463" y="0"/>
            <a:chExt cx="8999537" cy="6724650"/>
          </a:xfrm>
        </p:grpSpPr>
        <p:pic>
          <p:nvPicPr>
            <p:cNvPr id="311301" name="Picture 5" descr="ANd9GcSVncikErXRBqBL8pxBqdJaLzS8YMDUg05A9sxsovUYk-nFENR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463" y="46038"/>
              <a:ext cx="2065337" cy="20653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1302" name="Picture 6" descr="ANd9GcTqtJcEBT_PY3JaOKuPafAQEbtLAZTA3-sTWDhxD-5VGOvYdwq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2209800"/>
              <a:ext cx="2143125" cy="2143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1303" name="Picture 11" descr="ANd9GcTwCouIvt-qdBI5vr9vSxbA8W3PPlOK8Sa9djB0d9Rl5sxZ0wNv"/>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4600" y="2362200"/>
              <a:ext cx="1943100" cy="1943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1304" name="Picture 13" descr="ANd9GcQsMogq3a7fwA-3V2XTzZ6SXlB20qgq48IxnSV0DQIseHR4lqF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4572000"/>
              <a:ext cx="1905000" cy="190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1305" name="Picture 15" descr="ANd9GcTLh14QRSBFoI4TDYAJMMpWZ5WkrSGjYDV9abFFcwFUJwjr4ge_"/>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90800" y="4572000"/>
              <a:ext cx="1943100" cy="1943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1306" name="Picture 17" descr="pinterest-1345141049_60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62200" y="0"/>
              <a:ext cx="2362200" cy="2362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1307" name="Picture 19" descr="icon-512x51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76800" y="4648200"/>
              <a:ext cx="1752600" cy="1752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1308" name="Picture 21" descr="flickr-logo"/>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934200" y="304800"/>
              <a:ext cx="2066925" cy="15478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1309" name="Picture 23" descr="google-plus_logo"/>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648200" y="0"/>
              <a:ext cx="2173288" cy="2362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1310" name="Picture 25" descr="linkedin-logo"/>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838950" y="4419600"/>
              <a:ext cx="2305050" cy="2305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1311" name="Picture 27" descr="youtube_logo_standard_againstwhite-vflKoO81_"/>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572000" y="2971800"/>
              <a:ext cx="2519363" cy="917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1312" name="Picture 29" descr="blogger-logo"/>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239000" y="2590800"/>
              <a:ext cx="1685925" cy="167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3" name="TextBox 2"/>
          <p:cNvSpPr txBox="1"/>
          <p:nvPr/>
        </p:nvSpPr>
        <p:spPr>
          <a:xfrm>
            <a:off x="36220" y="6571625"/>
            <a:ext cx="8501063" cy="230828"/>
          </a:xfrm>
          <a:prstGeom prst="rect">
            <a:avLst/>
          </a:prstGeom>
          <a:noFill/>
        </p:spPr>
        <p:txBody>
          <a:bodyPr lIns="91435" tIns="45718" rIns="91435" bIns="45718">
            <a:spAutoFit/>
          </a:bodyPr>
          <a:lstStyle/>
          <a:p>
            <a:pPr>
              <a:defRPr/>
            </a:pPr>
            <a:r>
              <a:rPr lang="en-US" sz="900" b="0" dirty="0">
                <a:solidFill>
                  <a:schemeClr val="bg1">
                    <a:lumMod val="50000"/>
                  </a:schemeClr>
                </a:solidFill>
              </a:rPr>
              <a:t>[</a:t>
            </a:r>
            <a:r>
              <a:rPr lang="en-US" sz="900" b="0" dirty="0" err="1">
                <a:solidFill>
                  <a:schemeClr val="bg1">
                    <a:lumMod val="50000"/>
                  </a:schemeClr>
                </a:solidFill>
              </a:rPr>
              <a:t>Seringhaus</a:t>
            </a:r>
            <a:r>
              <a:rPr lang="en-US" sz="900" b="0" dirty="0">
                <a:solidFill>
                  <a:schemeClr val="bg1">
                    <a:lumMod val="50000"/>
                  </a:schemeClr>
                </a:solidFill>
              </a:rPr>
              <a:t> &amp; Gerstein ('09), </a:t>
            </a:r>
            <a:r>
              <a:rPr lang="en-US" sz="900" b="0" i="1" dirty="0">
                <a:solidFill>
                  <a:schemeClr val="bg1">
                    <a:lumMod val="50000"/>
                  </a:schemeClr>
                </a:solidFill>
              </a:rPr>
              <a:t>Hart. Courant </a:t>
            </a:r>
            <a:r>
              <a:rPr lang="en-US" sz="900" b="0" dirty="0">
                <a:solidFill>
                  <a:schemeClr val="bg1">
                    <a:lumMod val="50000"/>
                  </a:schemeClr>
                </a:solidFill>
              </a:rPr>
              <a:t>(Jun 5); </a:t>
            </a:r>
            <a:r>
              <a:rPr lang="en-US" sz="900" b="0" dirty="0" err="1">
                <a:solidFill>
                  <a:schemeClr val="bg1">
                    <a:lumMod val="50000"/>
                  </a:schemeClr>
                </a:solidFill>
              </a:rPr>
              <a:t>Greenbaum</a:t>
            </a:r>
            <a:r>
              <a:rPr lang="en-US" sz="900" b="0" dirty="0">
                <a:solidFill>
                  <a:schemeClr val="bg1">
                    <a:lumMod val="50000"/>
                  </a:schemeClr>
                </a:solidFill>
              </a:rPr>
              <a:t> &amp; Gerstein ('11), </a:t>
            </a:r>
            <a:r>
              <a:rPr lang="en-US" sz="900" b="0" i="1" dirty="0">
                <a:solidFill>
                  <a:schemeClr val="bg1">
                    <a:lumMod val="50000"/>
                  </a:schemeClr>
                </a:solidFill>
              </a:rPr>
              <a:t> NY Times</a:t>
            </a:r>
            <a:r>
              <a:rPr lang="en-US" sz="900" b="0" dirty="0">
                <a:solidFill>
                  <a:schemeClr val="bg1">
                    <a:lumMod val="50000"/>
                  </a:schemeClr>
                </a:solidFill>
              </a:rPr>
              <a:t> (6 Oct)]</a:t>
            </a:r>
          </a:p>
        </p:txBody>
      </p:sp>
    </p:spTree>
  </p:cSld>
  <p:clrMapOvr>
    <a:masterClrMapping/>
  </p:clrMapOvr>
  <p:transition advTm="26664"/>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69" name="Title 1"/>
          <p:cNvSpPr>
            <a:spLocks noGrp="1"/>
          </p:cNvSpPr>
          <p:nvPr>
            <p:ph type="title"/>
          </p:nvPr>
        </p:nvSpPr>
        <p:spPr/>
        <p:txBody>
          <a:bodyPr/>
          <a:lstStyle/>
          <a:p>
            <a:r>
              <a:rPr lang="en-US" dirty="0">
                <a:latin typeface="Arial" charset="0"/>
                <a:ea typeface="ＭＳ Ｐゴシック" charset="0"/>
                <a:cs typeface="ＭＳ Ｐゴシック" charset="0"/>
              </a:rPr>
              <a:t>Current Social &amp; Technical Solutions</a:t>
            </a:r>
          </a:p>
        </p:txBody>
      </p:sp>
      <p:sp>
        <p:nvSpPr>
          <p:cNvPr id="314370" name="Content Placeholder 2"/>
          <p:cNvSpPr>
            <a:spLocks noGrp="1"/>
          </p:cNvSpPr>
          <p:nvPr>
            <p:ph idx="1"/>
          </p:nvPr>
        </p:nvSpPr>
        <p:spPr/>
        <p:txBody>
          <a:bodyPr/>
          <a:lstStyle/>
          <a:p>
            <a:r>
              <a:rPr lang="en-US" sz="2200" dirty="0">
                <a:latin typeface="Arial" charset="0"/>
                <a:ea typeface="ＭＳ Ｐゴシック" charset="0"/>
                <a:cs typeface="ＭＳ Ｐゴシック" charset="0"/>
              </a:rPr>
              <a:t>Consents</a:t>
            </a:r>
          </a:p>
          <a:p>
            <a:r>
              <a:rPr lang="en-US" sz="2200" dirty="0">
                <a:latin typeface="Arial" charset="0"/>
                <a:ea typeface="ＭＳ Ｐゴシック" charset="0"/>
                <a:cs typeface="ＭＳ Ｐゴシック" charset="0"/>
              </a:rPr>
              <a:t>“Protected” distribution of data (</a:t>
            </a:r>
            <a:r>
              <a:rPr lang="en-US" sz="2200" dirty="0" err="1">
                <a:latin typeface="Arial" charset="0"/>
                <a:ea typeface="ＭＳ Ｐゴシック" charset="0"/>
                <a:cs typeface="ＭＳ Ｐゴシック" charset="0"/>
              </a:rPr>
              <a:t>dbGAP</a:t>
            </a:r>
            <a:r>
              <a:rPr lang="en-US" sz="2200" dirty="0">
                <a:latin typeface="Arial" charset="0"/>
                <a:ea typeface="ＭＳ Ｐゴシック" charset="0"/>
                <a:cs typeface="ＭＳ Ｐゴシック" charset="0"/>
              </a:rPr>
              <a:t>)</a:t>
            </a:r>
          </a:p>
          <a:p>
            <a:r>
              <a:rPr lang="en-US" sz="2200" dirty="0">
                <a:latin typeface="Arial" charset="0"/>
                <a:ea typeface="ＭＳ Ｐゴシック" charset="0"/>
                <a:cs typeface="ＭＳ Ｐゴシック" charset="0"/>
              </a:rPr>
              <a:t>Local computes on secure computer</a:t>
            </a:r>
          </a:p>
          <a:p>
            <a:endParaRPr lang="en-US" sz="2200" dirty="0">
              <a:latin typeface="Arial" charset="0"/>
              <a:ea typeface="ＭＳ Ｐゴシック" charset="0"/>
              <a:cs typeface="ＭＳ Ｐゴシック" charset="0"/>
            </a:endParaRPr>
          </a:p>
          <a:p>
            <a:r>
              <a:rPr lang="en-US" sz="2200" dirty="0">
                <a:latin typeface="Arial" charset="0"/>
                <a:ea typeface="ＭＳ Ｐゴシック" charset="0"/>
                <a:cs typeface="ＭＳ Ｐゴシック" charset="0"/>
              </a:rPr>
              <a:t>Issues</a:t>
            </a:r>
          </a:p>
          <a:p>
            <a:pPr lvl="1"/>
            <a:r>
              <a:rPr lang="en-US" sz="2200" dirty="0">
                <a:latin typeface="Arial" charset="0"/>
                <a:ea typeface="ＭＳ Ｐゴシック" charset="0"/>
              </a:rPr>
              <a:t>Non-uniformity of consents &amp; paperwork</a:t>
            </a:r>
          </a:p>
          <a:p>
            <a:pPr lvl="2"/>
            <a:r>
              <a:rPr lang="en-US" sz="1800" dirty="0">
                <a:latin typeface="Arial" charset="0"/>
                <a:ea typeface="ＭＳ Ｐゴシック" charset="0"/>
              </a:rPr>
              <a:t>Different international norms, leading to confusion</a:t>
            </a:r>
            <a:endParaRPr lang="en-US" dirty="0" smtClean="0">
              <a:latin typeface="Arial" charset="0"/>
              <a:ea typeface="ＭＳ Ｐゴシック" charset="0"/>
            </a:endParaRPr>
          </a:p>
          <a:p>
            <a:pPr lvl="1"/>
            <a:r>
              <a:rPr lang="en-US" sz="2200" dirty="0">
                <a:latin typeface="Arial" charset="0"/>
                <a:ea typeface="ＭＳ Ｐゴシック" charset="0"/>
              </a:rPr>
              <a:t>Encryption &amp; computer security creates burdensome requirements on data sharing &amp; large scale analysis</a:t>
            </a:r>
          </a:p>
          <a:p>
            <a:pPr lvl="1"/>
            <a:r>
              <a:rPr lang="en-US" sz="2200" dirty="0">
                <a:latin typeface="Arial" charset="0"/>
                <a:ea typeface="ＭＳ Ｐゴシック" charset="0"/>
              </a:rPr>
              <a:t>Many schemes get “hacked”</a:t>
            </a:r>
          </a:p>
        </p:txBody>
      </p:sp>
      <p:sp>
        <p:nvSpPr>
          <p:cNvPr id="314371" name="TextBox 1"/>
          <p:cNvSpPr txBox="1">
            <a:spLocks noChangeArrowheads="1"/>
          </p:cNvSpPr>
          <p:nvPr/>
        </p:nvSpPr>
        <p:spPr bwMode="auto">
          <a:xfrm>
            <a:off x="157720" y="6500513"/>
            <a:ext cx="7147320" cy="2769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35" tIns="45718" rIns="91435" bIns="45718">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b="0" dirty="0">
                <a:solidFill>
                  <a:srgbClr val="7F7F7F"/>
                </a:solidFill>
              </a:rPr>
              <a:t> </a:t>
            </a:r>
            <a:r>
              <a:rPr lang="en-US" b="0" dirty="0" smtClean="0">
                <a:solidFill>
                  <a:srgbClr val="7F7F7F"/>
                </a:solidFill>
              </a:rPr>
              <a:t>[</a:t>
            </a:r>
            <a:r>
              <a:rPr lang="en-US" b="0" dirty="0" err="1" smtClean="0">
                <a:solidFill>
                  <a:srgbClr val="7F7F7F"/>
                </a:solidFill>
              </a:rPr>
              <a:t>Greenbuam</a:t>
            </a:r>
            <a:r>
              <a:rPr lang="en-US" b="0" dirty="0" smtClean="0">
                <a:solidFill>
                  <a:srgbClr val="7F7F7F"/>
                </a:solidFill>
              </a:rPr>
              <a:t> </a:t>
            </a:r>
            <a:r>
              <a:rPr lang="en-US" b="0" dirty="0">
                <a:solidFill>
                  <a:srgbClr val="7F7F7F"/>
                </a:solidFill>
              </a:rPr>
              <a:t>et al ('04), Nat. Biotech; </a:t>
            </a:r>
            <a:r>
              <a:rPr lang="en-US" b="0" dirty="0" err="1">
                <a:solidFill>
                  <a:srgbClr val="7F7F7F"/>
                </a:solidFill>
              </a:rPr>
              <a:t>Greenbaum</a:t>
            </a:r>
            <a:r>
              <a:rPr lang="en-US" b="0" dirty="0">
                <a:solidFill>
                  <a:srgbClr val="7F7F7F"/>
                </a:solidFill>
              </a:rPr>
              <a:t> </a:t>
            </a:r>
            <a:r>
              <a:rPr lang="en-US" b="0" dirty="0" smtClean="0">
                <a:solidFill>
                  <a:srgbClr val="7F7F7F"/>
                </a:solidFill>
              </a:rPr>
              <a:t>&amp; Gerstein </a:t>
            </a:r>
            <a:r>
              <a:rPr lang="en-US" b="0" dirty="0">
                <a:solidFill>
                  <a:srgbClr val="7F7F7F"/>
                </a:solidFill>
              </a:rPr>
              <a:t>('13), The Scientist]</a:t>
            </a:r>
          </a:p>
        </p:txBody>
      </p:sp>
    </p:spTree>
    <p:extLst>
      <p:ext uri="{BB962C8B-B14F-4D97-AF65-F5344CB8AC3E}">
        <p14:creationId xmlns:p14="http://schemas.microsoft.com/office/powerpoint/2010/main" val="3061824742"/>
      </p:ext>
    </p:extLst>
  </p:cSld>
  <p:clrMapOvr>
    <a:masterClrMapping/>
  </p:clrMapOvr>
  <p:transition advTm="46143"/>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 y="749574"/>
            <a:ext cx="4267198" cy="5643197"/>
          </a:xfrm>
        </p:spPr>
        <p:txBody>
          <a:bodyPr>
            <a:normAutofit fontScale="92500" lnSpcReduction="10000"/>
          </a:bodyPr>
          <a:lstStyle/>
          <a:p>
            <a:r>
              <a:rPr lang="en-US" dirty="0" smtClean="0"/>
              <a:t>Personalized genomic data generation is booming</a:t>
            </a:r>
          </a:p>
          <a:p>
            <a:r>
              <a:rPr lang="en-US" dirty="0" smtClean="0"/>
              <a:t>“Detection of genome in a mixture”</a:t>
            </a:r>
          </a:p>
          <a:p>
            <a:pPr lvl="1"/>
            <a:r>
              <a:rPr lang="en-US" dirty="0"/>
              <a:t>Individuals give consent to participate but request </a:t>
            </a:r>
            <a:r>
              <a:rPr lang="en-US" dirty="0" smtClean="0"/>
              <a:t>anonymity</a:t>
            </a:r>
            <a:endParaRPr lang="en-US" dirty="0"/>
          </a:p>
          <a:p>
            <a:pPr lvl="2"/>
            <a:r>
              <a:rPr lang="en-US" dirty="0"/>
              <a:t>HAPMAP,  Personal genome project, 1000 Genomes</a:t>
            </a:r>
            <a:r>
              <a:rPr lang="en-US" dirty="0" smtClean="0"/>
              <a:t>…</a:t>
            </a:r>
            <a:endParaRPr lang="en-US" dirty="0"/>
          </a:p>
          <a:p>
            <a:r>
              <a:rPr lang="en-US" dirty="0" smtClean="0"/>
              <a:t>Larger and more datasets leads to more realistic risks of linking attacks, that may be much more damaging than detection of genome in a mixture attacks</a:t>
            </a:r>
          </a:p>
          <a:p>
            <a:r>
              <a:rPr lang="en-US" dirty="0" smtClean="0"/>
              <a:t>Main focus is on protecting variants</a:t>
            </a:r>
          </a:p>
          <a:p>
            <a:endParaRPr lang="en-US" dirty="0"/>
          </a:p>
          <a:p>
            <a:endParaRPr lang="en-US" dirty="0" smtClean="0"/>
          </a:p>
          <a:p>
            <a:endParaRPr lang="en-US" dirty="0"/>
          </a:p>
        </p:txBody>
      </p:sp>
      <p:sp>
        <p:nvSpPr>
          <p:cNvPr id="4" name="TextBox 3"/>
          <p:cNvSpPr txBox="1"/>
          <p:nvPr/>
        </p:nvSpPr>
        <p:spPr>
          <a:xfrm>
            <a:off x="766148" y="0"/>
            <a:ext cx="3490208" cy="677108"/>
          </a:xfrm>
          <a:prstGeom prst="rect">
            <a:avLst/>
          </a:prstGeom>
          <a:noFill/>
        </p:spPr>
        <p:txBody>
          <a:bodyPr wrap="none" rtlCol="0">
            <a:spAutoFit/>
          </a:bodyPr>
          <a:lstStyle/>
          <a:p>
            <a:r>
              <a:rPr lang="en-US" sz="3800" dirty="0" smtClean="0"/>
              <a:t>Privacy Hacks </a:t>
            </a:r>
            <a:endParaRPr lang="en-US" sz="3800" dirty="0"/>
          </a:p>
        </p:txBody>
      </p:sp>
      <p:pic>
        <p:nvPicPr>
          <p:cNvPr id="5" name="Picture 4"/>
          <p:cNvPicPr>
            <a:picLocks noChangeAspect="1"/>
          </p:cNvPicPr>
          <p:nvPr/>
        </p:nvPicPr>
        <p:blipFill>
          <a:blip r:embed="rId2"/>
          <a:stretch>
            <a:fillRect/>
          </a:stretch>
        </p:blipFill>
        <p:spPr>
          <a:xfrm>
            <a:off x="4773441" y="2412719"/>
            <a:ext cx="4150426" cy="1119246"/>
          </a:xfrm>
          <a:prstGeom prst="rect">
            <a:avLst/>
          </a:prstGeom>
        </p:spPr>
      </p:pic>
      <p:pic>
        <p:nvPicPr>
          <p:cNvPr id="2" name="Picture 1"/>
          <p:cNvPicPr>
            <a:picLocks noChangeAspect="1"/>
          </p:cNvPicPr>
          <p:nvPr/>
        </p:nvPicPr>
        <p:blipFill>
          <a:blip r:embed="rId3"/>
          <a:stretch>
            <a:fillRect/>
          </a:stretch>
        </p:blipFill>
        <p:spPr>
          <a:xfrm>
            <a:off x="4808957" y="821266"/>
            <a:ext cx="3878460" cy="1109133"/>
          </a:xfrm>
          <a:prstGeom prst="rect">
            <a:avLst/>
          </a:prstGeom>
        </p:spPr>
      </p:pic>
      <p:pic>
        <p:nvPicPr>
          <p:cNvPr id="9" name="Picture 8"/>
          <p:cNvPicPr>
            <a:picLocks noChangeAspect="1"/>
          </p:cNvPicPr>
          <p:nvPr/>
        </p:nvPicPr>
        <p:blipFill>
          <a:blip r:embed="rId4"/>
          <a:stretch>
            <a:fillRect/>
          </a:stretch>
        </p:blipFill>
        <p:spPr>
          <a:xfrm>
            <a:off x="4666698" y="3998706"/>
            <a:ext cx="4322412" cy="1149027"/>
          </a:xfrm>
          <a:prstGeom prst="rect">
            <a:avLst/>
          </a:prstGeom>
        </p:spPr>
      </p:pic>
      <p:pic>
        <p:nvPicPr>
          <p:cNvPr id="6" name="Picture 5"/>
          <p:cNvPicPr>
            <a:picLocks noChangeAspect="1"/>
          </p:cNvPicPr>
          <p:nvPr/>
        </p:nvPicPr>
        <p:blipFill>
          <a:blip r:embed="rId5"/>
          <a:stretch>
            <a:fillRect/>
          </a:stretch>
        </p:blipFill>
        <p:spPr>
          <a:xfrm>
            <a:off x="4635038" y="5283200"/>
            <a:ext cx="4239500" cy="1346200"/>
          </a:xfrm>
          <a:prstGeom prst="rect">
            <a:avLst/>
          </a:prstGeom>
        </p:spPr>
      </p:pic>
    </p:spTree>
    <p:extLst>
      <p:ext uri="{BB962C8B-B14F-4D97-AF65-F5344CB8AC3E}">
        <p14:creationId xmlns:p14="http://schemas.microsoft.com/office/powerpoint/2010/main" val="430351279"/>
      </p:ext>
    </p:extLst>
  </p:cSld>
  <p:clrMapOvr>
    <a:masterClrMapping/>
  </p:clrMapOvr>
  <p:transition advTm="25787"/>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18465" name="Object 2"/>
          <p:cNvGraphicFramePr>
            <a:graphicFrameLocks noGrp="1" noChangeAspect="1"/>
          </p:cNvGraphicFramePr>
          <p:nvPr>
            <p:ph idx="4294967295"/>
          </p:nvPr>
        </p:nvGraphicFramePr>
        <p:xfrm>
          <a:off x="1295400" y="1524008"/>
          <a:ext cx="7086600" cy="4202113"/>
        </p:xfrm>
        <a:graphic>
          <a:graphicData uri="http://schemas.openxmlformats.org/presentationml/2006/ole">
            <mc:AlternateContent xmlns:mc="http://schemas.openxmlformats.org/markup-compatibility/2006">
              <mc:Choice xmlns:v="urn:schemas-microsoft-com:vml" Requires="v">
                <p:oleObj spid="_x0000_s318650" name="Image" r:id="rId3" imgW="12850794" imgH="7619048" progId="">
                  <p:embed/>
                </p:oleObj>
              </mc:Choice>
              <mc:Fallback>
                <p:oleObj name="Image" r:id="rId3" imgW="12850794" imgH="7619048" progId="">
                  <p:embed/>
                  <p:pic>
                    <p:nvPicPr>
                      <p:cNvPr id="0" name="Object 2"/>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5400" y="1524008"/>
                        <a:ext cx="7086600" cy="42021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pic>
        <p:nvPicPr>
          <p:cNvPr id="318466" name="Picture 5" descr="ANd9GcR6klzF2d7r8xG6x06kjxW4TtA0tdKYtXvSluUlUkPRNptrDcw59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5" y="381052"/>
            <a:ext cx="2733675" cy="166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8467" name="Picture 7" descr="bbdance69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43405" y="304851"/>
            <a:ext cx="4391025" cy="1717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18468" name="Text Box 8"/>
          <p:cNvSpPr txBox="1">
            <a:spLocks noChangeArrowheads="1"/>
          </p:cNvSpPr>
          <p:nvPr/>
        </p:nvSpPr>
        <p:spPr bwMode="auto">
          <a:xfrm>
            <a:off x="685800" y="6019851"/>
            <a:ext cx="7467600" cy="4616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5" tIns="45718" rIns="91435" bIns="45718">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a:cs typeface="Arial" charset="0"/>
              </a:rPr>
              <a:t>Cross correlated small set of identifiable IMDB movie database rating </a:t>
            </a:r>
          </a:p>
          <a:p>
            <a:pPr eaLnBrk="1" hangingPunct="1"/>
            <a:r>
              <a:rPr lang="en-US">
                <a:cs typeface="Arial" charset="0"/>
              </a:rPr>
              <a:t>records with large set of “anonymized” Netflix customer ratings</a:t>
            </a:r>
          </a:p>
        </p:txBody>
      </p:sp>
    </p:spTree>
  </p:cSld>
  <p:clrMapOvr>
    <a:masterClrMapping/>
  </p:clrMapOvr>
  <p:transition advTm="37272"/>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89" name="Title 1"/>
          <p:cNvSpPr>
            <a:spLocks noGrp="1"/>
          </p:cNvSpPr>
          <p:nvPr>
            <p:ph type="title"/>
          </p:nvPr>
        </p:nvSpPr>
        <p:spPr/>
        <p:txBody>
          <a:bodyPr/>
          <a:lstStyle/>
          <a:p>
            <a:r>
              <a:rPr lang="en-US" dirty="0" err="1">
                <a:latin typeface="Arial" charset="0"/>
                <a:ea typeface="ＭＳ Ｐゴシック" charset="0"/>
                <a:cs typeface="ＭＳ Ｐゴシック" charset="0"/>
              </a:rPr>
              <a:t>Strawman</a:t>
            </a:r>
            <a:r>
              <a:rPr lang="en-US" dirty="0">
                <a:latin typeface="Arial" charset="0"/>
                <a:ea typeface="ＭＳ Ｐゴシック" charset="0"/>
                <a:cs typeface="ＭＳ Ｐゴシック" charset="0"/>
              </a:rPr>
              <a:t> Hybrid Social &amp; Tech </a:t>
            </a:r>
            <a:r>
              <a:rPr lang="en-US" dirty="0" smtClean="0">
                <a:latin typeface="Arial" charset="0"/>
                <a:ea typeface="ＭＳ Ｐゴシック" charset="0"/>
                <a:cs typeface="ＭＳ Ｐゴシック" charset="0"/>
              </a:rPr>
              <a:t>Proposed Solution</a:t>
            </a:r>
            <a:r>
              <a:rPr lang="en-US" dirty="0">
                <a:latin typeface="Arial" charset="0"/>
                <a:ea typeface="ＭＳ Ｐゴシック" charset="0"/>
                <a:cs typeface="ＭＳ Ｐゴシック" charset="0"/>
              </a:rPr>
              <a:t>?</a:t>
            </a:r>
          </a:p>
        </p:txBody>
      </p:sp>
      <p:sp>
        <p:nvSpPr>
          <p:cNvPr id="311298" name="Content Placeholder 2"/>
          <p:cNvSpPr>
            <a:spLocks noGrp="1"/>
          </p:cNvSpPr>
          <p:nvPr>
            <p:ph sz="half" idx="1"/>
          </p:nvPr>
        </p:nvSpPr>
        <p:spPr>
          <a:xfrm>
            <a:off x="685800" y="1653500"/>
            <a:ext cx="3611880" cy="4638675"/>
          </a:xfrm>
        </p:spPr>
        <p:txBody>
          <a:bodyPr/>
          <a:lstStyle/>
          <a:p>
            <a:pPr>
              <a:defRPr/>
            </a:pPr>
            <a:r>
              <a:rPr lang="en-US" dirty="0" smtClean="0">
                <a:latin typeface="Arial" charset="0"/>
                <a:ea typeface="ＭＳ Ｐゴシック" charset="0"/>
                <a:cs typeface="ＭＳ Ｐゴシック" charset="0"/>
              </a:rPr>
              <a:t>Fundamentally, </a:t>
            </a:r>
            <a:r>
              <a:rPr lang="en-US" dirty="0">
                <a:latin typeface="Arial" charset="0"/>
                <a:ea typeface="ＭＳ Ｐゴシック" charset="0"/>
                <a:cs typeface="ＭＳ Ｐゴシック" charset="0"/>
              </a:rPr>
              <a:t>researchers have to keep genetic secrets</a:t>
            </a:r>
          </a:p>
          <a:p>
            <a:pPr lvl="1">
              <a:defRPr/>
            </a:pPr>
            <a:r>
              <a:rPr lang="en-US" dirty="0">
                <a:latin typeface="Arial" charset="0"/>
                <a:ea typeface="ＭＳ Ｐゴシック" charset="0"/>
                <a:cs typeface="ＭＳ Ｐゴシック" charset="0"/>
              </a:rPr>
              <a:t>Genetic </a:t>
            </a:r>
            <a:r>
              <a:rPr lang="en-US" dirty="0" smtClean="0">
                <a:latin typeface="Arial" charset="0"/>
                <a:ea typeface="ＭＳ Ｐゴシック" charset="0"/>
                <a:cs typeface="ＭＳ Ｐゴシック" charset="0"/>
              </a:rPr>
              <a:t>Licensure &amp; training for individuals </a:t>
            </a:r>
            <a:br>
              <a:rPr lang="en-US" dirty="0" smtClean="0">
                <a:latin typeface="Arial" charset="0"/>
                <a:ea typeface="ＭＳ Ｐゴシック" charset="0"/>
                <a:cs typeface="ＭＳ Ｐゴシック" charset="0"/>
              </a:rPr>
            </a:br>
            <a:r>
              <a:rPr lang="en-US" dirty="0" smtClean="0">
                <a:latin typeface="Arial" charset="0"/>
                <a:ea typeface="ＭＳ Ｐゴシック" charset="0"/>
                <a:cs typeface="ＭＳ Ｐゴシック" charset="0"/>
              </a:rPr>
              <a:t>(similar to medical license, drivers license)</a:t>
            </a:r>
            <a:endParaRPr lang="en-US" dirty="0">
              <a:latin typeface="Arial" charset="0"/>
              <a:ea typeface="ＭＳ Ｐゴシック" charset="0"/>
              <a:cs typeface="ＭＳ Ｐゴシック" charset="0"/>
            </a:endParaRPr>
          </a:p>
          <a:p>
            <a:pPr>
              <a:defRPr/>
            </a:pPr>
            <a:r>
              <a:rPr lang="en-US" dirty="0" smtClean="0">
                <a:latin typeface="Arial" charset="0"/>
                <a:ea typeface="ＭＳ Ｐゴシック" charset="0"/>
                <a:cs typeface="ＭＳ Ｐゴシック" charset="0"/>
              </a:rPr>
              <a:t>Technology </a:t>
            </a:r>
            <a:r>
              <a:rPr lang="en-US" dirty="0">
                <a:latin typeface="Arial" charset="0"/>
                <a:ea typeface="ＭＳ Ｐゴシック" charset="0"/>
                <a:cs typeface="ＭＳ Ｐゴシック" charset="0"/>
              </a:rPr>
              <a:t>to make </a:t>
            </a:r>
            <a:r>
              <a:rPr lang="en-US" dirty="0" smtClean="0">
                <a:latin typeface="Arial" charset="0"/>
                <a:ea typeface="ＭＳ Ｐゴシック" charset="0"/>
                <a:cs typeface="ＭＳ Ｐゴシック" charset="0"/>
              </a:rPr>
              <a:t>things easier</a:t>
            </a:r>
            <a:endParaRPr lang="en-US" dirty="0">
              <a:latin typeface="Arial" charset="0"/>
              <a:ea typeface="ＭＳ Ｐゴシック" charset="0"/>
              <a:cs typeface="ＭＳ Ｐゴシック" charset="0"/>
            </a:endParaRPr>
          </a:p>
          <a:p>
            <a:pPr lvl="1">
              <a:defRPr/>
            </a:pPr>
            <a:r>
              <a:rPr lang="en-US" dirty="0" smtClean="0">
                <a:latin typeface="Arial" charset="0"/>
                <a:ea typeface="ＭＳ Ｐゴシック" charset="0"/>
              </a:rPr>
              <a:t>Cloud </a:t>
            </a:r>
            <a:r>
              <a:rPr lang="en-US" dirty="0">
                <a:latin typeface="Arial" charset="0"/>
                <a:ea typeface="ＭＳ Ｐゴシック" charset="0"/>
              </a:rPr>
              <a:t>computing &amp; </a:t>
            </a:r>
            <a:r>
              <a:rPr lang="en-US" dirty="0" smtClean="0">
                <a:latin typeface="Arial" charset="0"/>
                <a:ea typeface="ＭＳ Ｐゴシック" charset="0"/>
              </a:rPr>
              <a:t>enclaves (</a:t>
            </a:r>
            <a:r>
              <a:rPr lang="en-US" dirty="0" err="1" smtClean="0">
                <a:latin typeface="Arial" charset="0"/>
                <a:ea typeface="ＭＳ Ｐゴシック" charset="0"/>
              </a:rPr>
              <a:t>eg</a:t>
            </a:r>
            <a:r>
              <a:rPr lang="en-US" dirty="0" smtClean="0">
                <a:latin typeface="Arial" charset="0"/>
                <a:ea typeface="ＭＳ Ｐゴシック" charset="0"/>
              </a:rPr>
              <a:t> solution of Genomics England)</a:t>
            </a:r>
            <a:endParaRPr lang="en-US" dirty="0">
              <a:latin typeface="Arial" charset="0"/>
              <a:ea typeface="ＭＳ Ｐゴシック" charset="0"/>
            </a:endParaRPr>
          </a:p>
          <a:p>
            <a:pPr>
              <a:defRPr/>
            </a:pPr>
            <a:r>
              <a:rPr lang="en-US" dirty="0" smtClean="0">
                <a:latin typeface="Arial" charset="0"/>
                <a:ea typeface="ＭＳ Ｐゴシック" charset="0"/>
              </a:rPr>
              <a:t>Technological barriers shouldn't create a social incentive for “hacking”</a:t>
            </a:r>
          </a:p>
          <a:p>
            <a:pPr marL="0" indent="0">
              <a:buNone/>
              <a:defRPr/>
            </a:pPr>
            <a:endParaRPr lang="en-US" dirty="0">
              <a:latin typeface="Arial" charset="0"/>
              <a:ea typeface="ＭＳ Ｐゴシック" charset="0"/>
            </a:endParaRPr>
          </a:p>
          <a:p>
            <a:pPr>
              <a:defRPr/>
            </a:pPr>
            <a:endParaRPr lang="en-US" dirty="0">
              <a:latin typeface="Arial" charset="0"/>
              <a:ea typeface="ＭＳ Ｐゴシック" charset="0"/>
              <a:cs typeface="ＭＳ Ｐゴシック" charset="0"/>
            </a:endParaRPr>
          </a:p>
        </p:txBody>
      </p:sp>
      <p:sp>
        <p:nvSpPr>
          <p:cNvPr id="2" name="Content Placeholder 1"/>
          <p:cNvSpPr>
            <a:spLocks noGrp="1"/>
          </p:cNvSpPr>
          <p:nvPr>
            <p:ph sz="half" idx="2"/>
          </p:nvPr>
        </p:nvSpPr>
        <p:spPr>
          <a:xfrm>
            <a:off x="4419621" y="1653500"/>
            <a:ext cx="4038601" cy="4638675"/>
          </a:xfrm>
        </p:spPr>
        <p:txBody>
          <a:bodyPr/>
          <a:lstStyle/>
          <a:p>
            <a:pPr>
              <a:defRPr/>
            </a:pPr>
            <a:r>
              <a:rPr lang="en-US" b="1" dirty="0" smtClean="0">
                <a:solidFill>
                  <a:srgbClr val="FF0000"/>
                </a:solidFill>
                <a:latin typeface="Arial" charset="0"/>
                <a:ea typeface="ＭＳ Ｐゴシック" charset="0"/>
              </a:rPr>
              <a:t>Quantifying Leakage &amp; allowing a small amounts of it (</a:t>
            </a:r>
            <a:r>
              <a:rPr lang="en-US" b="1" dirty="0" err="1" smtClean="0">
                <a:solidFill>
                  <a:srgbClr val="FF0000"/>
                </a:solidFill>
                <a:latin typeface="Arial" charset="0"/>
                <a:ea typeface="ＭＳ Ｐゴシック" charset="0"/>
              </a:rPr>
              <a:t>eg</a:t>
            </a:r>
            <a:r>
              <a:rPr lang="en-US" b="1" dirty="0" smtClean="0">
                <a:solidFill>
                  <a:srgbClr val="FF0000"/>
                </a:solidFill>
                <a:latin typeface="Arial" charset="0"/>
                <a:ea typeface="ＭＳ Ｐゴシック" charset="0"/>
              </a:rPr>
              <a:t> photos of eye color)</a:t>
            </a:r>
          </a:p>
          <a:p>
            <a:pPr>
              <a:defRPr/>
            </a:pPr>
            <a:r>
              <a:rPr lang="en-US" b="1" dirty="0" smtClean="0">
                <a:solidFill>
                  <a:srgbClr val="FF0000"/>
                </a:solidFill>
                <a:latin typeface="Arial" charset="0"/>
                <a:ea typeface="ＭＳ Ｐゴシック" charset="0"/>
              </a:rPr>
              <a:t>Careful </a:t>
            </a:r>
            <a:r>
              <a:rPr lang="en-US" b="1" dirty="0">
                <a:solidFill>
                  <a:srgbClr val="FF0000"/>
                </a:solidFill>
                <a:latin typeface="Arial" charset="0"/>
                <a:ea typeface="ＭＳ Ｐゴシック" charset="0"/>
              </a:rPr>
              <a:t>separation &amp; coupling of private &amp; public data </a:t>
            </a:r>
          </a:p>
          <a:p>
            <a:pPr lvl="1">
              <a:defRPr/>
            </a:pPr>
            <a:r>
              <a:rPr lang="en-US" b="1" dirty="0">
                <a:solidFill>
                  <a:srgbClr val="FF0000"/>
                </a:solidFill>
                <a:latin typeface="Arial" charset="0"/>
                <a:ea typeface="ＭＳ Ｐゴシック" charset="0"/>
              </a:rPr>
              <a:t>Lightweight, freely accessible secondary </a:t>
            </a:r>
            <a:r>
              <a:rPr lang="en-US" b="1" dirty="0" smtClean="0">
                <a:solidFill>
                  <a:srgbClr val="FF0000"/>
                </a:solidFill>
                <a:latin typeface="Arial" charset="0"/>
                <a:ea typeface="ＭＳ Ｐゴシック" charset="0"/>
              </a:rPr>
              <a:t>datasets coupled to underlying variants </a:t>
            </a:r>
          </a:p>
          <a:p>
            <a:pPr lvl="1">
              <a:defRPr/>
            </a:pPr>
            <a:r>
              <a:rPr lang="en-US" dirty="0">
                <a:latin typeface="Arial" charset="0"/>
                <a:ea typeface="ＭＳ Ｐゴシック" charset="0"/>
              </a:rPr>
              <a:t>Selection of stub &amp; "test pilot" datasets for benchmarking</a:t>
            </a:r>
          </a:p>
          <a:p>
            <a:pPr lvl="1">
              <a:defRPr/>
            </a:pPr>
            <a:r>
              <a:rPr lang="en-US" dirty="0">
                <a:latin typeface="Arial" charset="0"/>
                <a:ea typeface="ＭＳ Ｐゴシック" charset="0"/>
              </a:rPr>
              <a:t>Develop programs on public stubs on your laptop, then move the program to the cloud for </a:t>
            </a:r>
            <a:r>
              <a:rPr lang="en-US" dirty="0" smtClean="0">
                <a:latin typeface="Arial" charset="0"/>
                <a:ea typeface="ＭＳ Ｐゴシック" charset="0"/>
              </a:rPr>
              <a:t>private production </a:t>
            </a:r>
            <a:r>
              <a:rPr lang="en-US" dirty="0">
                <a:latin typeface="Arial" charset="0"/>
                <a:ea typeface="ＭＳ Ｐゴシック" charset="0"/>
              </a:rPr>
              <a:t>run</a:t>
            </a:r>
          </a:p>
          <a:p>
            <a:pPr lvl="1">
              <a:defRPr/>
            </a:pPr>
            <a:endParaRPr lang="en-US" b="1" dirty="0" smtClean="0">
              <a:solidFill>
                <a:srgbClr val="FF0000"/>
              </a:solidFill>
              <a:latin typeface="Arial" charset="0"/>
              <a:ea typeface="ＭＳ Ｐゴシック" charset="0"/>
            </a:endParaRPr>
          </a:p>
          <a:p>
            <a:endParaRPr lang="en-US" dirty="0"/>
          </a:p>
        </p:txBody>
      </p:sp>
      <p:sp>
        <p:nvSpPr>
          <p:cNvPr id="319491" name="TextBox 1"/>
          <p:cNvSpPr txBox="1">
            <a:spLocks noChangeArrowheads="1"/>
          </p:cNvSpPr>
          <p:nvPr/>
        </p:nvSpPr>
        <p:spPr bwMode="auto">
          <a:xfrm>
            <a:off x="31751" y="6560307"/>
            <a:ext cx="6722954" cy="2769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35" tIns="45718" rIns="91435" bIns="45718">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b="0" dirty="0">
                <a:solidFill>
                  <a:srgbClr val="7F7F7F"/>
                </a:solidFill>
              </a:rPr>
              <a:t>[D </a:t>
            </a:r>
            <a:r>
              <a:rPr lang="en-US" b="0" dirty="0" err="1">
                <a:solidFill>
                  <a:srgbClr val="7F7F7F"/>
                </a:solidFill>
              </a:rPr>
              <a:t>Greenbaum</a:t>
            </a:r>
            <a:r>
              <a:rPr lang="en-US" b="0" dirty="0">
                <a:solidFill>
                  <a:srgbClr val="7F7F7F"/>
                </a:solidFill>
              </a:rPr>
              <a:t>, M Gerstein (‘11). Am J </a:t>
            </a:r>
            <a:r>
              <a:rPr lang="en-US" b="0" dirty="0" err="1">
                <a:solidFill>
                  <a:srgbClr val="7F7F7F"/>
                </a:solidFill>
              </a:rPr>
              <a:t>Bioeth</a:t>
            </a:r>
            <a:r>
              <a:rPr lang="en-US" b="0" dirty="0">
                <a:solidFill>
                  <a:srgbClr val="7F7F7F"/>
                </a:solidFill>
              </a:rPr>
              <a:t> 11:39. </a:t>
            </a:r>
            <a:r>
              <a:rPr lang="en-US" b="0" dirty="0" err="1">
                <a:solidFill>
                  <a:srgbClr val="7F7F7F"/>
                </a:solidFill>
              </a:rPr>
              <a:t>Greenbaum</a:t>
            </a:r>
            <a:r>
              <a:rPr lang="en-US" b="0" dirty="0">
                <a:solidFill>
                  <a:srgbClr val="7F7F7F"/>
                </a:solidFill>
              </a:rPr>
              <a:t> &amp; Gerstein, The Scientist ('13)]</a:t>
            </a:r>
          </a:p>
        </p:txBody>
      </p:sp>
    </p:spTree>
    <p:extLst>
      <p:ext uri="{BB962C8B-B14F-4D97-AF65-F5344CB8AC3E}">
        <p14:creationId xmlns:p14="http://schemas.microsoft.com/office/powerpoint/2010/main" val="1113516506"/>
      </p:ext>
    </p:extLst>
  </p:cSld>
  <p:clrMapOvr>
    <a:masterClrMapping/>
  </p:clrMapOvr>
  <p:transition advTm="95327"/>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07553" name="Title 1"/>
          <p:cNvSpPr>
            <a:spLocks noGrp="1"/>
          </p:cNvSpPr>
          <p:nvPr>
            <p:ph type="title"/>
            <p:custDataLst>
              <p:tags r:id="rId3"/>
            </p:custDataLst>
          </p:nvPr>
        </p:nvSpPr>
        <p:spPr>
          <a:xfrm>
            <a:off x="4842934" y="135468"/>
            <a:ext cx="4102087" cy="1131710"/>
          </a:xfrm>
        </p:spPr>
        <p:txBody>
          <a:bodyPr/>
          <a:lstStyle/>
          <a:p>
            <a:pPr>
              <a:defRPr/>
            </a:pPr>
            <a:r>
              <a:rPr lang="en-US" sz="1800" dirty="0">
                <a:solidFill>
                  <a:schemeClr val="tx1">
                    <a:lumMod val="50000"/>
                    <a:lumOff val="50000"/>
                  </a:schemeClr>
                </a:solidFill>
              </a:rPr>
              <a:t> </a:t>
            </a:r>
            <a:r>
              <a:rPr lang="en-US" sz="1800" dirty="0" smtClean="0">
                <a:solidFill>
                  <a:schemeClr val="tx1">
                    <a:lumMod val="50000"/>
                    <a:lumOff val="50000"/>
                  </a:schemeClr>
                </a:solidFill>
              </a:rPr>
              <a:t>Large-scale </a:t>
            </a:r>
            <a:r>
              <a:rPr lang="en-US" sz="1800" dirty="0" err="1" smtClean="0">
                <a:solidFill>
                  <a:schemeClr val="tx1">
                    <a:lumMod val="50000"/>
                    <a:lumOff val="50000"/>
                  </a:schemeClr>
                </a:solidFill>
              </a:rPr>
              <a:t>Transcriptome</a:t>
            </a:r>
            <a:r>
              <a:rPr lang="en-US" sz="1800" dirty="0" smtClean="0">
                <a:solidFill>
                  <a:schemeClr val="tx1">
                    <a:lumMod val="50000"/>
                    <a:lumOff val="50000"/>
                  </a:schemeClr>
                </a:solidFill>
              </a:rPr>
              <a:t> Mining: Building Interpretative Models while Protecting Individual Privacy</a:t>
            </a:r>
            <a:endParaRPr lang="en-US" sz="1400" dirty="0">
              <a:solidFill>
                <a:schemeClr val="tx1">
                  <a:lumMod val="50000"/>
                  <a:lumOff val="50000"/>
                </a:schemeClr>
              </a:solidFill>
            </a:endParaRPr>
          </a:p>
        </p:txBody>
      </p:sp>
      <p:sp>
        <p:nvSpPr>
          <p:cNvPr id="327683" name="Content Placeholder 2"/>
          <p:cNvSpPr>
            <a:spLocks noGrp="1"/>
          </p:cNvSpPr>
          <p:nvPr>
            <p:ph sz="half" idx="1"/>
            <p:custDataLst>
              <p:tags r:id="rId4"/>
            </p:custDataLst>
          </p:nvPr>
        </p:nvSpPr>
        <p:spPr>
          <a:xfrm>
            <a:off x="14135" y="80434"/>
            <a:ext cx="4761065" cy="3767138"/>
          </a:xfrm>
        </p:spPr>
        <p:txBody>
          <a:bodyPr/>
          <a:lstStyle/>
          <a:p>
            <a:r>
              <a:rPr lang="en-US" sz="2400" b="1" dirty="0" smtClean="0">
                <a:solidFill>
                  <a:srgbClr val="FF6600"/>
                </a:solidFill>
                <a:latin typeface="Arial" charset="0"/>
                <a:ea typeface="ＭＳ Ｐゴシック" charset="0"/>
                <a:cs typeface="ＭＳ Ｐゴシック" charset="0"/>
              </a:rPr>
              <a:t>The </a:t>
            </a:r>
            <a:r>
              <a:rPr lang="en-US" sz="2400" b="1" dirty="0">
                <a:solidFill>
                  <a:srgbClr val="FF6600"/>
                </a:solidFill>
                <a:latin typeface="Arial" charset="0"/>
                <a:ea typeface="ＭＳ Ｐゴシック" charset="0"/>
                <a:cs typeface="ＭＳ Ｐゴシック" charset="0"/>
              </a:rPr>
              <a:t>Dilemma of Genomic Privacy</a:t>
            </a:r>
          </a:p>
          <a:p>
            <a:pPr lvl="1"/>
            <a:r>
              <a:rPr lang="en-US" dirty="0">
                <a:solidFill>
                  <a:schemeClr val="bg1"/>
                </a:solidFill>
                <a:latin typeface="Arial" charset="0"/>
                <a:ea typeface="ＭＳ Ｐゴシック" charset="0"/>
                <a:cs typeface="ＭＳ Ｐゴシック" charset="0"/>
              </a:rPr>
              <a:t>Fundamental, inherited info that’s very private </a:t>
            </a:r>
            <a:r>
              <a:rPr lang="en-US" dirty="0" err="1">
                <a:solidFill>
                  <a:schemeClr val="bg1"/>
                </a:solidFill>
                <a:latin typeface="Arial" charset="0"/>
                <a:ea typeface="ＭＳ Ｐゴシック" charset="0"/>
                <a:cs typeface="ＭＳ Ｐゴシック" charset="0"/>
              </a:rPr>
              <a:t>vs</a:t>
            </a:r>
            <a:r>
              <a:rPr lang="en-US" dirty="0">
                <a:solidFill>
                  <a:schemeClr val="bg1"/>
                </a:solidFill>
                <a:latin typeface="Arial" charset="0"/>
                <a:ea typeface="ＭＳ Ｐゴシック" charset="0"/>
                <a:cs typeface="ＭＳ Ｐゴシック" charset="0"/>
              </a:rPr>
              <a:t> the need for large-scale data-sharing to enable med. research</a:t>
            </a:r>
          </a:p>
          <a:p>
            <a:pPr lvl="1"/>
            <a:r>
              <a:rPr lang="en-US" dirty="0">
                <a:solidFill>
                  <a:schemeClr val="bg1"/>
                </a:solidFill>
                <a:latin typeface="Arial" charset="0"/>
                <a:ea typeface="ＭＳ Ｐゴシック" charset="0"/>
                <a:cs typeface="ＭＳ Ｐゴシック" charset="0"/>
              </a:rPr>
              <a:t>Current Social &amp; Tech Approaches</a:t>
            </a:r>
          </a:p>
          <a:p>
            <a:pPr lvl="2"/>
            <a:r>
              <a:rPr lang="en-US" sz="1800" dirty="0">
                <a:solidFill>
                  <a:schemeClr val="bg1"/>
                </a:solidFill>
                <a:latin typeface="Arial" charset="0"/>
                <a:ea typeface="ＭＳ Ｐゴシック" charset="0"/>
                <a:cs typeface="ＭＳ Ｐゴシック" charset="0"/>
              </a:rPr>
              <a:t>Issues: burdensome security, inconsistencies + ways the solutions have been partially "hacked”</a:t>
            </a:r>
          </a:p>
          <a:p>
            <a:pPr lvl="2"/>
            <a:r>
              <a:rPr lang="en-US" sz="1800" dirty="0" err="1">
                <a:solidFill>
                  <a:schemeClr val="bg1"/>
                </a:solidFill>
                <a:latin typeface="Arial" charset="0"/>
                <a:ea typeface="ＭＳ Ｐゴシック" charset="0"/>
                <a:cs typeface="ＭＳ Ｐゴシック" charset="0"/>
              </a:rPr>
              <a:t>Strawman</a:t>
            </a:r>
            <a:r>
              <a:rPr lang="en-US" sz="1800" dirty="0">
                <a:solidFill>
                  <a:schemeClr val="bg1"/>
                </a:solidFill>
                <a:latin typeface="Arial" charset="0"/>
                <a:ea typeface="ＭＳ Ｐゴシック" charset="0"/>
                <a:cs typeface="ＭＳ Ｐゴシック" charset="0"/>
              </a:rPr>
              <a:t> Hybrid </a:t>
            </a:r>
            <a:r>
              <a:rPr lang="en-US" sz="1800" dirty="0" err="1">
                <a:solidFill>
                  <a:schemeClr val="bg1"/>
                </a:solidFill>
                <a:latin typeface="Arial" charset="0"/>
                <a:ea typeface="ＭＳ Ｐゴシック" charset="0"/>
                <a:cs typeface="ＭＳ Ｐゴシック" charset="0"/>
              </a:rPr>
              <a:t>Soc</a:t>
            </a:r>
            <a:r>
              <a:rPr lang="en-US" sz="1800" dirty="0">
                <a:solidFill>
                  <a:schemeClr val="bg1"/>
                </a:solidFill>
                <a:latin typeface="Arial" charset="0"/>
                <a:ea typeface="ＭＳ Ｐゴシック" charset="0"/>
                <a:cs typeface="ＭＳ Ｐゴシック" charset="0"/>
              </a:rPr>
              <a:t>-Tech Proposal </a:t>
            </a:r>
            <a:r>
              <a:rPr lang="en-US" sz="1800" dirty="0" smtClean="0">
                <a:solidFill>
                  <a:schemeClr val="bg1"/>
                </a:solidFill>
                <a:latin typeface="Arial" charset="0"/>
                <a:ea typeface="ＭＳ Ｐゴシック" charset="0"/>
                <a:cs typeface="ＭＳ Ｐゴシック" charset="0"/>
              </a:rPr>
              <a:t>(Cloud </a:t>
            </a:r>
            <a:r>
              <a:rPr lang="en-US" sz="1800" dirty="0">
                <a:solidFill>
                  <a:schemeClr val="bg1"/>
                </a:solidFill>
                <a:latin typeface="Arial" charset="0"/>
                <a:ea typeface="ＭＳ Ｐゴシック" charset="0"/>
                <a:cs typeface="ＭＳ Ｐゴシック" charset="0"/>
              </a:rPr>
              <a:t>Enclaves. Quantifying Leaks, &amp; Closely Coupled priv.-public data</a:t>
            </a:r>
            <a:r>
              <a:rPr lang="en-US" sz="1800" dirty="0" smtClean="0">
                <a:solidFill>
                  <a:schemeClr val="bg1"/>
                </a:solidFill>
                <a:latin typeface="Arial" charset="0"/>
                <a:ea typeface="ＭＳ Ｐゴシック" charset="0"/>
                <a:cs typeface="ＭＳ Ｐゴシック" charset="0"/>
              </a:rPr>
              <a:t>)</a:t>
            </a:r>
          </a:p>
          <a:p>
            <a:r>
              <a:rPr lang="en-US" sz="2400" b="1" dirty="0">
                <a:solidFill>
                  <a:srgbClr val="FF6600"/>
                </a:solidFill>
                <a:latin typeface="Arial" charset="0"/>
                <a:ea typeface="ＭＳ Ｐゴシック" charset="0"/>
                <a:cs typeface="ＭＳ Ｐゴシック" charset="0"/>
              </a:rPr>
              <a:t>RNA-</a:t>
            </a:r>
            <a:r>
              <a:rPr lang="en-US" sz="2400" b="1" dirty="0" err="1" smtClean="0">
                <a:solidFill>
                  <a:srgbClr val="FF6600"/>
                </a:solidFill>
                <a:latin typeface="Arial" charset="0"/>
                <a:ea typeface="ＭＳ Ｐゴシック" charset="0"/>
                <a:cs typeface="ＭＳ Ｐゴシック" charset="0"/>
              </a:rPr>
              <a:t>seq</a:t>
            </a:r>
            <a:r>
              <a:rPr lang="en-US" sz="2400" b="1" dirty="0" smtClean="0">
                <a:solidFill>
                  <a:srgbClr val="FF6600"/>
                </a:solidFill>
                <a:latin typeface="Arial" charset="0"/>
                <a:ea typeface="ＭＳ Ｐゴシック" charset="0"/>
                <a:cs typeface="ＭＳ Ｐゴシック" charset="0"/>
              </a:rPr>
              <a:t>: How to Publicly Share Some </a:t>
            </a:r>
            <a:r>
              <a:rPr lang="en-US" sz="2400" b="1" dirty="0">
                <a:solidFill>
                  <a:srgbClr val="FF6600"/>
                </a:solidFill>
                <a:latin typeface="Arial" charset="0"/>
                <a:ea typeface="ＭＳ Ｐゴシック" charset="0"/>
                <a:cs typeface="ＭＳ Ｐゴシック" charset="0"/>
              </a:rPr>
              <a:t>of </a:t>
            </a:r>
            <a:r>
              <a:rPr lang="en-US" sz="2400" b="1" dirty="0" smtClean="0">
                <a:solidFill>
                  <a:srgbClr val="FF6600"/>
                </a:solidFill>
                <a:latin typeface="Arial" charset="0"/>
                <a:ea typeface="ＭＳ Ｐゴシック" charset="0"/>
                <a:cs typeface="ＭＳ Ｐゴシック" charset="0"/>
              </a:rPr>
              <a:t>it</a:t>
            </a:r>
            <a:endParaRPr lang="en-US" sz="2400" b="1" dirty="0">
              <a:solidFill>
                <a:srgbClr val="FF6600"/>
              </a:solidFill>
              <a:latin typeface="Arial" charset="0"/>
              <a:ea typeface="ＭＳ Ｐゴシック" charset="0"/>
              <a:cs typeface="ＭＳ Ｐゴシック" charset="0"/>
            </a:endParaRPr>
          </a:p>
          <a:p>
            <a:pPr lvl="1"/>
            <a:r>
              <a:rPr lang="en-US" dirty="0">
                <a:solidFill>
                  <a:schemeClr val="bg1"/>
                </a:solidFill>
                <a:latin typeface="Arial" charset="0"/>
                <a:ea typeface="ＭＳ Ｐゴシック" charset="0"/>
                <a:cs typeface="ＭＳ Ｐゴシック" charset="0"/>
              </a:rPr>
              <a:t>Removing SNVs in reads using MRF</a:t>
            </a:r>
          </a:p>
          <a:p>
            <a:pPr lvl="1"/>
            <a:r>
              <a:rPr lang="en-US" dirty="0">
                <a:solidFill>
                  <a:schemeClr val="bg1"/>
                </a:solidFill>
                <a:latin typeface="Arial" charset="0"/>
                <a:ea typeface="ＭＳ Ｐゴシック" charset="0"/>
                <a:cs typeface="ＭＳ Ｐゴシック" charset="0"/>
              </a:rPr>
              <a:t>Quantifying &amp; removing variant info from expression levels + </a:t>
            </a:r>
            <a:r>
              <a:rPr lang="en-US" dirty="0" err="1">
                <a:solidFill>
                  <a:schemeClr val="bg1"/>
                </a:solidFill>
                <a:latin typeface="Arial" charset="0"/>
                <a:ea typeface="ＭＳ Ｐゴシック" charset="0"/>
                <a:cs typeface="ＭＳ Ｐゴシック" charset="0"/>
              </a:rPr>
              <a:t>eQTLs</a:t>
            </a:r>
            <a:endParaRPr lang="en-US" dirty="0">
              <a:solidFill>
                <a:schemeClr val="bg1"/>
              </a:solidFill>
              <a:latin typeface="Arial" charset="0"/>
              <a:ea typeface="ＭＳ Ｐゴシック" charset="0"/>
              <a:cs typeface="ＭＳ Ｐゴシック" charset="0"/>
            </a:endParaRPr>
          </a:p>
          <a:p>
            <a:pPr lvl="1"/>
            <a:r>
              <a:rPr lang="en-US" dirty="0">
                <a:solidFill>
                  <a:schemeClr val="bg1"/>
                </a:solidFill>
                <a:latin typeface="Arial" charset="0"/>
                <a:ea typeface="ＭＳ Ｐゴシック" charset="0"/>
                <a:cs typeface="ＭＳ Ｐゴシック" charset="0"/>
              </a:rPr>
              <a:t>Linking Attack using extreme expression levels</a:t>
            </a:r>
          </a:p>
          <a:p>
            <a:pPr lvl="2"/>
            <a:endParaRPr lang="en-US" sz="1800" dirty="0">
              <a:solidFill>
                <a:schemeClr val="bg1"/>
              </a:solidFill>
              <a:latin typeface="Arial" charset="0"/>
              <a:ea typeface="ＭＳ Ｐゴシック" charset="0"/>
              <a:cs typeface="ＭＳ Ｐゴシック" charset="0"/>
            </a:endParaRPr>
          </a:p>
          <a:p>
            <a:pPr lvl="1"/>
            <a:endParaRPr lang="en-US" sz="2200" dirty="0">
              <a:solidFill>
                <a:schemeClr val="bg1"/>
              </a:solidFill>
              <a:latin typeface="Arial" charset="0"/>
              <a:ea typeface="ＭＳ Ｐゴシック" charset="0"/>
              <a:cs typeface="ＭＳ Ｐゴシック" charset="0"/>
            </a:endParaRPr>
          </a:p>
        </p:txBody>
      </p:sp>
      <p:sp>
        <p:nvSpPr>
          <p:cNvPr id="327684" name="Content Placeholder 3"/>
          <p:cNvSpPr>
            <a:spLocks noGrp="1"/>
          </p:cNvSpPr>
          <p:nvPr>
            <p:ph sz="half" idx="2"/>
            <p:custDataLst>
              <p:tags r:id="rId5"/>
            </p:custDataLst>
          </p:nvPr>
        </p:nvSpPr>
        <p:spPr>
          <a:xfrm>
            <a:off x="4588933" y="1333505"/>
            <a:ext cx="4555067" cy="4684713"/>
          </a:xfrm>
        </p:spPr>
        <p:txBody>
          <a:bodyPr/>
          <a:lstStyle/>
          <a:p>
            <a:r>
              <a:rPr lang="en-US" sz="2400" b="1" dirty="0" smtClean="0">
                <a:solidFill>
                  <a:srgbClr val="FF6600"/>
                </a:solidFill>
                <a:latin typeface="Arial" charset="0"/>
                <a:ea typeface="ＭＳ Ｐゴシック" charset="0"/>
                <a:cs typeface="ＭＳ Ｐゴシック" charset="0"/>
              </a:rPr>
              <a:t>Large</a:t>
            </a:r>
            <a:r>
              <a:rPr lang="en-US" sz="2400" b="1" dirty="0">
                <a:solidFill>
                  <a:srgbClr val="FF6600"/>
                </a:solidFill>
                <a:latin typeface="Arial" charset="0"/>
                <a:ea typeface="ＭＳ Ｐゴシック" charset="0"/>
                <a:cs typeface="ＭＳ Ｐゴシック" charset="0"/>
              </a:rPr>
              <a:t>-scale Mining </a:t>
            </a:r>
            <a:r>
              <a:rPr lang="en-US" sz="2400" b="1" dirty="0" smtClean="0">
                <a:solidFill>
                  <a:srgbClr val="FF6600"/>
                </a:solidFill>
                <a:latin typeface="Arial" charset="0"/>
                <a:ea typeface="ＭＳ Ｐゴシック" charset="0"/>
                <a:cs typeface="ＭＳ Ｐゴシック" charset="0"/>
              </a:rPr>
              <a:t>of RNA-</a:t>
            </a:r>
            <a:r>
              <a:rPr lang="en-US" sz="2400" b="1" dirty="0" err="1" smtClean="0">
                <a:solidFill>
                  <a:srgbClr val="FF6600"/>
                </a:solidFill>
                <a:latin typeface="Arial" charset="0"/>
                <a:ea typeface="ＭＳ Ｐゴシック" charset="0"/>
                <a:cs typeface="ＭＳ Ｐゴシック" charset="0"/>
              </a:rPr>
              <a:t>seq</a:t>
            </a:r>
            <a:r>
              <a:rPr lang="en-US" sz="2400" b="1" dirty="0" smtClean="0">
                <a:solidFill>
                  <a:srgbClr val="FF6600"/>
                </a:solidFill>
                <a:latin typeface="Arial" charset="0"/>
                <a:ea typeface="ＭＳ Ｐゴシック" charset="0"/>
                <a:cs typeface="ＭＳ Ｐゴシック" charset="0"/>
              </a:rPr>
              <a:t> to Determine </a:t>
            </a:r>
            <a:r>
              <a:rPr lang="en-US" sz="2400" b="1" dirty="0">
                <a:solidFill>
                  <a:srgbClr val="FF6600"/>
                </a:solidFill>
                <a:latin typeface="Arial" charset="0"/>
                <a:ea typeface="ＭＳ Ｐゴシック" charset="0"/>
                <a:cs typeface="ＭＳ Ｐゴシック" charset="0"/>
              </a:rPr>
              <a:t>State Space Models</a:t>
            </a:r>
          </a:p>
          <a:p>
            <a:pPr lvl="1"/>
            <a:r>
              <a:rPr lang="en-US" dirty="0">
                <a:solidFill>
                  <a:schemeClr val="bg1"/>
                </a:solidFill>
                <a:latin typeface="Arial" charset="0"/>
                <a:ea typeface="ＭＳ Ｐゴシック" charset="0"/>
                <a:cs typeface="ＭＳ Ｐゴシック" charset="0"/>
              </a:rPr>
              <a:t>Using dimensionality reduction to help determine internal &amp; external drivers</a:t>
            </a:r>
          </a:p>
          <a:p>
            <a:pPr lvl="1"/>
            <a:r>
              <a:rPr lang="en-US" dirty="0">
                <a:solidFill>
                  <a:schemeClr val="bg1"/>
                </a:solidFill>
                <a:latin typeface="Arial" charset="0"/>
                <a:ea typeface="ＭＳ Ｐゴシック" charset="0"/>
                <a:cs typeface="ＭＳ Ｐゴシック" charset="0"/>
              </a:rPr>
              <a:t>Decoupling expression changes into those driven by worm-fly conserved genes </a:t>
            </a:r>
            <a:r>
              <a:rPr lang="en-US" dirty="0" err="1">
                <a:solidFill>
                  <a:schemeClr val="bg1"/>
                </a:solidFill>
                <a:latin typeface="Arial" charset="0"/>
                <a:ea typeface="ＭＳ Ｐゴシック" charset="0"/>
                <a:cs typeface="ＭＳ Ｐゴシック" charset="0"/>
              </a:rPr>
              <a:t>vs</a:t>
            </a:r>
            <a:r>
              <a:rPr lang="en-US" dirty="0">
                <a:solidFill>
                  <a:schemeClr val="bg1"/>
                </a:solidFill>
                <a:latin typeface="Arial" charset="0"/>
                <a:ea typeface="ＭＳ Ｐゴシック" charset="0"/>
                <a:cs typeface="ＭＳ Ｐゴシック" charset="0"/>
              </a:rPr>
              <a:t> species-specific ones. Also, Conserved genes have similar canonical patterns (</a:t>
            </a:r>
            <a:r>
              <a:rPr lang="en-US" dirty="0" err="1">
                <a:solidFill>
                  <a:schemeClr val="bg1"/>
                </a:solidFill>
                <a:latin typeface="Arial" charset="0"/>
                <a:ea typeface="ＭＳ Ｐゴシック" charset="0"/>
                <a:cs typeface="ＭＳ Ｐゴシック" charset="0"/>
              </a:rPr>
              <a:t>iPDPs</a:t>
            </a:r>
            <a:r>
              <a:rPr lang="en-US" dirty="0">
                <a:solidFill>
                  <a:schemeClr val="bg1"/>
                </a:solidFill>
                <a:latin typeface="Arial" charset="0"/>
                <a:ea typeface="ＭＳ Ｐゴシック" charset="0"/>
                <a:cs typeface="ＭＳ Ｐゴシック" charset="0"/>
              </a:rPr>
              <a:t>) in contrast to species specific ones (Ex of ribosomal v signaling genes)</a:t>
            </a:r>
          </a:p>
          <a:p>
            <a:pPr lvl="1"/>
            <a:r>
              <a:rPr lang="en-US" dirty="0">
                <a:solidFill>
                  <a:schemeClr val="bg1"/>
                </a:solidFill>
                <a:latin typeface="Arial" charset="0"/>
                <a:ea typeface="ＭＳ Ｐゴシック" charset="0"/>
                <a:cs typeface="ＭＳ Ｐゴシック" charset="0"/>
              </a:rPr>
              <a:t>In human cell cycle, only conserved genes show matching periodic pattern</a:t>
            </a:r>
          </a:p>
          <a:p>
            <a:pPr lvl="1"/>
            <a:endParaRPr lang="en-US" dirty="0">
              <a:solidFill>
                <a:schemeClr val="bg1"/>
              </a:solidFill>
              <a:latin typeface="Arial" charset="0"/>
              <a:ea typeface="ＭＳ Ｐゴシック" charset="0"/>
              <a:cs typeface="ＭＳ Ｐゴシック" charset="0"/>
            </a:endParaRPr>
          </a:p>
          <a:p>
            <a:pPr lvl="1"/>
            <a:endParaRPr lang="en-US" dirty="0">
              <a:solidFill>
                <a:schemeClr val="bg1"/>
              </a:solidFill>
              <a:latin typeface="Arial" charset="0"/>
              <a:ea typeface="ＭＳ Ｐゴシック" charset="0"/>
              <a:cs typeface="ＭＳ Ｐゴシック" charset="0"/>
            </a:endParaRPr>
          </a:p>
        </p:txBody>
      </p:sp>
    </p:spTree>
    <p:custDataLst>
      <p:tags r:id="rId2"/>
    </p:custDataLst>
    <p:extLst>
      <p:ext uri="{BB962C8B-B14F-4D97-AF65-F5344CB8AC3E}">
        <p14:creationId xmlns:p14="http://schemas.microsoft.com/office/powerpoint/2010/main" val="755030975"/>
      </p:ext>
    </p:extLst>
  </p:cSld>
  <p:clrMapOvr>
    <a:overrideClrMapping bg1="lt1" tx1="dk1" bg2="lt2" tx2="dk2" accent1="accent1" accent2="accent2" accent3="accent3" accent4="accent4" accent5="accent5" accent6="accent6" hlink="hlink" folHlink="folHlink"/>
  </p:clrMapOvr>
  <p:transition advTm="7592"/>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37" name="Title 1"/>
          <p:cNvSpPr>
            <a:spLocks noGrp="1"/>
          </p:cNvSpPr>
          <p:nvPr>
            <p:ph type="title"/>
          </p:nvPr>
        </p:nvSpPr>
        <p:spPr>
          <a:xfrm>
            <a:off x="457200" y="238125"/>
            <a:ext cx="8229600" cy="717550"/>
          </a:xfrm>
        </p:spPr>
        <p:txBody>
          <a:bodyPr/>
          <a:lstStyle/>
          <a:p>
            <a:r>
              <a:rPr lang="en-US" sz="3200" dirty="0">
                <a:latin typeface="Arial" charset="0"/>
                <a:ea typeface="ＭＳ Ｐゴシック" charset="0"/>
                <a:cs typeface="ＭＳ Ｐゴシック" charset="0"/>
              </a:rPr>
              <a:t>RNA-</a:t>
            </a:r>
            <a:r>
              <a:rPr lang="en-US" sz="3200" dirty="0" err="1">
                <a:latin typeface="Arial" charset="0"/>
                <a:ea typeface="ＭＳ Ｐゴシック" charset="0"/>
                <a:cs typeface="ＭＳ Ｐゴシック" charset="0"/>
              </a:rPr>
              <a:t>seq</a:t>
            </a:r>
            <a:endParaRPr lang="en-US" sz="3200" dirty="0">
              <a:latin typeface="Arial" charset="0"/>
              <a:ea typeface="ＭＳ Ｐゴシック" charset="0"/>
              <a:cs typeface="ＭＳ Ｐゴシック" charset="0"/>
            </a:endParaRPr>
          </a:p>
        </p:txBody>
      </p:sp>
      <p:pic>
        <p:nvPicPr>
          <p:cNvPr id="321539" name="Picture 2"/>
          <p:cNvPicPr>
            <a:picLocks noChangeAspect="1" noChangeArrowheads="1"/>
          </p:cNvPicPr>
          <p:nvPr/>
        </p:nvPicPr>
        <p:blipFill>
          <a:blip r:embed="rId2">
            <a:extLst>
              <a:ext uri="{28A0092B-C50C-407E-A947-70E740481C1C}">
                <a14:useLocalDpi xmlns:a14="http://schemas.microsoft.com/office/drawing/2010/main" val="0"/>
              </a:ext>
            </a:extLst>
          </a:blip>
          <a:srcRect l="75133" t="17796" r="6596" b="5090"/>
          <a:stretch>
            <a:fillRect/>
          </a:stretch>
        </p:blipFill>
        <p:spPr bwMode="auto">
          <a:xfrm>
            <a:off x="6127644" y="1626679"/>
            <a:ext cx="2345884" cy="4632277"/>
          </a:xfrm>
          <a:prstGeom prst="rect">
            <a:avLst/>
          </a:prstGeom>
          <a:noFill/>
          <a:ln w="12700">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pic>
      <p:cxnSp>
        <p:nvCxnSpPr>
          <p:cNvPr id="4" name="Straight Arrow Connector 3"/>
          <p:cNvCxnSpPr/>
          <p:nvPr/>
        </p:nvCxnSpPr>
        <p:spPr>
          <a:xfrm>
            <a:off x="5291907" y="2191897"/>
            <a:ext cx="725488" cy="0"/>
          </a:xfrm>
          <a:prstGeom prst="straightConnector1">
            <a:avLst/>
          </a:prstGeom>
          <a:ln w="12700"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
        <p:nvSpPr>
          <p:cNvPr id="321542" name="TextBox 8"/>
          <p:cNvSpPr txBox="1">
            <a:spLocks noChangeArrowheads="1"/>
          </p:cNvSpPr>
          <p:nvPr/>
        </p:nvSpPr>
        <p:spPr bwMode="auto">
          <a:xfrm>
            <a:off x="5346747" y="6638067"/>
            <a:ext cx="3613081" cy="2461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74" tIns="45690" rIns="91374" bIns="45690">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000" dirty="0">
                <a:solidFill>
                  <a:srgbClr val="7F7F7F"/>
                </a:solidFill>
              </a:rPr>
              <a:t>[</a:t>
            </a:r>
            <a:r>
              <a:rPr lang="en-US" sz="1000" i="1" dirty="0">
                <a:solidFill>
                  <a:srgbClr val="7F7F7F"/>
                </a:solidFill>
              </a:rPr>
              <a:t>PLOS CB</a:t>
            </a:r>
            <a:r>
              <a:rPr lang="en-US" sz="1000" dirty="0">
                <a:solidFill>
                  <a:srgbClr val="7F7F7F"/>
                </a:solidFill>
              </a:rPr>
              <a:t>  4:e1000158; </a:t>
            </a:r>
            <a:r>
              <a:rPr lang="en-US" sz="1000" i="1" dirty="0">
                <a:solidFill>
                  <a:srgbClr val="7F7F7F"/>
                </a:solidFill>
              </a:rPr>
              <a:t>PNAS</a:t>
            </a:r>
            <a:r>
              <a:rPr lang="en-US" sz="1000" dirty="0">
                <a:solidFill>
                  <a:srgbClr val="7F7F7F"/>
                </a:solidFill>
              </a:rPr>
              <a:t> 4:107: 5254 ; </a:t>
            </a:r>
            <a:r>
              <a:rPr lang="en-US" sz="1000" i="1" dirty="0">
                <a:solidFill>
                  <a:srgbClr val="7F7F7F"/>
                </a:solidFill>
              </a:rPr>
              <a:t>IJC </a:t>
            </a:r>
            <a:r>
              <a:rPr lang="en-US" sz="1000" dirty="0">
                <a:solidFill>
                  <a:srgbClr val="7F7F7F"/>
                </a:solidFill>
              </a:rPr>
              <a:t>123:569 ]</a:t>
            </a:r>
          </a:p>
        </p:txBody>
      </p:sp>
      <p:grpSp>
        <p:nvGrpSpPr>
          <p:cNvPr id="10" name="Group 9"/>
          <p:cNvGrpSpPr/>
          <p:nvPr/>
        </p:nvGrpSpPr>
        <p:grpSpPr>
          <a:xfrm>
            <a:off x="602320" y="1623658"/>
            <a:ext cx="4609766" cy="1217746"/>
            <a:chOff x="458297" y="1060617"/>
            <a:chExt cx="4163654" cy="1099898"/>
          </a:xfrm>
        </p:grpSpPr>
        <p:sp>
          <p:nvSpPr>
            <p:cNvPr id="3" name="TextBox 2"/>
            <p:cNvSpPr txBox="1"/>
            <p:nvPr/>
          </p:nvSpPr>
          <p:spPr>
            <a:xfrm>
              <a:off x="484448" y="1073712"/>
              <a:ext cx="3734350" cy="972970"/>
            </a:xfrm>
            <a:prstGeom prst="rect">
              <a:avLst/>
            </a:prstGeom>
            <a:noFill/>
          </p:spPr>
          <p:txBody>
            <a:bodyPr wrap="none" rtlCol="0">
              <a:spAutoFit/>
            </a:bodyPr>
            <a:lstStyle/>
            <a:p>
              <a:r>
                <a:rPr lang="en-US" sz="1600" b="0" dirty="0">
                  <a:latin typeface="Courier"/>
                  <a:cs typeface="Courier"/>
                </a:rPr>
                <a:t>ATACAAGCAAGTATAAGTTCGTATGCCGTCTT</a:t>
              </a:r>
            </a:p>
            <a:p>
              <a:r>
                <a:rPr lang="en-US" sz="1600" b="0" dirty="0">
                  <a:latin typeface="Courier"/>
                  <a:cs typeface="Courier"/>
                </a:rPr>
                <a:t>GGAGGCTGGAGTTGGGGACGTATGCGGCATAG</a:t>
              </a:r>
            </a:p>
            <a:p>
              <a:r>
                <a:rPr lang="en-US" sz="1600" b="0" dirty="0">
                  <a:latin typeface="Courier"/>
                  <a:cs typeface="Courier"/>
                </a:rPr>
                <a:t>TACCGATCGAGTCGACTGTAAACGTAGGCATA</a:t>
              </a:r>
            </a:p>
            <a:p>
              <a:r>
                <a:rPr lang="en-US" sz="1600" b="0" dirty="0">
                  <a:latin typeface="Courier"/>
                  <a:cs typeface="Courier"/>
                </a:rPr>
                <a:t>ATTCTGACTGGTGTCATGCTGATGTACTTAAA</a:t>
              </a:r>
              <a:endParaRPr lang="en-US" b="0" dirty="0" smtClean="0">
                <a:latin typeface="Helvetica"/>
                <a:cs typeface="Helvetica"/>
              </a:endParaRPr>
            </a:p>
          </p:txBody>
        </p:sp>
        <p:sp>
          <p:nvSpPr>
            <p:cNvPr id="5" name="Rectangle 4"/>
            <p:cNvSpPr/>
            <p:nvPr/>
          </p:nvSpPr>
          <p:spPr bwMode="auto">
            <a:xfrm>
              <a:off x="458297" y="1060617"/>
              <a:ext cx="4163654" cy="1099898"/>
            </a:xfrm>
            <a:prstGeom prst="rect">
              <a:avLst/>
            </a:prstGeom>
            <a:noFill/>
            <a:ln w="12700" cap="flat" cmpd="sng" algn="ctr">
              <a:solidFill>
                <a:schemeClr val="tx1"/>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algn="ctr" defTabSz="912762"/>
              <a:endParaRPr lang="en-US">
                <a:latin typeface="Arial" pitchFamily="-65" charset="0"/>
              </a:endParaRPr>
            </a:p>
          </p:txBody>
        </p:sp>
      </p:grpSp>
      <p:grpSp>
        <p:nvGrpSpPr>
          <p:cNvPr id="8" name="Group 7"/>
          <p:cNvGrpSpPr/>
          <p:nvPr/>
        </p:nvGrpSpPr>
        <p:grpSpPr>
          <a:xfrm>
            <a:off x="571415" y="3884244"/>
            <a:ext cx="4614951" cy="2378361"/>
            <a:chOff x="427391" y="3792543"/>
            <a:chExt cx="4168337" cy="2148194"/>
          </a:xfrm>
        </p:grpSpPr>
        <p:pic>
          <p:nvPicPr>
            <p:cNvPr id="9" name="Picture 2" descr="F4.large.jpg"/>
            <p:cNvPicPr>
              <a:picLocks noChangeAspect="1"/>
            </p:cNvPicPr>
            <p:nvPr/>
          </p:nvPicPr>
          <p:blipFill>
            <a:blip r:embed="rId3">
              <a:extLst>
                <a:ext uri="{28A0092B-C50C-407E-A947-70E740481C1C}">
                  <a14:useLocalDpi xmlns:a14="http://schemas.microsoft.com/office/drawing/2010/main" val="0"/>
                </a:ext>
              </a:extLst>
            </a:blip>
            <a:srcRect t="1900" r="32362" b="59163"/>
            <a:stretch>
              <a:fillRect/>
            </a:stretch>
          </p:blipFill>
          <p:spPr bwMode="auto">
            <a:xfrm>
              <a:off x="467218" y="3797270"/>
              <a:ext cx="4115419" cy="21434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 name="Rectangle 11"/>
            <p:cNvSpPr/>
            <p:nvPr/>
          </p:nvSpPr>
          <p:spPr bwMode="auto">
            <a:xfrm>
              <a:off x="427391" y="3792543"/>
              <a:ext cx="4168337" cy="2138376"/>
            </a:xfrm>
            <a:prstGeom prst="rect">
              <a:avLst/>
            </a:prstGeom>
            <a:noFill/>
            <a:ln w="12700" cap="flat" cmpd="sng" algn="ctr">
              <a:solidFill>
                <a:schemeClr val="tx1"/>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algn="ctr" defTabSz="912762"/>
              <a:endParaRPr lang="en-US">
                <a:latin typeface="Arial" pitchFamily="-65" charset="0"/>
              </a:endParaRPr>
            </a:p>
          </p:txBody>
        </p:sp>
      </p:grpSp>
      <p:cxnSp>
        <p:nvCxnSpPr>
          <p:cNvPr id="13" name="Straight Arrow Connector 12"/>
          <p:cNvCxnSpPr/>
          <p:nvPr/>
        </p:nvCxnSpPr>
        <p:spPr>
          <a:xfrm flipH="1" flipV="1">
            <a:off x="5289687" y="5132861"/>
            <a:ext cx="704555" cy="466"/>
          </a:xfrm>
          <a:prstGeom prst="straightConnector1">
            <a:avLst/>
          </a:prstGeom>
          <a:ln w="12700"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
        <p:nvSpPr>
          <p:cNvPr id="7" name="Rectangle 6"/>
          <p:cNvSpPr/>
          <p:nvPr/>
        </p:nvSpPr>
        <p:spPr>
          <a:xfrm>
            <a:off x="596990" y="2856415"/>
            <a:ext cx="4182067" cy="830993"/>
          </a:xfrm>
          <a:prstGeom prst="rect">
            <a:avLst/>
          </a:prstGeom>
        </p:spPr>
        <p:txBody>
          <a:bodyPr wrap="square" lIns="91435" tIns="45718" rIns="91435" bIns="45718">
            <a:spAutoFit/>
          </a:bodyPr>
          <a:lstStyle/>
          <a:p>
            <a:pPr>
              <a:defRPr/>
            </a:pPr>
            <a:r>
              <a:rPr lang="en-US" b="0" dirty="0" smtClean="0">
                <a:latin typeface="Helvetica"/>
                <a:cs typeface="Helvetica"/>
              </a:rPr>
              <a:t>Reads (</a:t>
            </a:r>
            <a:r>
              <a:rPr lang="en-US" b="0" dirty="0" err="1">
                <a:latin typeface="Helvetica"/>
                <a:cs typeface="Helvetica"/>
              </a:rPr>
              <a:t>fasta</a:t>
            </a:r>
            <a:r>
              <a:rPr lang="en-US" b="0" dirty="0" smtClean="0">
                <a:latin typeface="Helvetica"/>
                <a:cs typeface="Helvetica"/>
              </a:rPr>
              <a:t>)</a:t>
            </a:r>
          </a:p>
          <a:p>
            <a:pPr>
              <a:defRPr/>
            </a:pPr>
            <a:r>
              <a:rPr lang="zh-CN" altLang="en-US" b="0" dirty="0" smtClean="0">
                <a:latin typeface="Helvetica"/>
                <a:cs typeface="Helvetica"/>
              </a:rPr>
              <a:t>－</a:t>
            </a:r>
            <a:r>
              <a:rPr lang="en-US" altLang="zh-CN" b="0" dirty="0" smtClean="0">
                <a:latin typeface="Helvetica"/>
                <a:cs typeface="Helvetica"/>
              </a:rPr>
              <a:t> </a:t>
            </a:r>
            <a:r>
              <a:rPr lang="en-US" b="0" dirty="0" smtClean="0">
                <a:latin typeface="Helvetica"/>
                <a:cs typeface="Helvetica"/>
              </a:rPr>
              <a:t>Quality </a:t>
            </a:r>
            <a:r>
              <a:rPr lang="en-US" b="0" dirty="0">
                <a:latin typeface="Helvetica"/>
                <a:cs typeface="Helvetica"/>
              </a:rPr>
              <a:t>scores (</a:t>
            </a:r>
            <a:r>
              <a:rPr lang="en-US" b="0" dirty="0" err="1">
                <a:latin typeface="Helvetica"/>
                <a:cs typeface="Helvetica"/>
              </a:rPr>
              <a:t>fastq</a:t>
            </a:r>
            <a:r>
              <a:rPr lang="en-US" b="0" dirty="0" smtClean="0">
                <a:latin typeface="Helvetica"/>
                <a:cs typeface="Helvetica"/>
              </a:rPr>
              <a:t>)</a:t>
            </a:r>
          </a:p>
          <a:p>
            <a:pPr>
              <a:defRPr/>
            </a:pPr>
            <a:r>
              <a:rPr lang="zh-CN" altLang="en-US" b="0" dirty="0" smtClean="0">
                <a:latin typeface="Helvetica"/>
                <a:cs typeface="Helvetica"/>
              </a:rPr>
              <a:t>－</a:t>
            </a:r>
            <a:r>
              <a:rPr lang="en-US" altLang="zh-CN" b="0" dirty="0" smtClean="0">
                <a:latin typeface="Helvetica"/>
                <a:cs typeface="Helvetica"/>
              </a:rPr>
              <a:t> </a:t>
            </a:r>
            <a:r>
              <a:rPr lang="en-US" b="0" dirty="0">
                <a:latin typeface="Helvetica"/>
                <a:cs typeface="Helvetica"/>
              </a:rPr>
              <a:t>Mapping (BAM)</a:t>
            </a:r>
          </a:p>
          <a:p>
            <a:pPr>
              <a:defRPr/>
            </a:pPr>
            <a:r>
              <a:rPr lang="zh-CN" altLang="en-US" b="0" dirty="0" smtClean="0">
                <a:latin typeface="Helvetica"/>
                <a:cs typeface="Helvetica"/>
              </a:rPr>
              <a:t>－</a:t>
            </a:r>
            <a:r>
              <a:rPr lang="en-US" altLang="zh-CN" b="0" dirty="0" smtClean="0">
                <a:latin typeface="Helvetica"/>
                <a:cs typeface="Helvetica"/>
              </a:rPr>
              <a:t> </a:t>
            </a:r>
            <a:r>
              <a:rPr lang="en-US" b="0" dirty="0">
                <a:latin typeface="Helvetica"/>
                <a:cs typeface="Helvetica"/>
              </a:rPr>
              <a:t>Contain variant information in transcribed </a:t>
            </a:r>
            <a:r>
              <a:rPr lang="en-US" b="0" dirty="0" smtClean="0">
                <a:latin typeface="Helvetica"/>
                <a:cs typeface="Helvetica"/>
              </a:rPr>
              <a:t>regions</a:t>
            </a:r>
          </a:p>
        </p:txBody>
      </p:sp>
      <p:sp>
        <p:nvSpPr>
          <p:cNvPr id="17" name="Rectangle 16"/>
          <p:cNvSpPr/>
          <p:nvPr/>
        </p:nvSpPr>
        <p:spPr>
          <a:xfrm>
            <a:off x="552980" y="6269231"/>
            <a:ext cx="4182067" cy="461661"/>
          </a:xfrm>
          <a:prstGeom prst="rect">
            <a:avLst/>
          </a:prstGeom>
        </p:spPr>
        <p:txBody>
          <a:bodyPr wrap="square" lIns="91435" tIns="45718" rIns="91435" bIns="45718">
            <a:spAutoFit/>
          </a:bodyPr>
          <a:lstStyle/>
          <a:p>
            <a:pPr>
              <a:defRPr/>
            </a:pPr>
            <a:r>
              <a:rPr lang="en-US" b="0" dirty="0" smtClean="0">
                <a:latin typeface="Helvetica"/>
                <a:cs typeface="Helvetica"/>
              </a:rPr>
              <a:t>Quantitative information from RNA-</a:t>
            </a:r>
            <a:r>
              <a:rPr lang="en-US" b="0" dirty="0" err="1" smtClean="0">
                <a:latin typeface="Helvetica"/>
                <a:cs typeface="Helvetica"/>
              </a:rPr>
              <a:t>seq</a:t>
            </a:r>
            <a:r>
              <a:rPr lang="en-US" b="0" dirty="0" smtClean="0">
                <a:latin typeface="Helvetica"/>
                <a:cs typeface="Helvetica"/>
              </a:rPr>
              <a:t> signal: average signals at exon level (RPKMs)</a:t>
            </a:r>
            <a:endParaRPr lang="en-US" b="0" dirty="0">
              <a:latin typeface="Helvetica"/>
              <a:cs typeface="Helvetica"/>
            </a:endParaRPr>
          </a:p>
        </p:txBody>
      </p:sp>
      <p:sp>
        <p:nvSpPr>
          <p:cNvPr id="22" name="Rectangle 21"/>
          <p:cNvSpPr/>
          <p:nvPr/>
        </p:nvSpPr>
        <p:spPr>
          <a:xfrm>
            <a:off x="6139093" y="6303784"/>
            <a:ext cx="1743067" cy="276995"/>
          </a:xfrm>
          <a:prstGeom prst="rect">
            <a:avLst/>
          </a:prstGeom>
        </p:spPr>
        <p:txBody>
          <a:bodyPr wrap="square" lIns="91435" tIns="45718" rIns="91435" bIns="45718">
            <a:spAutoFit/>
          </a:bodyPr>
          <a:lstStyle/>
          <a:p>
            <a:pPr>
              <a:defRPr/>
            </a:pPr>
            <a:r>
              <a:rPr lang="en-US" b="0" dirty="0" smtClean="0">
                <a:latin typeface="Helvetica"/>
                <a:cs typeface="Helvetica"/>
              </a:rPr>
              <a:t>Reads =&gt; Signal</a:t>
            </a:r>
            <a:endParaRPr lang="en-US" b="0" dirty="0">
              <a:latin typeface="Helvetica"/>
              <a:cs typeface="Helvetica"/>
            </a:endParaRPr>
          </a:p>
        </p:txBody>
      </p:sp>
      <p:sp>
        <p:nvSpPr>
          <p:cNvPr id="16" name="Rectangle 15"/>
          <p:cNvSpPr/>
          <p:nvPr/>
        </p:nvSpPr>
        <p:spPr>
          <a:xfrm>
            <a:off x="466057" y="828191"/>
            <a:ext cx="8424281" cy="646327"/>
          </a:xfrm>
          <a:prstGeom prst="rect">
            <a:avLst/>
          </a:prstGeom>
        </p:spPr>
        <p:txBody>
          <a:bodyPr wrap="square" lIns="91435" tIns="45718" rIns="91435" bIns="45718">
            <a:spAutoFit/>
          </a:bodyPr>
          <a:lstStyle/>
          <a:p>
            <a:r>
              <a:rPr lang="en-US" sz="1800" b="0" dirty="0">
                <a:latin typeface="Helvetica"/>
                <a:cs typeface="Helvetica"/>
              </a:rPr>
              <a:t>RNA-</a:t>
            </a:r>
            <a:r>
              <a:rPr lang="en-US" sz="1800" b="0" dirty="0" err="1">
                <a:latin typeface="Helvetica"/>
                <a:cs typeface="Helvetica"/>
              </a:rPr>
              <a:t>seq</a:t>
            </a:r>
            <a:r>
              <a:rPr lang="en-US" sz="1800" b="0" dirty="0">
                <a:latin typeface="Helvetica"/>
                <a:cs typeface="Helvetica"/>
              </a:rPr>
              <a:t> uses next-generation sequencing technologies to reveal RNA presence and quantity within a biological sample.</a:t>
            </a:r>
            <a:endParaRPr lang="en-US" sz="1800" dirty="0"/>
          </a:p>
        </p:txBody>
      </p:sp>
    </p:spTree>
    <p:extLst>
      <p:ext uri="{BB962C8B-B14F-4D97-AF65-F5344CB8AC3E}">
        <p14:creationId xmlns:p14="http://schemas.microsoft.com/office/powerpoint/2010/main" val="1382934915"/>
      </p:ext>
    </p:extLst>
  </p:cSld>
  <p:clrMapOvr>
    <a:masterClrMapping/>
  </p:clrMapOvr>
  <p:transition advTm="28440"/>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5" name="Rectangle 2"/>
          <p:cNvSpPr>
            <a:spLocks noGrp="1" noChangeArrowheads="1"/>
          </p:cNvSpPr>
          <p:nvPr>
            <p:ph type="title"/>
          </p:nvPr>
        </p:nvSpPr>
        <p:spPr>
          <a:xfrm>
            <a:off x="685800" y="358775"/>
            <a:ext cx="7772400" cy="800100"/>
          </a:xfrm>
        </p:spPr>
        <p:txBody>
          <a:bodyPr/>
          <a:lstStyle/>
          <a:p>
            <a:pPr eaLnBrk="1" hangingPunct="1"/>
            <a:r>
              <a:rPr lang="en-US" sz="3600">
                <a:latin typeface="Arial" charset="0"/>
                <a:ea typeface="ＭＳ Ｐゴシック" charset="0"/>
                <a:cs typeface="ＭＳ Ｐゴシック" charset="0"/>
              </a:rPr>
              <a:t>Light-weight formats</a:t>
            </a:r>
          </a:p>
        </p:txBody>
      </p:sp>
      <p:pic>
        <p:nvPicPr>
          <p:cNvPr id="323586" name="Picture 4" descr="Screen shot 2010-06-23 at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8013" y="3254427"/>
            <a:ext cx="7796212" cy="2030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323587" name="Group 14"/>
          <p:cNvGrpSpPr>
            <a:grpSpLocks/>
          </p:cNvGrpSpPr>
          <p:nvPr/>
        </p:nvGrpSpPr>
        <p:grpSpPr bwMode="auto">
          <a:xfrm>
            <a:off x="3102002" y="5480102"/>
            <a:ext cx="2117725" cy="619125"/>
            <a:chOff x="1028700" y="4082858"/>
            <a:chExt cx="3657600" cy="1069975"/>
          </a:xfrm>
        </p:grpSpPr>
        <p:sp>
          <p:nvSpPr>
            <p:cNvPr id="323592" name="Line 6"/>
            <p:cNvSpPr>
              <a:spLocks noChangeShapeType="1"/>
            </p:cNvSpPr>
            <p:nvPr/>
          </p:nvSpPr>
          <p:spPr bwMode="auto">
            <a:xfrm>
              <a:off x="1028700" y="4235258"/>
              <a:ext cx="3657600" cy="0"/>
            </a:xfrm>
            <a:prstGeom prst="line">
              <a:avLst/>
            </a:prstGeom>
            <a:noFill/>
            <a:ln w="9525">
              <a:solidFill>
                <a:schemeClr val="tx1"/>
              </a:solidFill>
              <a:prstDash val="dash"/>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23593" name="Rectangle 7"/>
            <p:cNvSpPr>
              <a:spLocks noChangeArrowheads="1"/>
            </p:cNvSpPr>
            <p:nvPr/>
          </p:nvSpPr>
          <p:spPr bwMode="auto">
            <a:xfrm>
              <a:off x="1333500" y="4159058"/>
              <a:ext cx="990600" cy="1524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323594" name="Rectangle 8"/>
            <p:cNvSpPr>
              <a:spLocks noChangeArrowheads="1"/>
            </p:cNvSpPr>
            <p:nvPr/>
          </p:nvSpPr>
          <p:spPr bwMode="auto">
            <a:xfrm>
              <a:off x="2705100" y="4997258"/>
              <a:ext cx="533400" cy="152400"/>
            </a:xfrm>
            <a:prstGeom prst="rect">
              <a:avLst/>
            </a:prstGeom>
            <a:solidFill>
              <a:srgbClr val="FF9900"/>
            </a:solidFill>
            <a:ln w="9525">
              <a:solidFill>
                <a:schemeClr val="tx1"/>
              </a:solidFill>
              <a:miter lim="800000"/>
              <a:headEnd/>
              <a:tailEnd/>
            </a:ln>
          </p:spPr>
          <p:txBody>
            <a:bodyPr wrap="none" anchor="ctr"/>
            <a:lstStyle/>
            <a:p>
              <a:endParaRPr lang="en-US"/>
            </a:p>
          </p:txBody>
        </p:sp>
        <p:sp>
          <p:nvSpPr>
            <p:cNvPr id="323595" name="Line 9"/>
            <p:cNvSpPr>
              <a:spLocks noChangeShapeType="1"/>
            </p:cNvSpPr>
            <p:nvPr/>
          </p:nvSpPr>
          <p:spPr bwMode="auto">
            <a:xfrm flipH="1" flipV="1">
              <a:off x="2019300" y="4311458"/>
              <a:ext cx="685800" cy="685800"/>
            </a:xfrm>
            <a:prstGeom prst="line">
              <a:avLst/>
            </a:prstGeom>
            <a:noFill/>
            <a:ln w="9525" cap="rnd">
              <a:solidFill>
                <a:schemeClr val="tx1"/>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23596" name="Line 10"/>
            <p:cNvSpPr>
              <a:spLocks noChangeShapeType="1"/>
            </p:cNvSpPr>
            <p:nvPr/>
          </p:nvSpPr>
          <p:spPr bwMode="auto">
            <a:xfrm flipH="1" flipV="1">
              <a:off x="2324100" y="4311458"/>
              <a:ext cx="685800" cy="685800"/>
            </a:xfrm>
            <a:prstGeom prst="line">
              <a:avLst/>
            </a:prstGeom>
            <a:noFill/>
            <a:ln w="9525" cap="rnd">
              <a:solidFill>
                <a:schemeClr val="tx1"/>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23597" name="Line 11"/>
            <p:cNvSpPr>
              <a:spLocks noChangeShapeType="1"/>
            </p:cNvSpPr>
            <p:nvPr/>
          </p:nvSpPr>
          <p:spPr bwMode="auto">
            <a:xfrm flipH="1">
              <a:off x="3009900" y="4311458"/>
              <a:ext cx="304800" cy="685800"/>
            </a:xfrm>
            <a:prstGeom prst="line">
              <a:avLst/>
            </a:prstGeom>
            <a:noFill/>
            <a:ln w="9525" cap="rnd">
              <a:solidFill>
                <a:schemeClr val="tx1"/>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23598" name="Line 12"/>
            <p:cNvSpPr>
              <a:spLocks noChangeShapeType="1"/>
            </p:cNvSpPr>
            <p:nvPr/>
          </p:nvSpPr>
          <p:spPr bwMode="auto">
            <a:xfrm flipH="1">
              <a:off x="3238500" y="4311458"/>
              <a:ext cx="304800" cy="685800"/>
            </a:xfrm>
            <a:prstGeom prst="line">
              <a:avLst/>
            </a:prstGeom>
            <a:noFill/>
            <a:ln w="9525" cap="rnd">
              <a:solidFill>
                <a:schemeClr val="tx1"/>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23599" name="Rectangle 15"/>
            <p:cNvSpPr>
              <a:spLocks noChangeArrowheads="1"/>
            </p:cNvSpPr>
            <p:nvPr/>
          </p:nvSpPr>
          <p:spPr bwMode="auto">
            <a:xfrm>
              <a:off x="4305300" y="4159058"/>
              <a:ext cx="152400" cy="1524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323600" name="Rectangle 16"/>
            <p:cNvSpPr>
              <a:spLocks noChangeArrowheads="1"/>
            </p:cNvSpPr>
            <p:nvPr/>
          </p:nvSpPr>
          <p:spPr bwMode="auto">
            <a:xfrm>
              <a:off x="3314700" y="4159058"/>
              <a:ext cx="685800" cy="1524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323601" name="Line 22"/>
            <p:cNvSpPr>
              <a:spLocks noChangeShapeType="1"/>
            </p:cNvSpPr>
            <p:nvPr/>
          </p:nvSpPr>
          <p:spPr bwMode="auto">
            <a:xfrm flipV="1">
              <a:off x="2019300" y="4082858"/>
              <a:ext cx="0" cy="228600"/>
            </a:xfrm>
            <a:prstGeom prst="line">
              <a:avLst/>
            </a:prstGeom>
            <a:noFill/>
            <a:ln w="6350" cap="rnd">
              <a:solidFill>
                <a:schemeClr val="bg2"/>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23602" name="Line 23"/>
            <p:cNvSpPr>
              <a:spLocks noChangeShapeType="1"/>
            </p:cNvSpPr>
            <p:nvPr/>
          </p:nvSpPr>
          <p:spPr bwMode="auto">
            <a:xfrm flipV="1">
              <a:off x="2324100" y="4082858"/>
              <a:ext cx="0" cy="228600"/>
            </a:xfrm>
            <a:prstGeom prst="line">
              <a:avLst/>
            </a:prstGeom>
            <a:noFill/>
            <a:ln w="6350" cap="rnd">
              <a:solidFill>
                <a:schemeClr val="bg2"/>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23603" name="Line 24"/>
            <p:cNvSpPr>
              <a:spLocks noChangeShapeType="1"/>
            </p:cNvSpPr>
            <p:nvPr/>
          </p:nvSpPr>
          <p:spPr bwMode="auto">
            <a:xfrm flipV="1">
              <a:off x="3314700" y="4082858"/>
              <a:ext cx="0" cy="228600"/>
            </a:xfrm>
            <a:prstGeom prst="line">
              <a:avLst/>
            </a:prstGeom>
            <a:noFill/>
            <a:ln w="6350" cap="rnd">
              <a:solidFill>
                <a:schemeClr val="bg2"/>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23604" name="Line 25"/>
            <p:cNvSpPr>
              <a:spLocks noChangeShapeType="1"/>
            </p:cNvSpPr>
            <p:nvPr/>
          </p:nvSpPr>
          <p:spPr bwMode="auto">
            <a:xfrm flipV="1">
              <a:off x="3543300" y="4082858"/>
              <a:ext cx="0" cy="228600"/>
            </a:xfrm>
            <a:prstGeom prst="line">
              <a:avLst/>
            </a:prstGeom>
            <a:noFill/>
            <a:ln w="6350" cap="rnd">
              <a:solidFill>
                <a:schemeClr val="bg2"/>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23605" name="Line 33"/>
            <p:cNvSpPr>
              <a:spLocks noChangeShapeType="1"/>
            </p:cNvSpPr>
            <p:nvPr/>
          </p:nvSpPr>
          <p:spPr bwMode="auto">
            <a:xfrm>
              <a:off x="3009900" y="5013133"/>
              <a:ext cx="0" cy="139700"/>
            </a:xfrm>
            <a:prstGeom prst="line">
              <a:avLst/>
            </a:prstGeom>
            <a:noFill/>
            <a:ln w="9525" cap="rnd">
              <a:solidFill>
                <a:schemeClr val="tx1"/>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sp>
        <p:nvSpPr>
          <p:cNvPr id="323588" name="TextBox 2"/>
          <p:cNvSpPr txBox="1">
            <a:spLocks noChangeArrowheads="1"/>
          </p:cNvSpPr>
          <p:nvPr/>
        </p:nvSpPr>
        <p:spPr bwMode="auto">
          <a:xfrm>
            <a:off x="2879750" y="6192838"/>
            <a:ext cx="2663825" cy="64627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4" tIns="45690" rIns="91374" bIns="45690">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800"/>
              <a:t>Mapping coordinates without variants (MRF)</a:t>
            </a:r>
          </a:p>
        </p:txBody>
      </p:sp>
      <p:sp>
        <p:nvSpPr>
          <p:cNvPr id="323589" name="TextBox 31"/>
          <p:cNvSpPr txBox="1">
            <a:spLocks noChangeArrowheads="1"/>
          </p:cNvSpPr>
          <p:nvPr/>
        </p:nvSpPr>
        <p:spPr bwMode="auto">
          <a:xfrm>
            <a:off x="6242076" y="5494339"/>
            <a:ext cx="1992645" cy="1200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74" tIns="45690" rIns="91374" bIns="45690">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800"/>
              <a:t>Reads </a:t>
            </a:r>
            <a:br>
              <a:rPr lang="en-US" sz="1800"/>
            </a:br>
            <a:r>
              <a:rPr lang="en-US" sz="1800"/>
              <a:t>(linked via ID, </a:t>
            </a:r>
            <a:br>
              <a:rPr lang="en-US" sz="1800"/>
            </a:br>
            <a:r>
              <a:rPr lang="en-US" sz="1800"/>
              <a:t>10X larger than </a:t>
            </a:r>
            <a:br>
              <a:rPr lang="en-US" sz="1800"/>
            </a:br>
            <a:r>
              <a:rPr lang="en-US" sz="1800"/>
              <a:t>mapping coord.)</a:t>
            </a:r>
          </a:p>
        </p:txBody>
      </p:sp>
      <p:sp>
        <p:nvSpPr>
          <p:cNvPr id="323590" name="Content Placeholder 25"/>
          <p:cNvSpPr>
            <a:spLocks noGrp="1"/>
          </p:cNvSpPr>
          <p:nvPr>
            <p:ph idx="1"/>
          </p:nvPr>
        </p:nvSpPr>
        <p:spPr>
          <a:xfrm>
            <a:off x="608013" y="1174802"/>
            <a:ext cx="7796212" cy="2530549"/>
          </a:xfrm>
        </p:spPr>
        <p:txBody>
          <a:bodyPr>
            <a:spAutoFit/>
          </a:bodyPr>
          <a:lstStyle/>
          <a:p>
            <a:r>
              <a:rPr lang="en-US" dirty="0">
                <a:latin typeface="Arial" charset="0"/>
                <a:ea typeface="ＭＳ Ｐゴシック" charset="0"/>
                <a:cs typeface="ＭＳ Ｐゴシック" charset="0"/>
              </a:rPr>
              <a:t>Some lightweight format clearly separate public &amp; private info., aiding exchange</a:t>
            </a:r>
          </a:p>
          <a:p>
            <a:r>
              <a:rPr lang="en-US" dirty="0">
                <a:latin typeface="Arial" charset="0"/>
                <a:ea typeface="ＭＳ Ｐゴシック" charset="0"/>
                <a:cs typeface="ＭＳ Ｐゴシック" charset="0"/>
              </a:rPr>
              <a:t>Files become much smaller</a:t>
            </a:r>
          </a:p>
          <a:p>
            <a:r>
              <a:rPr lang="en-US" dirty="0">
                <a:latin typeface="Arial" charset="0"/>
                <a:ea typeface="ＭＳ Ｐゴシック" charset="0"/>
                <a:cs typeface="ＭＳ Ｐゴシック" charset="0"/>
              </a:rPr>
              <a:t>Distinction between formats to compute on and those to archive with – become sharper with big data</a:t>
            </a:r>
          </a:p>
          <a:p>
            <a:endParaRPr lang="en-US" dirty="0">
              <a:latin typeface="Arial" charset="0"/>
              <a:ea typeface="ＭＳ Ｐゴシック" charset="0"/>
              <a:cs typeface="ＭＳ Ｐゴシック" charset="0"/>
            </a:endParaRPr>
          </a:p>
        </p:txBody>
      </p:sp>
      <p:sp>
        <p:nvSpPr>
          <p:cNvPr id="2" name="TextBox 1"/>
          <p:cNvSpPr txBox="1"/>
          <p:nvPr/>
        </p:nvSpPr>
        <p:spPr>
          <a:xfrm>
            <a:off x="238162" y="6477052"/>
            <a:ext cx="1638319" cy="246161"/>
          </a:xfrm>
          <a:prstGeom prst="rect">
            <a:avLst/>
          </a:prstGeom>
          <a:noFill/>
        </p:spPr>
        <p:txBody>
          <a:bodyPr wrap="none" lIns="91374" tIns="45690" rIns="91374" bIns="45690">
            <a:spAutoFit/>
          </a:bodyPr>
          <a:lstStyle/>
          <a:p>
            <a:pPr>
              <a:defRPr/>
            </a:pPr>
            <a:r>
              <a:rPr lang="en-US" sz="1000" dirty="0">
                <a:solidFill>
                  <a:schemeClr val="bg1">
                    <a:lumMod val="50000"/>
                  </a:schemeClr>
                </a:solidFill>
              </a:rPr>
              <a:t>[</a:t>
            </a:r>
            <a:r>
              <a:rPr lang="en-US" sz="1000" i="1" dirty="0">
                <a:solidFill>
                  <a:schemeClr val="bg1">
                    <a:lumMod val="50000"/>
                  </a:schemeClr>
                </a:solidFill>
              </a:rPr>
              <a:t>Bioinformatics</a:t>
            </a:r>
            <a:r>
              <a:rPr lang="en-US" sz="1000" dirty="0">
                <a:solidFill>
                  <a:schemeClr val="bg1">
                    <a:lumMod val="50000"/>
                  </a:schemeClr>
                </a:solidFill>
              </a:rPr>
              <a:t> 27: 281]</a:t>
            </a:r>
          </a:p>
        </p:txBody>
      </p:sp>
    </p:spTree>
  </p:cSld>
  <p:clrMapOvr>
    <a:masterClrMapping/>
  </p:clrMapOvr>
  <p:transition spd="slow" advTm="25313"/>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3841" name="Group 90"/>
          <p:cNvGrpSpPr>
            <a:grpSpLocks/>
          </p:cNvGrpSpPr>
          <p:nvPr/>
        </p:nvGrpSpPr>
        <p:grpSpPr bwMode="auto">
          <a:xfrm>
            <a:off x="4343421" y="3962400"/>
            <a:ext cx="841375" cy="2503488"/>
            <a:chOff x="4343400" y="3962400"/>
            <a:chExt cx="841248" cy="2502932"/>
          </a:xfrm>
        </p:grpSpPr>
        <p:pic>
          <p:nvPicPr>
            <p:cNvPr id="163858" name="Picture 4" descr="C:\Users\JM\Desktop\Untitled-2.png"/>
            <p:cNvPicPr>
              <a:picLocks noChangeAspect="1" noChangeArrowheads="1"/>
            </p:cNvPicPr>
            <p:nvPr/>
          </p:nvPicPr>
          <p:blipFill>
            <a:blip r:embed="rId2">
              <a:extLst>
                <a:ext uri="{28A0092B-C50C-407E-A947-70E740481C1C}">
                  <a14:useLocalDpi xmlns:a14="http://schemas.microsoft.com/office/drawing/2010/main" val="0"/>
                </a:ext>
              </a:extLst>
            </a:blip>
            <a:srcRect r="-8183" b="-33333"/>
            <a:stretch>
              <a:fillRect/>
            </a:stretch>
          </p:blipFill>
          <p:spPr bwMode="auto">
            <a:xfrm>
              <a:off x="4343400" y="5486400"/>
              <a:ext cx="838200" cy="91440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pic>
          <p:nvPicPr>
            <p:cNvPr id="163859" name="Picture 7" descr="C:\Users\JM\Desktop\Untitled-3.png"/>
            <p:cNvPicPr>
              <a:picLocks noChangeArrowheads="1"/>
            </p:cNvPicPr>
            <p:nvPr/>
          </p:nvPicPr>
          <p:blipFill>
            <a:blip r:embed="rId3">
              <a:extLst>
                <a:ext uri="{28A0092B-C50C-407E-A947-70E740481C1C}">
                  <a14:useLocalDpi xmlns:a14="http://schemas.microsoft.com/office/drawing/2010/main" val="0"/>
                </a:ext>
              </a:extLst>
            </a:blip>
            <a:srcRect l="-9846" t="-14285" r="-8304" b="-57143"/>
            <a:stretch>
              <a:fillRect/>
            </a:stretch>
          </p:blipFill>
          <p:spPr bwMode="auto">
            <a:xfrm>
              <a:off x="4343400" y="3962400"/>
              <a:ext cx="841248" cy="91440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sp>
          <p:nvSpPr>
            <p:cNvPr id="34" name="TextBox 33"/>
            <p:cNvSpPr txBox="1"/>
            <p:nvPr/>
          </p:nvSpPr>
          <p:spPr>
            <a:xfrm>
              <a:off x="4343400" y="6095526"/>
              <a:ext cx="838073" cy="369806"/>
            </a:xfrm>
            <a:prstGeom prst="rect">
              <a:avLst/>
            </a:prstGeom>
            <a:noFill/>
          </p:spPr>
          <p:txBody>
            <a:bodyPr>
              <a:spAutoFit/>
            </a:bodyPr>
            <a:lstStyle/>
            <a:p>
              <a:pPr algn="ctr" fontAlgn="auto">
                <a:spcBef>
                  <a:spcPts val="0"/>
                </a:spcBef>
                <a:spcAft>
                  <a:spcPts val="0"/>
                </a:spcAft>
                <a:defRPr/>
              </a:pPr>
              <a:r>
                <a:rPr lang="en-US" sz="1800" b="0" dirty="0">
                  <a:solidFill>
                    <a:prstClr val="black"/>
                  </a:solidFill>
                  <a:latin typeface="Arno Pro" pitchFamily="18" charset="0"/>
                </a:rPr>
                <a:t>tumor</a:t>
              </a:r>
            </a:p>
          </p:txBody>
        </p:sp>
        <p:sp>
          <p:nvSpPr>
            <p:cNvPr id="81" name="TextBox 80"/>
            <p:cNvSpPr txBox="1"/>
            <p:nvPr/>
          </p:nvSpPr>
          <p:spPr>
            <a:xfrm>
              <a:off x="4343400" y="4571865"/>
              <a:ext cx="838073" cy="338063"/>
            </a:xfrm>
            <a:prstGeom prst="rect">
              <a:avLst/>
            </a:prstGeom>
            <a:noFill/>
          </p:spPr>
          <p:txBody>
            <a:bodyPr>
              <a:spAutoFit/>
            </a:bodyPr>
            <a:lstStyle/>
            <a:p>
              <a:pPr algn="ctr" fontAlgn="auto">
                <a:spcBef>
                  <a:spcPts val="0"/>
                </a:spcBef>
                <a:spcAft>
                  <a:spcPts val="0"/>
                </a:spcAft>
                <a:defRPr/>
              </a:pPr>
              <a:r>
                <a:rPr lang="en-US" sz="1600" b="0" dirty="0">
                  <a:solidFill>
                    <a:prstClr val="black"/>
                  </a:solidFill>
                  <a:latin typeface="Arno Pro" pitchFamily="18" charset="0"/>
                </a:rPr>
                <a:t>normal</a:t>
              </a:r>
            </a:p>
          </p:txBody>
        </p:sp>
      </p:grpSp>
      <p:pic>
        <p:nvPicPr>
          <p:cNvPr id="163842" name="Picture 3" descr="C:\Users\JM\Desktop\adult-male-body-no-descriptors-hi.png"/>
          <p:cNvPicPr>
            <a:picLocks noChangeAspect="1" noChangeArrowheads="1"/>
          </p:cNvPicPr>
          <p:nvPr/>
        </p:nvPicPr>
        <p:blipFill>
          <a:blip r:embed="rId4">
            <a:extLst>
              <a:ext uri="{28A0092B-C50C-407E-A947-70E740481C1C}">
                <a14:useLocalDpi xmlns:a14="http://schemas.microsoft.com/office/drawing/2010/main" val="0"/>
              </a:ext>
            </a:extLst>
          </a:blip>
          <a:srcRect b="17567"/>
          <a:stretch>
            <a:fillRect/>
          </a:stretch>
        </p:blipFill>
        <p:spPr bwMode="auto">
          <a:xfrm>
            <a:off x="304800" y="2209800"/>
            <a:ext cx="4000500" cy="464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163843" name="Group 85"/>
          <p:cNvGrpSpPr>
            <a:grpSpLocks/>
          </p:cNvGrpSpPr>
          <p:nvPr/>
        </p:nvGrpSpPr>
        <p:grpSpPr bwMode="auto">
          <a:xfrm>
            <a:off x="4800600" y="2895600"/>
            <a:ext cx="1295400" cy="3733800"/>
            <a:chOff x="4800600" y="2895600"/>
            <a:chExt cx="1295400" cy="3733800"/>
          </a:xfrm>
        </p:grpSpPr>
        <p:cxnSp>
          <p:nvCxnSpPr>
            <p:cNvPr id="26" name="Straight Connector 25"/>
            <p:cNvCxnSpPr/>
            <p:nvPr/>
          </p:nvCxnSpPr>
          <p:spPr>
            <a:xfrm flipV="1">
              <a:off x="4800600" y="4800600"/>
              <a:ext cx="1295400" cy="8382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a:off x="4800600" y="5638800"/>
              <a:ext cx="1295400" cy="990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flipV="1">
              <a:off x="4876800" y="2895600"/>
              <a:ext cx="1219200" cy="1295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a:off x="4876800" y="4191000"/>
              <a:ext cx="1219200" cy="533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63844" name="Group 91"/>
          <p:cNvGrpSpPr>
            <a:grpSpLocks/>
          </p:cNvGrpSpPr>
          <p:nvPr/>
        </p:nvGrpSpPr>
        <p:grpSpPr bwMode="auto">
          <a:xfrm>
            <a:off x="2514600" y="3962400"/>
            <a:ext cx="1828800" cy="2743200"/>
            <a:chOff x="2514600" y="3962400"/>
            <a:chExt cx="1828800" cy="2743200"/>
          </a:xfrm>
        </p:grpSpPr>
        <p:cxnSp>
          <p:nvCxnSpPr>
            <p:cNvPr id="7" name="Straight Connector 6"/>
            <p:cNvCxnSpPr/>
            <p:nvPr/>
          </p:nvCxnSpPr>
          <p:spPr>
            <a:xfrm flipV="1">
              <a:off x="2514600" y="5486400"/>
              <a:ext cx="1828800" cy="12192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V="1">
              <a:off x="2514600" y="6400800"/>
              <a:ext cx="1828800" cy="3048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flipV="1">
              <a:off x="2514600" y="3962400"/>
              <a:ext cx="1828800" cy="27432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flipV="1">
              <a:off x="2514600" y="4876800"/>
              <a:ext cx="1828800" cy="18288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63845" name="Group 84"/>
          <p:cNvGrpSpPr>
            <a:grpSpLocks/>
          </p:cNvGrpSpPr>
          <p:nvPr/>
        </p:nvGrpSpPr>
        <p:grpSpPr bwMode="auto">
          <a:xfrm>
            <a:off x="6096000" y="2895600"/>
            <a:ext cx="2133600" cy="3771900"/>
            <a:chOff x="6096000" y="2895600"/>
            <a:chExt cx="2133600" cy="3771900"/>
          </a:xfrm>
        </p:grpSpPr>
        <p:pic>
          <p:nvPicPr>
            <p:cNvPr id="163848" name="Picture 6" descr="C:\Users\JM\Desktop\karyograms670.jpg"/>
            <p:cNvPicPr>
              <a:picLocks noChangeArrowheads="1"/>
            </p:cNvPicPr>
            <p:nvPr/>
          </p:nvPicPr>
          <p:blipFill>
            <a:blip r:embed="rId5">
              <a:extLst>
                <a:ext uri="{28A0092B-C50C-407E-A947-70E740481C1C}">
                  <a14:useLocalDpi xmlns:a14="http://schemas.microsoft.com/office/drawing/2010/main" val="0"/>
                </a:ext>
              </a:extLst>
            </a:blip>
            <a:srcRect l="2388" t="17073" r="51045" b="2438"/>
            <a:stretch>
              <a:fillRect/>
            </a:stretch>
          </p:blipFill>
          <p:spPr bwMode="auto">
            <a:xfrm>
              <a:off x="6096000" y="2895600"/>
              <a:ext cx="2130552" cy="18653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3849" name="Picture 6" descr="C:\Users\JM\Desktop\karyograms670.jpg"/>
            <p:cNvPicPr>
              <a:picLocks noChangeAspect="1" noChangeArrowheads="1"/>
            </p:cNvPicPr>
            <p:nvPr/>
          </p:nvPicPr>
          <p:blipFill>
            <a:blip r:embed="rId5">
              <a:extLst>
                <a:ext uri="{28A0092B-C50C-407E-A947-70E740481C1C}">
                  <a14:useLocalDpi xmlns:a14="http://schemas.microsoft.com/office/drawing/2010/main" val="0"/>
                </a:ext>
              </a:extLst>
            </a:blip>
            <a:srcRect l="50896" t="10062" r="1343" b="4573"/>
            <a:stretch>
              <a:fillRect/>
            </a:stretch>
          </p:blipFill>
          <p:spPr bwMode="auto">
            <a:xfrm>
              <a:off x="6096000" y="4800600"/>
              <a:ext cx="2133600" cy="1866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163846" name="TextBox 1"/>
          <p:cNvSpPr txBox="1">
            <a:spLocks noChangeArrowheads="1"/>
          </p:cNvSpPr>
          <p:nvPr/>
        </p:nvSpPr>
        <p:spPr bwMode="auto">
          <a:xfrm>
            <a:off x="304801" y="1493839"/>
            <a:ext cx="8597900" cy="5857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defTabSz="4556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4556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4556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455613" eaLnBrk="0" fontAlgn="base" hangingPunct="0">
              <a:spcBef>
                <a:spcPct val="0"/>
              </a:spcBef>
              <a:spcAft>
                <a:spcPct val="0"/>
              </a:spcAft>
              <a:defRPr sz="2400">
                <a:solidFill>
                  <a:schemeClr val="tx1"/>
                </a:solidFill>
                <a:latin typeface="Calibri" charset="0"/>
                <a:ea typeface="ＭＳ Ｐゴシック" charset="0"/>
              </a:defRPr>
            </a:lvl9pPr>
          </a:lstStyle>
          <a:p>
            <a:pPr defTabSz="455613" eaLnBrk="1" hangingPunct="1">
              <a:spcBef>
                <a:spcPct val="20000"/>
              </a:spcBef>
            </a:pPr>
            <a:r>
              <a:rPr lang="en-US" sz="1600" b="0" smtClean="0">
                <a:solidFill>
                  <a:srgbClr val="000000"/>
                </a:solidFill>
              </a:rPr>
              <a:t>Personal genomes soon will become a commonplace part of medical research &amp; eventually treatment (esp. for cancer). They will provide a primary connection for biological science to the general public.</a:t>
            </a:r>
            <a:endParaRPr lang="en-US" sz="1600" b="0" smtClean="0">
              <a:solidFill>
                <a:srgbClr val="FFFFFF"/>
              </a:solidFill>
            </a:endParaRPr>
          </a:p>
        </p:txBody>
      </p:sp>
      <p:sp>
        <p:nvSpPr>
          <p:cNvPr id="22" name="Title 2"/>
          <p:cNvSpPr txBox="1">
            <a:spLocks/>
          </p:cNvSpPr>
          <p:nvPr/>
        </p:nvSpPr>
        <p:spPr>
          <a:xfrm>
            <a:off x="457200" y="274638"/>
            <a:ext cx="8229600" cy="1020762"/>
          </a:xfrm>
          <a:prstGeom prst="rect">
            <a:avLst/>
          </a:prstGeom>
        </p:spPr>
        <p:txBody>
          <a:bodyPr anchor="ctr">
            <a:normAutofit fontScale="82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en-US" b="0" dirty="0" smtClean="0">
                <a:solidFill>
                  <a:srgbClr val="000000"/>
                </a:solidFill>
                <a:latin typeface="Arial"/>
              </a:rPr>
              <a:t>Personal Genomics </a:t>
            </a:r>
            <a:br>
              <a:rPr lang="en-US" b="0" dirty="0" smtClean="0">
                <a:solidFill>
                  <a:srgbClr val="000000"/>
                </a:solidFill>
                <a:latin typeface="Arial"/>
              </a:rPr>
            </a:br>
            <a:r>
              <a:rPr lang="en-US" b="0" dirty="0" smtClean="0">
                <a:solidFill>
                  <a:srgbClr val="000000"/>
                </a:solidFill>
                <a:latin typeface="Arial"/>
              </a:rPr>
              <a:t>as a Gateway into Biology</a:t>
            </a:r>
            <a:endParaRPr lang="en-US" b="0" dirty="0">
              <a:solidFill>
                <a:srgbClr val="000000"/>
              </a:solidFill>
              <a:latin typeface="Arial"/>
            </a:endParaRPr>
          </a:p>
        </p:txBody>
      </p:sp>
    </p:spTree>
    <p:extLst>
      <p:ext uri="{BB962C8B-B14F-4D97-AF65-F5344CB8AC3E}">
        <p14:creationId xmlns:p14="http://schemas.microsoft.com/office/powerpoint/2010/main" val="1040748838"/>
      </p:ext>
    </p:extLst>
  </p:cSld>
  <p:clrMapOvr>
    <a:masterClrMapping/>
  </p:clrMapOvr>
  <p:transition advTm="68861"/>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3" name="Rectangle 2"/>
          <p:cNvSpPr>
            <a:spLocks noGrp="1" noChangeArrowheads="1"/>
          </p:cNvSpPr>
          <p:nvPr>
            <p:ph type="title"/>
          </p:nvPr>
        </p:nvSpPr>
        <p:spPr>
          <a:xfrm>
            <a:off x="514350" y="300038"/>
            <a:ext cx="1708150" cy="1143000"/>
          </a:xfrm>
        </p:spPr>
        <p:txBody>
          <a:bodyPr/>
          <a:lstStyle/>
          <a:p>
            <a:pPr eaLnBrk="1" hangingPunct="1"/>
            <a:r>
              <a:rPr lang="en-US">
                <a:latin typeface="Arial" charset="0"/>
                <a:ea typeface="ＭＳ Ｐゴシック" charset="0"/>
                <a:cs typeface="ＭＳ Ｐゴシック" charset="0"/>
              </a:rPr>
              <a:t>MRF Examples</a:t>
            </a:r>
          </a:p>
        </p:txBody>
      </p:sp>
      <p:grpSp>
        <p:nvGrpSpPr>
          <p:cNvPr id="325634" name="Group 4"/>
          <p:cNvGrpSpPr>
            <a:grpSpLocks/>
          </p:cNvGrpSpPr>
          <p:nvPr/>
        </p:nvGrpSpPr>
        <p:grpSpPr bwMode="auto">
          <a:xfrm>
            <a:off x="2633664" y="763588"/>
            <a:ext cx="5967412" cy="1928812"/>
            <a:chOff x="2352" y="1923"/>
            <a:chExt cx="3360" cy="1086"/>
          </a:xfrm>
        </p:grpSpPr>
        <p:sp>
          <p:nvSpPr>
            <p:cNvPr id="325675" name="Text Box 5"/>
            <p:cNvSpPr txBox="1">
              <a:spLocks noChangeArrowheads="1"/>
            </p:cNvSpPr>
            <p:nvPr/>
          </p:nvSpPr>
          <p:spPr bwMode="auto">
            <a:xfrm>
              <a:off x="2352" y="2294"/>
              <a:ext cx="912" cy="1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pPr>
              <a:r>
                <a:rPr lang="en-US"/>
                <a:t>AlignmentBlock 1</a:t>
              </a:r>
              <a:endParaRPr lang="en-US" sz="1600"/>
            </a:p>
          </p:txBody>
        </p:sp>
        <p:sp>
          <p:nvSpPr>
            <p:cNvPr id="325676" name="Line 6"/>
            <p:cNvSpPr>
              <a:spLocks noChangeShapeType="1"/>
            </p:cNvSpPr>
            <p:nvPr/>
          </p:nvSpPr>
          <p:spPr bwMode="auto">
            <a:xfrm>
              <a:off x="2448" y="2102"/>
              <a:ext cx="2304" cy="0"/>
            </a:xfrm>
            <a:prstGeom prst="line">
              <a:avLst/>
            </a:prstGeom>
            <a:noFill/>
            <a:ln w="9525">
              <a:solidFill>
                <a:schemeClr val="tx1"/>
              </a:solidFill>
              <a:prstDash val="dash"/>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25677" name="Rectangle 7"/>
            <p:cNvSpPr>
              <a:spLocks noChangeArrowheads="1"/>
            </p:cNvSpPr>
            <p:nvPr/>
          </p:nvSpPr>
          <p:spPr bwMode="auto">
            <a:xfrm>
              <a:off x="2640" y="2054"/>
              <a:ext cx="624" cy="96"/>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325678" name="Rectangle 8"/>
            <p:cNvSpPr>
              <a:spLocks noChangeArrowheads="1"/>
            </p:cNvSpPr>
            <p:nvPr/>
          </p:nvSpPr>
          <p:spPr bwMode="auto">
            <a:xfrm>
              <a:off x="3504" y="2582"/>
              <a:ext cx="336" cy="96"/>
            </a:xfrm>
            <a:prstGeom prst="rect">
              <a:avLst/>
            </a:prstGeom>
            <a:solidFill>
              <a:srgbClr val="FF9900"/>
            </a:solidFill>
            <a:ln w="9525">
              <a:solidFill>
                <a:schemeClr val="tx1"/>
              </a:solidFill>
              <a:miter lim="800000"/>
              <a:headEnd/>
              <a:tailEnd/>
            </a:ln>
          </p:spPr>
          <p:txBody>
            <a:bodyPr wrap="none" anchor="ctr"/>
            <a:lstStyle/>
            <a:p>
              <a:endParaRPr lang="en-US"/>
            </a:p>
          </p:txBody>
        </p:sp>
        <p:sp>
          <p:nvSpPr>
            <p:cNvPr id="325679" name="Line 9"/>
            <p:cNvSpPr>
              <a:spLocks noChangeShapeType="1"/>
            </p:cNvSpPr>
            <p:nvPr/>
          </p:nvSpPr>
          <p:spPr bwMode="auto">
            <a:xfrm flipH="1" flipV="1">
              <a:off x="3072" y="2150"/>
              <a:ext cx="432" cy="432"/>
            </a:xfrm>
            <a:prstGeom prst="line">
              <a:avLst/>
            </a:prstGeom>
            <a:noFill/>
            <a:ln w="9525" cap="rnd">
              <a:solidFill>
                <a:schemeClr val="tx1"/>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25680" name="Line 10"/>
            <p:cNvSpPr>
              <a:spLocks noChangeShapeType="1"/>
            </p:cNvSpPr>
            <p:nvPr/>
          </p:nvSpPr>
          <p:spPr bwMode="auto">
            <a:xfrm flipH="1" flipV="1">
              <a:off x="3264" y="2150"/>
              <a:ext cx="432" cy="432"/>
            </a:xfrm>
            <a:prstGeom prst="line">
              <a:avLst/>
            </a:prstGeom>
            <a:noFill/>
            <a:ln w="9525" cap="rnd">
              <a:solidFill>
                <a:schemeClr val="tx1"/>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25681" name="Line 11"/>
            <p:cNvSpPr>
              <a:spLocks noChangeShapeType="1"/>
            </p:cNvSpPr>
            <p:nvPr/>
          </p:nvSpPr>
          <p:spPr bwMode="auto">
            <a:xfrm flipH="1">
              <a:off x="3696" y="2150"/>
              <a:ext cx="192" cy="432"/>
            </a:xfrm>
            <a:prstGeom prst="line">
              <a:avLst/>
            </a:prstGeom>
            <a:noFill/>
            <a:ln w="9525" cap="rnd">
              <a:solidFill>
                <a:schemeClr val="tx1"/>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25682" name="Line 12"/>
            <p:cNvSpPr>
              <a:spLocks noChangeShapeType="1"/>
            </p:cNvSpPr>
            <p:nvPr/>
          </p:nvSpPr>
          <p:spPr bwMode="auto">
            <a:xfrm flipH="1">
              <a:off x="3840" y="2150"/>
              <a:ext cx="192" cy="432"/>
            </a:xfrm>
            <a:prstGeom prst="line">
              <a:avLst/>
            </a:prstGeom>
            <a:noFill/>
            <a:ln w="9525" cap="rnd">
              <a:solidFill>
                <a:schemeClr val="tx1"/>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25683" name="Text Box 13"/>
            <p:cNvSpPr txBox="1">
              <a:spLocks noChangeArrowheads="1"/>
            </p:cNvSpPr>
            <p:nvPr/>
          </p:nvSpPr>
          <p:spPr bwMode="auto">
            <a:xfrm>
              <a:off x="4800" y="1986"/>
              <a:ext cx="912" cy="1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pPr>
              <a:r>
                <a:rPr lang="en-US" sz="1600"/>
                <a:t>Reference</a:t>
              </a:r>
            </a:p>
          </p:txBody>
        </p:sp>
        <p:sp>
          <p:nvSpPr>
            <p:cNvPr id="325684" name="Text Box 14"/>
            <p:cNvSpPr txBox="1">
              <a:spLocks noChangeArrowheads="1"/>
            </p:cNvSpPr>
            <p:nvPr/>
          </p:nvSpPr>
          <p:spPr bwMode="auto">
            <a:xfrm>
              <a:off x="4224" y="2534"/>
              <a:ext cx="1344" cy="1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pPr>
              <a:r>
                <a:rPr lang="en-US" sz="1600"/>
                <a:t>Splice junction Read</a:t>
              </a:r>
            </a:p>
          </p:txBody>
        </p:sp>
        <p:sp>
          <p:nvSpPr>
            <p:cNvPr id="325685" name="Rectangle 15"/>
            <p:cNvSpPr>
              <a:spLocks noChangeArrowheads="1"/>
            </p:cNvSpPr>
            <p:nvPr/>
          </p:nvSpPr>
          <p:spPr bwMode="auto">
            <a:xfrm>
              <a:off x="4512" y="2054"/>
              <a:ext cx="96" cy="96"/>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325686" name="Rectangle 16"/>
            <p:cNvSpPr>
              <a:spLocks noChangeArrowheads="1"/>
            </p:cNvSpPr>
            <p:nvPr/>
          </p:nvSpPr>
          <p:spPr bwMode="auto">
            <a:xfrm>
              <a:off x="3888" y="2054"/>
              <a:ext cx="432" cy="96"/>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325687" name="Text Box 17"/>
            <p:cNvSpPr txBox="1">
              <a:spLocks noChangeArrowheads="1"/>
            </p:cNvSpPr>
            <p:nvPr/>
          </p:nvSpPr>
          <p:spPr bwMode="auto">
            <a:xfrm>
              <a:off x="4032" y="2294"/>
              <a:ext cx="912" cy="1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pPr>
              <a:r>
                <a:rPr lang="en-US"/>
                <a:t>AlignmentBlock 2</a:t>
              </a:r>
              <a:endParaRPr lang="en-US" sz="1600"/>
            </a:p>
          </p:txBody>
        </p:sp>
        <p:sp>
          <p:nvSpPr>
            <p:cNvPr id="325688" name="Text Box 18"/>
            <p:cNvSpPr txBox="1">
              <a:spLocks noChangeArrowheads="1"/>
            </p:cNvSpPr>
            <p:nvPr/>
          </p:nvSpPr>
          <p:spPr bwMode="auto">
            <a:xfrm>
              <a:off x="3847" y="1926"/>
              <a:ext cx="144" cy="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pPr>
              <a:r>
                <a:rPr lang="en-US" sz="800"/>
                <a:t>TS</a:t>
              </a:r>
            </a:p>
          </p:txBody>
        </p:sp>
        <p:sp>
          <p:nvSpPr>
            <p:cNvPr id="325689" name="Text Box 19"/>
            <p:cNvSpPr txBox="1">
              <a:spLocks noChangeArrowheads="1"/>
            </p:cNvSpPr>
            <p:nvPr/>
          </p:nvSpPr>
          <p:spPr bwMode="auto">
            <a:xfrm>
              <a:off x="3027" y="1923"/>
              <a:ext cx="144" cy="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pPr>
              <a:r>
                <a:rPr lang="en-US" sz="800"/>
                <a:t>TS</a:t>
              </a:r>
            </a:p>
          </p:txBody>
        </p:sp>
        <p:sp>
          <p:nvSpPr>
            <p:cNvPr id="325690" name="Text Box 20"/>
            <p:cNvSpPr txBox="1">
              <a:spLocks noChangeArrowheads="1"/>
            </p:cNvSpPr>
            <p:nvPr/>
          </p:nvSpPr>
          <p:spPr bwMode="auto">
            <a:xfrm>
              <a:off x="3995" y="1926"/>
              <a:ext cx="144" cy="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pPr>
              <a:r>
                <a:rPr lang="en-US" sz="800"/>
                <a:t>TE</a:t>
              </a:r>
            </a:p>
          </p:txBody>
        </p:sp>
        <p:sp>
          <p:nvSpPr>
            <p:cNvPr id="325691" name="Text Box 21"/>
            <p:cNvSpPr txBox="1">
              <a:spLocks noChangeArrowheads="1"/>
            </p:cNvSpPr>
            <p:nvPr/>
          </p:nvSpPr>
          <p:spPr bwMode="auto">
            <a:xfrm>
              <a:off x="3216" y="1924"/>
              <a:ext cx="144" cy="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pPr>
              <a:r>
                <a:rPr lang="en-US" sz="800"/>
                <a:t>TE</a:t>
              </a:r>
            </a:p>
          </p:txBody>
        </p:sp>
        <p:sp>
          <p:nvSpPr>
            <p:cNvPr id="325692" name="Line 22"/>
            <p:cNvSpPr>
              <a:spLocks noChangeShapeType="1"/>
            </p:cNvSpPr>
            <p:nvPr/>
          </p:nvSpPr>
          <p:spPr bwMode="auto">
            <a:xfrm flipV="1">
              <a:off x="3072" y="2006"/>
              <a:ext cx="0" cy="144"/>
            </a:xfrm>
            <a:prstGeom prst="line">
              <a:avLst/>
            </a:prstGeom>
            <a:noFill/>
            <a:ln w="6350" cap="rnd">
              <a:solidFill>
                <a:schemeClr val="bg2"/>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25693" name="Line 23"/>
            <p:cNvSpPr>
              <a:spLocks noChangeShapeType="1"/>
            </p:cNvSpPr>
            <p:nvPr/>
          </p:nvSpPr>
          <p:spPr bwMode="auto">
            <a:xfrm flipV="1">
              <a:off x="3264" y="2006"/>
              <a:ext cx="0" cy="144"/>
            </a:xfrm>
            <a:prstGeom prst="line">
              <a:avLst/>
            </a:prstGeom>
            <a:noFill/>
            <a:ln w="6350" cap="rnd">
              <a:solidFill>
                <a:schemeClr val="bg2"/>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25694" name="Line 24"/>
            <p:cNvSpPr>
              <a:spLocks noChangeShapeType="1"/>
            </p:cNvSpPr>
            <p:nvPr/>
          </p:nvSpPr>
          <p:spPr bwMode="auto">
            <a:xfrm flipV="1">
              <a:off x="3888" y="2006"/>
              <a:ext cx="0" cy="144"/>
            </a:xfrm>
            <a:prstGeom prst="line">
              <a:avLst/>
            </a:prstGeom>
            <a:noFill/>
            <a:ln w="6350" cap="rnd">
              <a:solidFill>
                <a:schemeClr val="bg2"/>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25695" name="Line 25"/>
            <p:cNvSpPr>
              <a:spLocks noChangeShapeType="1"/>
            </p:cNvSpPr>
            <p:nvPr/>
          </p:nvSpPr>
          <p:spPr bwMode="auto">
            <a:xfrm flipV="1">
              <a:off x="4032" y="2006"/>
              <a:ext cx="0" cy="144"/>
            </a:xfrm>
            <a:prstGeom prst="line">
              <a:avLst/>
            </a:prstGeom>
            <a:noFill/>
            <a:ln w="6350" cap="rnd">
              <a:solidFill>
                <a:schemeClr val="bg2"/>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25696" name="Text Box 26"/>
            <p:cNvSpPr txBox="1">
              <a:spLocks noChangeArrowheads="1"/>
            </p:cNvSpPr>
            <p:nvPr/>
          </p:nvSpPr>
          <p:spPr bwMode="auto">
            <a:xfrm>
              <a:off x="3445" y="2742"/>
              <a:ext cx="144" cy="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pPr>
              <a:r>
                <a:rPr lang="en-US" sz="800"/>
                <a:t>QS</a:t>
              </a:r>
            </a:p>
          </p:txBody>
        </p:sp>
        <p:sp>
          <p:nvSpPr>
            <p:cNvPr id="325697" name="Line 27"/>
            <p:cNvSpPr>
              <a:spLocks noChangeShapeType="1"/>
            </p:cNvSpPr>
            <p:nvPr/>
          </p:nvSpPr>
          <p:spPr bwMode="auto">
            <a:xfrm flipV="1">
              <a:off x="3504" y="2582"/>
              <a:ext cx="0" cy="144"/>
            </a:xfrm>
            <a:prstGeom prst="line">
              <a:avLst/>
            </a:prstGeom>
            <a:noFill/>
            <a:ln w="6350" cap="rnd">
              <a:solidFill>
                <a:schemeClr val="bg2"/>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25698" name="Line 28"/>
            <p:cNvSpPr>
              <a:spLocks noChangeShapeType="1"/>
            </p:cNvSpPr>
            <p:nvPr/>
          </p:nvSpPr>
          <p:spPr bwMode="auto">
            <a:xfrm flipV="1">
              <a:off x="3696" y="2582"/>
              <a:ext cx="0" cy="144"/>
            </a:xfrm>
            <a:prstGeom prst="line">
              <a:avLst/>
            </a:prstGeom>
            <a:noFill/>
            <a:ln w="6350" cap="rnd">
              <a:solidFill>
                <a:schemeClr val="bg2"/>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25699" name="Line 29"/>
            <p:cNvSpPr>
              <a:spLocks noChangeShapeType="1"/>
            </p:cNvSpPr>
            <p:nvPr/>
          </p:nvSpPr>
          <p:spPr bwMode="auto">
            <a:xfrm flipV="1">
              <a:off x="3840" y="2582"/>
              <a:ext cx="0" cy="144"/>
            </a:xfrm>
            <a:prstGeom prst="line">
              <a:avLst/>
            </a:prstGeom>
            <a:noFill/>
            <a:ln w="6350" cap="rnd">
              <a:solidFill>
                <a:schemeClr val="bg2"/>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25700" name="Text Box 30"/>
            <p:cNvSpPr txBox="1">
              <a:spLocks noChangeArrowheads="1"/>
            </p:cNvSpPr>
            <p:nvPr/>
          </p:nvSpPr>
          <p:spPr bwMode="auto">
            <a:xfrm>
              <a:off x="3806" y="2740"/>
              <a:ext cx="144" cy="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pPr>
              <a:r>
                <a:rPr lang="en-US" sz="800"/>
                <a:t>QE</a:t>
              </a:r>
            </a:p>
          </p:txBody>
        </p:sp>
        <p:sp>
          <p:nvSpPr>
            <p:cNvPr id="325701" name="Text Box 31"/>
            <p:cNvSpPr txBox="1">
              <a:spLocks noChangeArrowheads="1"/>
            </p:cNvSpPr>
            <p:nvPr/>
          </p:nvSpPr>
          <p:spPr bwMode="auto">
            <a:xfrm>
              <a:off x="3576" y="2740"/>
              <a:ext cx="203" cy="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pPr>
              <a:r>
                <a:rPr lang="en-US" sz="800"/>
                <a:t>QE/QS</a:t>
              </a:r>
            </a:p>
          </p:txBody>
        </p:sp>
        <p:sp>
          <p:nvSpPr>
            <p:cNvPr id="325702" name="Text Box 32"/>
            <p:cNvSpPr txBox="1">
              <a:spLocks noChangeArrowheads="1"/>
            </p:cNvSpPr>
            <p:nvPr/>
          </p:nvSpPr>
          <p:spPr bwMode="auto">
            <a:xfrm>
              <a:off x="2448" y="2870"/>
              <a:ext cx="2976" cy="1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pPr>
              <a:r>
                <a:rPr lang="en-US" sz="1000"/>
                <a:t>Legend: TS = TargetStart, TE = TargetEnd, QS = QueryStart, QE = QueryEnd</a:t>
              </a:r>
            </a:p>
          </p:txBody>
        </p:sp>
        <p:sp>
          <p:nvSpPr>
            <p:cNvPr id="325703" name="Line 33"/>
            <p:cNvSpPr>
              <a:spLocks noChangeShapeType="1"/>
            </p:cNvSpPr>
            <p:nvPr/>
          </p:nvSpPr>
          <p:spPr bwMode="auto">
            <a:xfrm>
              <a:off x="3696" y="2592"/>
              <a:ext cx="0" cy="88"/>
            </a:xfrm>
            <a:prstGeom prst="line">
              <a:avLst/>
            </a:prstGeom>
            <a:noFill/>
            <a:ln w="9525" cap="rnd">
              <a:solidFill>
                <a:schemeClr val="tx1"/>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sp>
        <p:nvSpPr>
          <p:cNvPr id="325635" name="Text Box 34"/>
          <p:cNvSpPr txBox="1">
            <a:spLocks noChangeArrowheads="1"/>
          </p:cNvSpPr>
          <p:nvPr/>
        </p:nvSpPr>
        <p:spPr bwMode="auto">
          <a:xfrm>
            <a:off x="3482975" y="196859"/>
            <a:ext cx="4267200" cy="1999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4" tIns="45690" rIns="91374" bIns="45690">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lnSpc>
                <a:spcPct val="50000"/>
              </a:lnSpc>
              <a:spcBef>
                <a:spcPts val="600"/>
              </a:spcBef>
              <a:spcAft>
                <a:spcPts val="600"/>
              </a:spcAft>
            </a:pPr>
            <a:r>
              <a:rPr lang="en-US">
                <a:latin typeface="Courier New" charset="0"/>
              </a:rPr>
              <a:t>chr2:+:601:630:1:30,chr2:+:921:940:31:50</a:t>
            </a:r>
            <a:endParaRPr lang="en-US"/>
          </a:p>
        </p:txBody>
      </p:sp>
      <p:sp>
        <p:nvSpPr>
          <p:cNvPr id="325636" name="TextBox 35"/>
          <p:cNvSpPr txBox="1">
            <a:spLocks noChangeArrowheads="1"/>
          </p:cNvSpPr>
          <p:nvPr/>
        </p:nvSpPr>
        <p:spPr bwMode="auto">
          <a:xfrm>
            <a:off x="204815" y="6424622"/>
            <a:ext cx="3805237" cy="276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4" tIns="45690" rIns="91374" bIns="45690">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a:solidFill>
                  <a:srgbClr val="B3B3B3"/>
                </a:solidFill>
              </a:rPr>
              <a:t>[Habegger et al., Bioinformatics (‘11)]</a:t>
            </a:r>
          </a:p>
        </p:txBody>
      </p:sp>
      <p:sp>
        <p:nvSpPr>
          <p:cNvPr id="325637" name="Text Box 4"/>
          <p:cNvSpPr txBox="1">
            <a:spLocks noChangeArrowheads="1"/>
          </p:cNvSpPr>
          <p:nvPr/>
        </p:nvSpPr>
        <p:spPr bwMode="auto">
          <a:xfrm>
            <a:off x="3482975" y="3676658"/>
            <a:ext cx="4267200" cy="1999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4" tIns="45690" rIns="91374" bIns="45690">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lnSpc>
                <a:spcPct val="50000"/>
              </a:lnSpc>
              <a:spcBef>
                <a:spcPts val="600"/>
              </a:spcBef>
              <a:spcAft>
                <a:spcPts val="600"/>
              </a:spcAft>
            </a:pPr>
            <a:r>
              <a:rPr lang="en-US">
                <a:latin typeface="Courier New" charset="0"/>
              </a:rPr>
              <a:t>chr9:+:431:480:1:50|chr9:+:945:994:1:50</a:t>
            </a:r>
          </a:p>
        </p:txBody>
      </p:sp>
      <p:grpSp>
        <p:nvGrpSpPr>
          <p:cNvPr id="325638" name="Group 5"/>
          <p:cNvGrpSpPr>
            <a:grpSpLocks/>
          </p:cNvGrpSpPr>
          <p:nvPr/>
        </p:nvGrpSpPr>
        <p:grpSpPr bwMode="auto">
          <a:xfrm>
            <a:off x="2682875" y="4170365"/>
            <a:ext cx="5867400" cy="1835150"/>
            <a:chOff x="2016" y="2058"/>
            <a:chExt cx="3696" cy="1156"/>
          </a:xfrm>
        </p:grpSpPr>
        <p:sp>
          <p:nvSpPr>
            <p:cNvPr id="325641" name="Text Box 6"/>
            <p:cNvSpPr txBox="1">
              <a:spLocks noChangeArrowheads="1"/>
            </p:cNvSpPr>
            <p:nvPr/>
          </p:nvSpPr>
          <p:spPr bwMode="auto">
            <a:xfrm>
              <a:off x="4848" y="2127"/>
              <a:ext cx="816" cy="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pPr>
              <a:r>
                <a:rPr lang="en-US" sz="1600"/>
                <a:t>Reference</a:t>
              </a:r>
            </a:p>
          </p:txBody>
        </p:sp>
        <p:sp>
          <p:nvSpPr>
            <p:cNvPr id="325642" name="Text Box 7"/>
            <p:cNvSpPr txBox="1">
              <a:spLocks noChangeArrowheads="1"/>
            </p:cNvSpPr>
            <p:nvPr/>
          </p:nvSpPr>
          <p:spPr bwMode="auto">
            <a:xfrm>
              <a:off x="4464" y="2675"/>
              <a:ext cx="1248" cy="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pPr>
              <a:r>
                <a:rPr lang="en-US" sz="1600"/>
                <a:t>Paired-end Read</a:t>
              </a:r>
            </a:p>
          </p:txBody>
        </p:sp>
        <p:grpSp>
          <p:nvGrpSpPr>
            <p:cNvPr id="325643" name="Group 8"/>
            <p:cNvGrpSpPr>
              <a:grpSpLocks/>
            </p:cNvGrpSpPr>
            <p:nvPr/>
          </p:nvGrpSpPr>
          <p:grpSpPr bwMode="auto">
            <a:xfrm>
              <a:off x="2016" y="2058"/>
              <a:ext cx="3510" cy="1156"/>
              <a:chOff x="2016" y="2058"/>
              <a:chExt cx="3510" cy="1156"/>
            </a:xfrm>
          </p:grpSpPr>
          <p:sp>
            <p:nvSpPr>
              <p:cNvPr id="325644" name="Line 9"/>
              <p:cNvSpPr>
                <a:spLocks noChangeShapeType="1"/>
              </p:cNvSpPr>
              <p:nvPr/>
            </p:nvSpPr>
            <p:spPr bwMode="auto">
              <a:xfrm>
                <a:off x="2448" y="2243"/>
                <a:ext cx="2304" cy="0"/>
              </a:xfrm>
              <a:prstGeom prst="line">
                <a:avLst/>
              </a:prstGeom>
              <a:noFill/>
              <a:ln w="9525">
                <a:solidFill>
                  <a:schemeClr val="tx1"/>
                </a:solidFill>
                <a:prstDash val="dash"/>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25645" name="Rectangle 10"/>
              <p:cNvSpPr>
                <a:spLocks noChangeArrowheads="1"/>
              </p:cNvSpPr>
              <p:nvPr/>
            </p:nvSpPr>
            <p:spPr bwMode="auto">
              <a:xfrm>
                <a:off x="2640" y="2195"/>
                <a:ext cx="624" cy="96"/>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325646" name="Rectangle 11"/>
              <p:cNvSpPr>
                <a:spLocks noChangeArrowheads="1"/>
              </p:cNvSpPr>
              <p:nvPr/>
            </p:nvSpPr>
            <p:spPr bwMode="auto">
              <a:xfrm>
                <a:off x="4512" y="2195"/>
                <a:ext cx="96" cy="96"/>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325647" name="Rectangle 12"/>
              <p:cNvSpPr>
                <a:spLocks noChangeArrowheads="1"/>
              </p:cNvSpPr>
              <p:nvPr/>
            </p:nvSpPr>
            <p:spPr bwMode="auto">
              <a:xfrm>
                <a:off x="3888" y="2195"/>
                <a:ext cx="432" cy="96"/>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325648" name="Text Box 13"/>
              <p:cNvSpPr txBox="1">
                <a:spLocks noChangeArrowheads="1"/>
              </p:cNvSpPr>
              <p:nvPr/>
            </p:nvSpPr>
            <p:spPr bwMode="auto">
              <a:xfrm>
                <a:off x="4176" y="2435"/>
                <a:ext cx="912" cy="2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pPr>
                <a:r>
                  <a:rPr lang="en-US"/>
                  <a:t>AlignmentBlock 2</a:t>
                </a:r>
                <a:endParaRPr lang="en-US" sz="1600"/>
              </a:p>
            </p:txBody>
          </p:sp>
          <p:sp>
            <p:nvSpPr>
              <p:cNvPr id="325649" name="Text Box 14"/>
              <p:cNvSpPr txBox="1">
                <a:spLocks noChangeArrowheads="1"/>
              </p:cNvSpPr>
              <p:nvPr/>
            </p:nvSpPr>
            <p:spPr bwMode="auto">
              <a:xfrm>
                <a:off x="2016" y="2448"/>
                <a:ext cx="912" cy="2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pPr>
                <a:r>
                  <a:rPr lang="en-US"/>
                  <a:t>AlignmentBlock 1</a:t>
                </a:r>
                <a:endParaRPr lang="en-US" sz="1600"/>
              </a:p>
            </p:txBody>
          </p:sp>
          <p:sp>
            <p:nvSpPr>
              <p:cNvPr id="325650" name="Text Box 15"/>
              <p:cNvSpPr txBox="1">
                <a:spLocks noChangeArrowheads="1"/>
              </p:cNvSpPr>
              <p:nvPr/>
            </p:nvSpPr>
            <p:spPr bwMode="auto">
              <a:xfrm>
                <a:off x="3878" y="2071"/>
                <a:ext cx="144" cy="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pPr>
                <a:r>
                  <a:rPr lang="en-US" sz="800"/>
                  <a:t>TS</a:t>
                </a:r>
              </a:p>
            </p:txBody>
          </p:sp>
          <p:sp>
            <p:nvSpPr>
              <p:cNvPr id="325651" name="Text Box 16"/>
              <p:cNvSpPr txBox="1">
                <a:spLocks noChangeArrowheads="1"/>
              </p:cNvSpPr>
              <p:nvPr/>
            </p:nvSpPr>
            <p:spPr bwMode="auto">
              <a:xfrm>
                <a:off x="2733" y="2058"/>
                <a:ext cx="144" cy="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pPr>
                <a:r>
                  <a:rPr lang="en-US" sz="800"/>
                  <a:t>TS</a:t>
                </a:r>
              </a:p>
            </p:txBody>
          </p:sp>
          <p:sp>
            <p:nvSpPr>
              <p:cNvPr id="325652" name="Text Box 17"/>
              <p:cNvSpPr txBox="1">
                <a:spLocks noChangeArrowheads="1"/>
              </p:cNvSpPr>
              <p:nvPr/>
            </p:nvSpPr>
            <p:spPr bwMode="auto">
              <a:xfrm>
                <a:off x="4212" y="2067"/>
                <a:ext cx="144" cy="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pPr>
                <a:r>
                  <a:rPr lang="en-US" sz="800"/>
                  <a:t>TE</a:t>
                </a:r>
              </a:p>
            </p:txBody>
          </p:sp>
          <p:sp>
            <p:nvSpPr>
              <p:cNvPr id="325653" name="Text Box 18"/>
              <p:cNvSpPr txBox="1">
                <a:spLocks noChangeArrowheads="1"/>
              </p:cNvSpPr>
              <p:nvPr/>
            </p:nvSpPr>
            <p:spPr bwMode="auto">
              <a:xfrm>
                <a:off x="3072" y="2065"/>
                <a:ext cx="144" cy="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pPr>
                <a:r>
                  <a:rPr lang="en-US" sz="800"/>
                  <a:t>TE</a:t>
                </a:r>
              </a:p>
            </p:txBody>
          </p:sp>
          <p:sp>
            <p:nvSpPr>
              <p:cNvPr id="325654" name="Line 19"/>
              <p:cNvSpPr>
                <a:spLocks noChangeShapeType="1"/>
              </p:cNvSpPr>
              <p:nvPr/>
            </p:nvSpPr>
            <p:spPr bwMode="auto">
              <a:xfrm flipV="1">
                <a:off x="2778" y="2141"/>
                <a:ext cx="0" cy="144"/>
              </a:xfrm>
              <a:prstGeom prst="line">
                <a:avLst/>
              </a:prstGeom>
              <a:noFill/>
              <a:ln w="6350" cap="rnd">
                <a:solidFill>
                  <a:schemeClr val="bg2"/>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25655" name="Line 20"/>
              <p:cNvSpPr>
                <a:spLocks noChangeShapeType="1"/>
              </p:cNvSpPr>
              <p:nvPr/>
            </p:nvSpPr>
            <p:spPr bwMode="auto">
              <a:xfrm flipV="1">
                <a:off x="3116" y="2149"/>
                <a:ext cx="0" cy="144"/>
              </a:xfrm>
              <a:prstGeom prst="line">
                <a:avLst/>
              </a:prstGeom>
              <a:noFill/>
              <a:ln w="6350" cap="rnd">
                <a:solidFill>
                  <a:schemeClr val="bg2"/>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25656" name="Line 21"/>
              <p:cNvSpPr>
                <a:spLocks noChangeShapeType="1"/>
              </p:cNvSpPr>
              <p:nvPr/>
            </p:nvSpPr>
            <p:spPr bwMode="auto">
              <a:xfrm flipV="1">
                <a:off x="3931" y="2157"/>
                <a:ext cx="0" cy="144"/>
              </a:xfrm>
              <a:prstGeom prst="line">
                <a:avLst/>
              </a:prstGeom>
              <a:noFill/>
              <a:ln w="6350" cap="rnd">
                <a:solidFill>
                  <a:schemeClr val="bg2"/>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25657" name="Line 22"/>
              <p:cNvSpPr>
                <a:spLocks noChangeShapeType="1"/>
              </p:cNvSpPr>
              <p:nvPr/>
            </p:nvSpPr>
            <p:spPr bwMode="auto">
              <a:xfrm flipV="1">
                <a:off x="4259" y="2145"/>
                <a:ext cx="0" cy="144"/>
              </a:xfrm>
              <a:prstGeom prst="line">
                <a:avLst/>
              </a:prstGeom>
              <a:noFill/>
              <a:ln w="6350" cap="rnd">
                <a:solidFill>
                  <a:schemeClr val="bg2"/>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25658" name="Text Box 23"/>
              <p:cNvSpPr txBox="1">
                <a:spLocks noChangeArrowheads="1"/>
              </p:cNvSpPr>
              <p:nvPr/>
            </p:nvSpPr>
            <p:spPr bwMode="auto">
              <a:xfrm>
                <a:off x="3007" y="2881"/>
                <a:ext cx="144" cy="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pPr>
                <a:r>
                  <a:rPr lang="en-US" sz="800"/>
                  <a:t>QS</a:t>
                </a:r>
              </a:p>
            </p:txBody>
          </p:sp>
          <p:sp>
            <p:nvSpPr>
              <p:cNvPr id="325659" name="Line 24"/>
              <p:cNvSpPr>
                <a:spLocks noChangeShapeType="1"/>
              </p:cNvSpPr>
              <p:nvPr/>
            </p:nvSpPr>
            <p:spPr bwMode="auto">
              <a:xfrm flipV="1">
                <a:off x="3062" y="2726"/>
                <a:ext cx="0" cy="144"/>
              </a:xfrm>
              <a:prstGeom prst="line">
                <a:avLst/>
              </a:prstGeom>
              <a:noFill/>
              <a:ln w="6350" cap="rnd">
                <a:solidFill>
                  <a:schemeClr val="bg2"/>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25660" name="Line 25"/>
              <p:cNvSpPr>
                <a:spLocks noChangeShapeType="1"/>
              </p:cNvSpPr>
              <p:nvPr/>
            </p:nvSpPr>
            <p:spPr bwMode="auto">
              <a:xfrm flipV="1">
                <a:off x="3395" y="2731"/>
                <a:ext cx="0" cy="144"/>
              </a:xfrm>
              <a:prstGeom prst="line">
                <a:avLst/>
              </a:prstGeom>
              <a:noFill/>
              <a:ln w="6350" cap="rnd">
                <a:solidFill>
                  <a:schemeClr val="bg2"/>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25661" name="Line 26"/>
              <p:cNvSpPr>
                <a:spLocks noChangeShapeType="1"/>
              </p:cNvSpPr>
              <p:nvPr/>
            </p:nvSpPr>
            <p:spPr bwMode="auto">
              <a:xfrm flipV="1">
                <a:off x="3741" y="2725"/>
                <a:ext cx="0" cy="144"/>
              </a:xfrm>
              <a:prstGeom prst="line">
                <a:avLst/>
              </a:prstGeom>
              <a:noFill/>
              <a:ln w="6350" cap="rnd">
                <a:solidFill>
                  <a:schemeClr val="bg2"/>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25662" name="Text Box 27"/>
              <p:cNvSpPr txBox="1">
                <a:spLocks noChangeArrowheads="1"/>
              </p:cNvSpPr>
              <p:nvPr/>
            </p:nvSpPr>
            <p:spPr bwMode="auto">
              <a:xfrm>
                <a:off x="3701" y="2881"/>
                <a:ext cx="144" cy="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pPr>
                <a:r>
                  <a:rPr lang="en-US" sz="800"/>
                  <a:t>QS</a:t>
                </a:r>
              </a:p>
            </p:txBody>
          </p:sp>
          <p:sp>
            <p:nvSpPr>
              <p:cNvPr id="325663" name="Text Box 28"/>
              <p:cNvSpPr txBox="1">
                <a:spLocks noChangeArrowheads="1"/>
              </p:cNvSpPr>
              <p:nvPr/>
            </p:nvSpPr>
            <p:spPr bwMode="auto">
              <a:xfrm>
                <a:off x="3351" y="2881"/>
                <a:ext cx="203" cy="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pPr>
                <a:r>
                  <a:rPr lang="en-US" sz="800"/>
                  <a:t>QE</a:t>
                </a:r>
              </a:p>
            </p:txBody>
          </p:sp>
          <p:sp>
            <p:nvSpPr>
              <p:cNvPr id="325664" name="Text Box 29"/>
              <p:cNvSpPr txBox="1">
                <a:spLocks noChangeArrowheads="1"/>
              </p:cNvSpPr>
              <p:nvPr/>
            </p:nvSpPr>
            <p:spPr bwMode="auto">
              <a:xfrm>
                <a:off x="2304" y="3059"/>
                <a:ext cx="3222" cy="1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pPr>
                <a:r>
                  <a:rPr lang="en-US" sz="1000"/>
                  <a:t>Legend: TS = TargetStart, TE = TargetEnd, QS = QueryStart, QE = QueryEnd</a:t>
                </a:r>
              </a:p>
            </p:txBody>
          </p:sp>
          <p:sp>
            <p:nvSpPr>
              <p:cNvPr id="325665" name="Line 30"/>
              <p:cNvSpPr>
                <a:spLocks noChangeShapeType="1"/>
              </p:cNvSpPr>
              <p:nvPr/>
            </p:nvSpPr>
            <p:spPr bwMode="auto">
              <a:xfrm flipV="1">
                <a:off x="4073" y="2723"/>
                <a:ext cx="0" cy="144"/>
              </a:xfrm>
              <a:prstGeom prst="line">
                <a:avLst/>
              </a:prstGeom>
              <a:noFill/>
              <a:ln w="6350" cap="rnd">
                <a:solidFill>
                  <a:schemeClr val="bg2"/>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25666" name="Line 31"/>
              <p:cNvSpPr>
                <a:spLocks noChangeShapeType="1"/>
              </p:cNvSpPr>
              <p:nvPr/>
            </p:nvSpPr>
            <p:spPr bwMode="auto">
              <a:xfrm flipV="1">
                <a:off x="3399" y="2627"/>
                <a:ext cx="144" cy="96"/>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25667" name="Line 32"/>
              <p:cNvSpPr>
                <a:spLocks noChangeShapeType="1"/>
              </p:cNvSpPr>
              <p:nvPr/>
            </p:nvSpPr>
            <p:spPr bwMode="auto">
              <a:xfrm>
                <a:off x="3543" y="2627"/>
                <a:ext cx="192" cy="96"/>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25668" name="Text Box 33"/>
              <p:cNvSpPr txBox="1">
                <a:spLocks noChangeArrowheads="1"/>
              </p:cNvSpPr>
              <p:nvPr/>
            </p:nvSpPr>
            <p:spPr bwMode="auto">
              <a:xfrm>
                <a:off x="4026" y="2873"/>
                <a:ext cx="144" cy="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pPr>
                <a:r>
                  <a:rPr lang="en-US" sz="800"/>
                  <a:t>QE</a:t>
                </a:r>
              </a:p>
            </p:txBody>
          </p:sp>
          <p:sp>
            <p:nvSpPr>
              <p:cNvPr id="325669" name="Line 34"/>
              <p:cNvSpPr>
                <a:spLocks noChangeShapeType="1"/>
              </p:cNvSpPr>
              <p:nvPr/>
            </p:nvSpPr>
            <p:spPr bwMode="auto">
              <a:xfrm>
                <a:off x="2772" y="2291"/>
                <a:ext cx="288" cy="432"/>
              </a:xfrm>
              <a:prstGeom prst="line">
                <a:avLst/>
              </a:prstGeom>
              <a:noFill/>
              <a:ln w="9525" cap="rnd">
                <a:solidFill>
                  <a:schemeClr val="tx1"/>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25670" name="Line 35"/>
              <p:cNvSpPr>
                <a:spLocks noChangeShapeType="1"/>
              </p:cNvSpPr>
              <p:nvPr/>
            </p:nvSpPr>
            <p:spPr bwMode="auto">
              <a:xfrm>
                <a:off x="3112" y="2291"/>
                <a:ext cx="288" cy="432"/>
              </a:xfrm>
              <a:prstGeom prst="line">
                <a:avLst/>
              </a:prstGeom>
              <a:noFill/>
              <a:ln w="9525" cap="rnd">
                <a:solidFill>
                  <a:schemeClr val="tx1"/>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25671" name="Line 36"/>
              <p:cNvSpPr>
                <a:spLocks noChangeShapeType="1"/>
              </p:cNvSpPr>
              <p:nvPr/>
            </p:nvSpPr>
            <p:spPr bwMode="auto">
              <a:xfrm flipH="1">
                <a:off x="4074" y="2295"/>
                <a:ext cx="189" cy="421"/>
              </a:xfrm>
              <a:prstGeom prst="line">
                <a:avLst/>
              </a:prstGeom>
              <a:noFill/>
              <a:ln w="9525" cap="rnd">
                <a:solidFill>
                  <a:schemeClr val="tx1"/>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25672" name="Rectangle 37"/>
              <p:cNvSpPr>
                <a:spLocks noChangeArrowheads="1"/>
              </p:cNvSpPr>
              <p:nvPr/>
            </p:nvSpPr>
            <p:spPr bwMode="auto">
              <a:xfrm>
                <a:off x="3060" y="2726"/>
                <a:ext cx="336" cy="96"/>
              </a:xfrm>
              <a:prstGeom prst="rect">
                <a:avLst/>
              </a:prstGeom>
              <a:solidFill>
                <a:srgbClr val="FF9900"/>
              </a:solidFill>
              <a:ln w="9525">
                <a:solidFill>
                  <a:schemeClr val="tx1"/>
                </a:solidFill>
                <a:miter lim="800000"/>
                <a:headEnd/>
                <a:tailEnd/>
              </a:ln>
            </p:spPr>
            <p:txBody>
              <a:bodyPr wrap="none" anchor="ctr"/>
              <a:lstStyle/>
              <a:p>
                <a:endParaRPr lang="en-US"/>
              </a:p>
            </p:txBody>
          </p:sp>
          <p:sp>
            <p:nvSpPr>
              <p:cNvPr id="325673" name="Rectangle 38"/>
              <p:cNvSpPr>
                <a:spLocks noChangeArrowheads="1"/>
              </p:cNvSpPr>
              <p:nvPr/>
            </p:nvSpPr>
            <p:spPr bwMode="auto">
              <a:xfrm>
                <a:off x="3740" y="2722"/>
                <a:ext cx="336" cy="96"/>
              </a:xfrm>
              <a:prstGeom prst="rect">
                <a:avLst/>
              </a:prstGeom>
              <a:solidFill>
                <a:srgbClr val="FF9900"/>
              </a:solidFill>
              <a:ln w="9525">
                <a:solidFill>
                  <a:schemeClr val="tx1"/>
                </a:solidFill>
                <a:miter lim="800000"/>
                <a:headEnd/>
                <a:tailEnd/>
              </a:ln>
            </p:spPr>
            <p:txBody>
              <a:bodyPr wrap="none" anchor="ctr"/>
              <a:lstStyle/>
              <a:p>
                <a:endParaRPr lang="en-US"/>
              </a:p>
            </p:txBody>
          </p:sp>
          <p:sp>
            <p:nvSpPr>
              <p:cNvPr id="325674" name="Line 39"/>
              <p:cNvSpPr>
                <a:spLocks noChangeShapeType="1"/>
              </p:cNvSpPr>
              <p:nvPr/>
            </p:nvSpPr>
            <p:spPr bwMode="auto">
              <a:xfrm flipH="1">
                <a:off x="3744" y="2297"/>
                <a:ext cx="189" cy="421"/>
              </a:xfrm>
              <a:prstGeom prst="line">
                <a:avLst/>
              </a:prstGeom>
              <a:noFill/>
              <a:ln w="9525" cap="rnd">
                <a:solidFill>
                  <a:schemeClr val="tx1"/>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grpSp>
      <p:sp>
        <p:nvSpPr>
          <p:cNvPr id="325639" name="TextBox 2"/>
          <p:cNvSpPr txBox="1">
            <a:spLocks noChangeArrowheads="1"/>
          </p:cNvSpPr>
          <p:nvPr/>
        </p:nvSpPr>
        <p:spPr bwMode="auto">
          <a:xfrm>
            <a:off x="333376" y="4957764"/>
            <a:ext cx="1766888" cy="1200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4" tIns="45690" rIns="91374" bIns="45690">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b="0"/>
              <a:t>Reference based compression (ie CRAM) is similar but it stores actual variant beyond just position of alignment block</a:t>
            </a:r>
          </a:p>
        </p:txBody>
      </p:sp>
      <p:sp>
        <p:nvSpPr>
          <p:cNvPr id="325640" name="Rectangle 3"/>
          <p:cNvSpPr>
            <a:spLocks noChangeArrowheads="1"/>
          </p:cNvSpPr>
          <p:nvPr/>
        </p:nvSpPr>
        <p:spPr bwMode="auto">
          <a:xfrm>
            <a:off x="304805" y="1681214"/>
            <a:ext cx="2124075" cy="30469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4" tIns="45690" rIns="91374" bIns="45690">
            <a:spAutoFit/>
          </a:bodyPr>
          <a:lstStyle/>
          <a:p>
            <a:r>
              <a:rPr lang="en-US"/>
              <a:t>10X Compression Ex.</a:t>
            </a:r>
          </a:p>
          <a:p>
            <a:endParaRPr lang="en-US"/>
          </a:p>
          <a:p>
            <a:r>
              <a:rPr lang="en-US"/>
              <a:t>Raw ELAND</a:t>
            </a:r>
            <a:r>
              <a:rPr lang="en-US" b="0"/>
              <a:t> export file has uncompressed file size: ∼4 GB; total number of reads: ∼20 million; number of mapped reads: ∼12 million .  </a:t>
            </a:r>
          </a:p>
          <a:p>
            <a:endParaRPr lang="en-US"/>
          </a:p>
          <a:p>
            <a:r>
              <a:rPr lang="en-US"/>
              <a:t>MRF file</a:t>
            </a:r>
            <a:r>
              <a:rPr lang="en-US" b="0"/>
              <a:t> is significantly smaller (∼400 MB uncompressed, ∼130 MB compressed with gzip). </a:t>
            </a:r>
          </a:p>
          <a:p>
            <a:endParaRPr lang="en-US"/>
          </a:p>
          <a:p>
            <a:r>
              <a:rPr lang="en-US"/>
              <a:t>BAM file</a:t>
            </a:r>
            <a:r>
              <a:rPr lang="en-US" b="0"/>
              <a:t> </a:t>
            </a:r>
            <a:br>
              <a:rPr lang="en-US" b="0"/>
            </a:br>
            <a:r>
              <a:rPr lang="en-US" b="0"/>
              <a:t>has a size of ∼1.2 GB. </a:t>
            </a:r>
          </a:p>
          <a:p>
            <a:endParaRPr lang="en-US" b="0"/>
          </a:p>
        </p:txBody>
      </p:sp>
    </p:spTree>
  </p:cSld>
  <p:clrMapOvr>
    <a:masterClrMapping/>
  </p:clrMapOvr>
  <p:transition spd="slow" advTm="37804"/>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07553" name="Title 1"/>
          <p:cNvSpPr>
            <a:spLocks noGrp="1"/>
          </p:cNvSpPr>
          <p:nvPr>
            <p:ph type="title"/>
            <p:custDataLst>
              <p:tags r:id="rId3"/>
            </p:custDataLst>
          </p:nvPr>
        </p:nvSpPr>
        <p:spPr>
          <a:xfrm>
            <a:off x="4842934" y="135468"/>
            <a:ext cx="4102087" cy="1131710"/>
          </a:xfrm>
        </p:spPr>
        <p:txBody>
          <a:bodyPr/>
          <a:lstStyle/>
          <a:p>
            <a:pPr>
              <a:defRPr/>
            </a:pPr>
            <a:r>
              <a:rPr lang="en-US" sz="1800" dirty="0">
                <a:solidFill>
                  <a:schemeClr val="tx1">
                    <a:lumMod val="50000"/>
                    <a:lumOff val="50000"/>
                  </a:schemeClr>
                </a:solidFill>
              </a:rPr>
              <a:t> </a:t>
            </a:r>
            <a:r>
              <a:rPr lang="en-US" sz="1800" dirty="0" smtClean="0">
                <a:solidFill>
                  <a:schemeClr val="tx1">
                    <a:lumMod val="50000"/>
                    <a:lumOff val="50000"/>
                  </a:schemeClr>
                </a:solidFill>
              </a:rPr>
              <a:t>Large-scale </a:t>
            </a:r>
            <a:r>
              <a:rPr lang="en-US" sz="1800" dirty="0" err="1" smtClean="0">
                <a:solidFill>
                  <a:schemeClr val="tx1">
                    <a:lumMod val="50000"/>
                    <a:lumOff val="50000"/>
                  </a:schemeClr>
                </a:solidFill>
              </a:rPr>
              <a:t>Transcriptome</a:t>
            </a:r>
            <a:r>
              <a:rPr lang="en-US" sz="1800" dirty="0" smtClean="0">
                <a:solidFill>
                  <a:schemeClr val="tx1">
                    <a:lumMod val="50000"/>
                    <a:lumOff val="50000"/>
                  </a:schemeClr>
                </a:solidFill>
              </a:rPr>
              <a:t> Mining: Building Interpretative Models while Protecting Individual Privacy</a:t>
            </a:r>
            <a:endParaRPr lang="en-US" sz="1400" dirty="0">
              <a:solidFill>
                <a:schemeClr val="tx1">
                  <a:lumMod val="50000"/>
                  <a:lumOff val="50000"/>
                </a:schemeClr>
              </a:solidFill>
            </a:endParaRPr>
          </a:p>
        </p:txBody>
      </p:sp>
      <p:sp>
        <p:nvSpPr>
          <p:cNvPr id="327683" name="Content Placeholder 2"/>
          <p:cNvSpPr>
            <a:spLocks noGrp="1"/>
          </p:cNvSpPr>
          <p:nvPr>
            <p:ph sz="half" idx="1"/>
            <p:custDataLst>
              <p:tags r:id="rId4"/>
            </p:custDataLst>
          </p:nvPr>
        </p:nvSpPr>
        <p:spPr>
          <a:xfrm>
            <a:off x="14135" y="80434"/>
            <a:ext cx="4761065" cy="3767138"/>
          </a:xfrm>
        </p:spPr>
        <p:txBody>
          <a:bodyPr/>
          <a:lstStyle/>
          <a:p>
            <a:r>
              <a:rPr lang="en-US" sz="2400" b="1" dirty="0" smtClean="0">
                <a:solidFill>
                  <a:srgbClr val="FF6600"/>
                </a:solidFill>
                <a:latin typeface="Arial" charset="0"/>
                <a:ea typeface="ＭＳ Ｐゴシック" charset="0"/>
                <a:cs typeface="ＭＳ Ｐゴシック" charset="0"/>
              </a:rPr>
              <a:t>The </a:t>
            </a:r>
            <a:r>
              <a:rPr lang="en-US" sz="2400" b="1" dirty="0">
                <a:solidFill>
                  <a:srgbClr val="FF6600"/>
                </a:solidFill>
                <a:latin typeface="Arial" charset="0"/>
                <a:ea typeface="ＭＳ Ｐゴシック" charset="0"/>
                <a:cs typeface="ＭＳ Ｐゴシック" charset="0"/>
              </a:rPr>
              <a:t>Dilemma of Genomic Privacy</a:t>
            </a:r>
          </a:p>
          <a:p>
            <a:pPr lvl="1"/>
            <a:r>
              <a:rPr lang="en-US" dirty="0">
                <a:solidFill>
                  <a:schemeClr val="bg1"/>
                </a:solidFill>
                <a:latin typeface="Arial" charset="0"/>
                <a:ea typeface="ＭＳ Ｐゴシック" charset="0"/>
                <a:cs typeface="ＭＳ Ｐゴシック" charset="0"/>
              </a:rPr>
              <a:t>Fundamental, inherited info that’s very private </a:t>
            </a:r>
            <a:r>
              <a:rPr lang="en-US" dirty="0" err="1">
                <a:solidFill>
                  <a:schemeClr val="bg1"/>
                </a:solidFill>
                <a:latin typeface="Arial" charset="0"/>
                <a:ea typeface="ＭＳ Ｐゴシック" charset="0"/>
                <a:cs typeface="ＭＳ Ｐゴシック" charset="0"/>
              </a:rPr>
              <a:t>vs</a:t>
            </a:r>
            <a:r>
              <a:rPr lang="en-US" dirty="0">
                <a:solidFill>
                  <a:schemeClr val="bg1"/>
                </a:solidFill>
                <a:latin typeface="Arial" charset="0"/>
                <a:ea typeface="ＭＳ Ｐゴシック" charset="0"/>
                <a:cs typeface="ＭＳ Ｐゴシック" charset="0"/>
              </a:rPr>
              <a:t> the need for large-scale data-sharing to enable med. research</a:t>
            </a:r>
          </a:p>
          <a:p>
            <a:pPr lvl="1"/>
            <a:r>
              <a:rPr lang="en-US" dirty="0">
                <a:solidFill>
                  <a:schemeClr val="bg1"/>
                </a:solidFill>
                <a:latin typeface="Arial" charset="0"/>
                <a:ea typeface="ＭＳ Ｐゴシック" charset="0"/>
                <a:cs typeface="ＭＳ Ｐゴシック" charset="0"/>
              </a:rPr>
              <a:t>Current Social &amp; Tech Approaches</a:t>
            </a:r>
          </a:p>
          <a:p>
            <a:pPr lvl="2"/>
            <a:r>
              <a:rPr lang="en-US" sz="1800" dirty="0">
                <a:solidFill>
                  <a:schemeClr val="bg1"/>
                </a:solidFill>
                <a:latin typeface="Arial" charset="0"/>
                <a:ea typeface="ＭＳ Ｐゴシック" charset="0"/>
                <a:cs typeface="ＭＳ Ｐゴシック" charset="0"/>
              </a:rPr>
              <a:t>Issues: burdensome security, inconsistencies + ways the solutions have been partially "hacked”</a:t>
            </a:r>
          </a:p>
          <a:p>
            <a:pPr lvl="2"/>
            <a:r>
              <a:rPr lang="en-US" sz="1800" dirty="0" err="1">
                <a:solidFill>
                  <a:schemeClr val="bg1"/>
                </a:solidFill>
                <a:latin typeface="Arial" charset="0"/>
                <a:ea typeface="ＭＳ Ｐゴシック" charset="0"/>
                <a:cs typeface="ＭＳ Ｐゴシック" charset="0"/>
              </a:rPr>
              <a:t>Strawman</a:t>
            </a:r>
            <a:r>
              <a:rPr lang="en-US" sz="1800" dirty="0">
                <a:solidFill>
                  <a:schemeClr val="bg1"/>
                </a:solidFill>
                <a:latin typeface="Arial" charset="0"/>
                <a:ea typeface="ＭＳ Ｐゴシック" charset="0"/>
                <a:cs typeface="ＭＳ Ｐゴシック" charset="0"/>
              </a:rPr>
              <a:t> Hybrid </a:t>
            </a:r>
            <a:r>
              <a:rPr lang="en-US" sz="1800" dirty="0" err="1">
                <a:solidFill>
                  <a:schemeClr val="bg1"/>
                </a:solidFill>
                <a:latin typeface="Arial" charset="0"/>
                <a:ea typeface="ＭＳ Ｐゴシック" charset="0"/>
                <a:cs typeface="ＭＳ Ｐゴシック" charset="0"/>
              </a:rPr>
              <a:t>Soc</a:t>
            </a:r>
            <a:r>
              <a:rPr lang="en-US" sz="1800" dirty="0">
                <a:solidFill>
                  <a:schemeClr val="bg1"/>
                </a:solidFill>
                <a:latin typeface="Arial" charset="0"/>
                <a:ea typeface="ＭＳ Ｐゴシック" charset="0"/>
                <a:cs typeface="ＭＳ Ｐゴシック" charset="0"/>
              </a:rPr>
              <a:t>-Tech Proposal </a:t>
            </a:r>
            <a:r>
              <a:rPr lang="en-US" sz="1800" dirty="0" smtClean="0">
                <a:solidFill>
                  <a:schemeClr val="bg1"/>
                </a:solidFill>
                <a:latin typeface="Arial" charset="0"/>
                <a:ea typeface="ＭＳ Ｐゴシック" charset="0"/>
                <a:cs typeface="ＭＳ Ｐゴシック" charset="0"/>
              </a:rPr>
              <a:t>(Cloud </a:t>
            </a:r>
            <a:r>
              <a:rPr lang="en-US" sz="1800" dirty="0">
                <a:solidFill>
                  <a:schemeClr val="bg1"/>
                </a:solidFill>
                <a:latin typeface="Arial" charset="0"/>
                <a:ea typeface="ＭＳ Ｐゴシック" charset="0"/>
                <a:cs typeface="ＭＳ Ｐゴシック" charset="0"/>
              </a:rPr>
              <a:t>Enclaves. Quantifying Leaks, &amp; Closely Coupled priv.-public data</a:t>
            </a:r>
            <a:r>
              <a:rPr lang="en-US" sz="1800" dirty="0" smtClean="0">
                <a:solidFill>
                  <a:schemeClr val="bg1"/>
                </a:solidFill>
                <a:latin typeface="Arial" charset="0"/>
                <a:ea typeface="ＭＳ Ｐゴシック" charset="0"/>
                <a:cs typeface="ＭＳ Ｐゴシック" charset="0"/>
              </a:rPr>
              <a:t>)</a:t>
            </a:r>
          </a:p>
          <a:p>
            <a:r>
              <a:rPr lang="en-US" sz="2400" b="1" dirty="0">
                <a:solidFill>
                  <a:srgbClr val="FF6600"/>
                </a:solidFill>
                <a:latin typeface="Arial" charset="0"/>
                <a:ea typeface="ＭＳ Ｐゴシック" charset="0"/>
                <a:cs typeface="ＭＳ Ｐゴシック" charset="0"/>
              </a:rPr>
              <a:t>RNA-</a:t>
            </a:r>
            <a:r>
              <a:rPr lang="en-US" sz="2400" b="1" dirty="0" err="1" smtClean="0">
                <a:solidFill>
                  <a:srgbClr val="FF6600"/>
                </a:solidFill>
                <a:latin typeface="Arial" charset="0"/>
                <a:ea typeface="ＭＳ Ｐゴシック" charset="0"/>
                <a:cs typeface="ＭＳ Ｐゴシック" charset="0"/>
              </a:rPr>
              <a:t>seq</a:t>
            </a:r>
            <a:r>
              <a:rPr lang="en-US" sz="2400" b="1" dirty="0" smtClean="0">
                <a:solidFill>
                  <a:srgbClr val="FF6600"/>
                </a:solidFill>
                <a:latin typeface="Arial" charset="0"/>
                <a:ea typeface="ＭＳ Ｐゴシック" charset="0"/>
                <a:cs typeface="ＭＳ Ｐゴシック" charset="0"/>
              </a:rPr>
              <a:t>: How to Publicly Share Some </a:t>
            </a:r>
            <a:r>
              <a:rPr lang="en-US" sz="2400" b="1" dirty="0">
                <a:solidFill>
                  <a:srgbClr val="FF6600"/>
                </a:solidFill>
                <a:latin typeface="Arial" charset="0"/>
                <a:ea typeface="ＭＳ Ｐゴシック" charset="0"/>
                <a:cs typeface="ＭＳ Ｐゴシック" charset="0"/>
              </a:rPr>
              <a:t>of </a:t>
            </a:r>
            <a:r>
              <a:rPr lang="en-US" sz="2400" b="1" dirty="0" smtClean="0">
                <a:solidFill>
                  <a:srgbClr val="FF6600"/>
                </a:solidFill>
                <a:latin typeface="Arial" charset="0"/>
                <a:ea typeface="ＭＳ Ｐゴシック" charset="0"/>
                <a:cs typeface="ＭＳ Ｐゴシック" charset="0"/>
              </a:rPr>
              <a:t>it</a:t>
            </a:r>
            <a:endParaRPr lang="en-US" sz="2400" b="1" dirty="0">
              <a:solidFill>
                <a:srgbClr val="FF6600"/>
              </a:solidFill>
              <a:latin typeface="Arial" charset="0"/>
              <a:ea typeface="ＭＳ Ｐゴシック" charset="0"/>
              <a:cs typeface="ＭＳ Ｐゴシック" charset="0"/>
            </a:endParaRPr>
          </a:p>
          <a:p>
            <a:pPr lvl="1"/>
            <a:r>
              <a:rPr lang="en-US" dirty="0">
                <a:solidFill>
                  <a:schemeClr val="bg1"/>
                </a:solidFill>
                <a:latin typeface="Arial" charset="0"/>
                <a:ea typeface="ＭＳ Ｐゴシック" charset="0"/>
                <a:cs typeface="ＭＳ Ｐゴシック" charset="0"/>
              </a:rPr>
              <a:t>Removing SNVs in reads using MRF</a:t>
            </a:r>
          </a:p>
          <a:p>
            <a:pPr lvl="1"/>
            <a:r>
              <a:rPr lang="en-US" dirty="0">
                <a:solidFill>
                  <a:schemeClr val="bg1"/>
                </a:solidFill>
                <a:latin typeface="Arial" charset="0"/>
                <a:ea typeface="ＭＳ Ｐゴシック" charset="0"/>
                <a:cs typeface="ＭＳ Ｐゴシック" charset="0"/>
              </a:rPr>
              <a:t>Quantifying &amp; removing variant info from expression levels + </a:t>
            </a:r>
            <a:r>
              <a:rPr lang="en-US" dirty="0" err="1">
                <a:solidFill>
                  <a:schemeClr val="bg1"/>
                </a:solidFill>
                <a:latin typeface="Arial" charset="0"/>
                <a:ea typeface="ＭＳ Ｐゴシック" charset="0"/>
                <a:cs typeface="ＭＳ Ｐゴシック" charset="0"/>
              </a:rPr>
              <a:t>eQTLs</a:t>
            </a:r>
            <a:endParaRPr lang="en-US" dirty="0">
              <a:solidFill>
                <a:schemeClr val="bg1"/>
              </a:solidFill>
              <a:latin typeface="Arial" charset="0"/>
              <a:ea typeface="ＭＳ Ｐゴシック" charset="0"/>
              <a:cs typeface="ＭＳ Ｐゴシック" charset="0"/>
            </a:endParaRPr>
          </a:p>
          <a:p>
            <a:pPr lvl="1"/>
            <a:r>
              <a:rPr lang="en-US" dirty="0">
                <a:solidFill>
                  <a:schemeClr val="bg1"/>
                </a:solidFill>
                <a:latin typeface="Arial" charset="0"/>
                <a:ea typeface="ＭＳ Ｐゴシック" charset="0"/>
                <a:cs typeface="ＭＳ Ｐゴシック" charset="0"/>
              </a:rPr>
              <a:t>Linking Attack using extreme expression levels</a:t>
            </a:r>
          </a:p>
          <a:p>
            <a:pPr lvl="2"/>
            <a:endParaRPr lang="en-US" sz="1800" dirty="0">
              <a:solidFill>
                <a:schemeClr val="bg1"/>
              </a:solidFill>
              <a:latin typeface="Arial" charset="0"/>
              <a:ea typeface="ＭＳ Ｐゴシック" charset="0"/>
              <a:cs typeface="ＭＳ Ｐゴシック" charset="0"/>
            </a:endParaRPr>
          </a:p>
          <a:p>
            <a:pPr lvl="1"/>
            <a:endParaRPr lang="en-US" sz="2200" dirty="0">
              <a:solidFill>
                <a:schemeClr val="bg1"/>
              </a:solidFill>
              <a:latin typeface="Arial" charset="0"/>
              <a:ea typeface="ＭＳ Ｐゴシック" charset="0"/>
              <a:cs typeface="ＭＳ Ｐゴシック" charset="0"/>
            </a:endParaRPr>
          </a:p>
        </p:txBody>
      </p:sp>
      <p:sp>
        <p:nvSpPr>
          <p:cNvPr id="327684" name="Content Placeholder 3"/>
          <p:cNvSpPr>
            <a:spLocks noGrp="1"/>
          </p:cNvSpPr>
          <p:nvPr>
            <p:ph sz="half" idx="2"/>
            <p:custDataLst>
              <p:tags r:id="rId5"/>
            </p:custDataLst>
          </p:nvPr>
        </p:nvSpPr>
        <p:spPr>
          <a:xfrm>
            <a:off x="4588933" y="1333505"/>
            <a:ext cx="4555067" cy="4684713"/>
          </a:xfrm>
        </p:spPr>
        <p:txBody>
          <a:bodyPr/>
          <a:lstStyle/>
          <a:p>
            <a:r>
              <a:rPr lang="en-US" sz="2400" b="1" dirty="0" smtClean="0">
                <a:solidFill>
                  <a:srgbClr val="FF6600"/>
                </a:solidFill>
                <a:latin typeface="Arial" charset="0"/>
                <a:ea typeface="ＭＳ Ｐゴシック" charset="0"/>
                <a:cs typeface="ＭＳ Ｐゴシック" charset="0"/>
              </a:rPr>
              <a:t>Large</a:t>
            </a:r>
            <a:r>
              <a:rPr lang="en-US" sz="2400" b="1" dirty="0">
                <a:solidFill>
                  <a:srgbClr val="FF6600"/>
                </a:solidFill>
                <a:latin typeface="Arial" charset="0"/>
                <a:ea typeface="ＭＳ Ｐゴシック" charset="0"/>
                <a:cs typeface="ＭＳ Ｐゴシック" charset="0"/>
              </a:rPr>
              <a:t>-scale Mining </a:t>
            </a:r>
            <a:r>
              <a:rPr lang="en-US" sz="2400" b="1" dirty="0" smtClean="0">
                <a:solidFill>
                  <a:srgbClr val="FF6600"/>
                </a:solidFill>
                <a:latin typeface="Arial" charset="0"/>
                <a:ea typeface="ＭＳ Ｐゴシック" charset="0"/>
                <a:cs typeface="ＭＳ Ｐゴシック" charset="0"/>
              </a:rPr>
              <a:t>of RNA-</a:t>
            </a:r>
            <a:r>
              <a:rPr lang="en-US" sz="2400" b="1" dirty="0" err="1" smtClean="0">
                <a:solidFill>
                  <a:srgbClr val="FF6600"/>
                </a:solidFill>
                <a:latin typeface="Arial" charset="0"/>
                <a:ea typeface="ＭＳ Ｐゴシック" charset="0"/>
                <a:cs typeface="ＭＳ Ｐゴシック" charset="0"/>
              </a:rPr>
              <a:t>seq</a:t>
            </a:r>
            <a:r>
              <a:rPr lang="en-US" sz="2400" b="1" dirty="0" smtClean="0">
                <a:solidFill>
                  <a:srgbClr val="FF6600"/>
                </a:solidFill>
                <a:latin typeface="Arial" charset="0"/>
                <a:ea typeface="ＭＳ Ｐゴシック" charset="0"/>
                <a:cs typeface="ＭＳ Ｐゴシック" charset="0"/>
              </a:rPr>
              <a:t> to Determine </a:t>
            </a:r>
            <a:r>
              <a:rPr lang="en-US" sz="2400" b="1" dirty="0">
                <a:solidFill>
                  <a:srgbClr val="FF6600"/>
                </a:solidFill>
                <a:latin typeface="Arial" charset="0"/>
                <a:ea typeface="ＭＳ Ｐゴシック" charset="0"/>
                <a:cs typeface="ＭＳ Ｐゴシック" charset="0"/>
              </a:rPr>
              <a:t>State Space Models</a:t>
            </a:r>
          </a:p>
          <a:p>
            <a:pPr lvl="1"/>
            <a:r>
              <a:rPr lang="en-US" dirty="0">
                <a:solidFill>
                  <a:schemeClr val="bg1"/>
                </a:solidFill>
                <a:latin typeface="Arial" charset="0"/>
                <a:ea typeface="ＭＳ Ｐゴシック" charset="0"/>
                <a:cs typeface="ＭＳ Ｐゴシック" charset="0"/>
              </a:rPr>
              <a:t>Using dimensionality reduction to help determine internal &amp; external drivers</a:t>
            </a:r>
          </a:p>
          <a:p>
            <a:pPr lvl="1"/>
            <a:r>
              <a:rPr lang="en-US" dirty="0">
                <a:solidFill>
                  <a:schemeClr val="bg1"/>
                </a:solidFill>
                <a:latin typeface="Arial" charset="0"/>
                <a:ea typeface="ＭＳ Ｐゴシック" charset="0"/>
                <a:cs typeface="ＭＳ Ｐゴシック" charset="0"/>
              </a:rPr>
              <a:t>Decoupling expression changes into those driven by worm-fly conserved genes </a:t>
            </a:r>
            <a:r>
              <a:rPr lang="en-US" dirty="0" err="1">
                <a:solidFill>
                  <a:schemeClr val="bg1"/>
                </a:solidFill>
                <a:latin typeface="Arial" charset="0"/>
                <a:ea typeface="ＭＳ Ｐゴシック" charset="0"/>
                <a:cs typeface="ＭＳ Ｐゴシック" charset="0"/>
              </a:rPr>
              <a:t>vs</a:t>
            </a:r>
            <a:r>
              <a:rPr lang="en-US" dirty="0">
                <a:solidFill>
                  <a:schemeClr val="bg1"/>
                </a:solidFill>
                <a:latin typeface="Arial" charset="0"/>
                <a:ea typeface="ＭＳ Ｐゴシック" charset="0"/>
                <a:cs typeface="ＭＳ Ｐゴシック" charset="0"/>
              </a:rPr>
              <a:t> species-specific ones. Also, Conserved genes have similar canonical patterns (</a:t>
            </a:r>
            <a:r>
              <a:rPr lang="en-US" dirty="0" err="1">
                <a:solidFill>
                  <a:schemeClr val="bg1"/>
                </a:solidFill>
                <a:latin typeface="Arial" charset="0"/>
                <a:ea typeface="ＭＳ Ｐゴシック" charset="0"/>
                <a:cs typeface="ＭＳ Ｐゴシック" charset="0"/>
              </a:rPr>
              <a:t>iPDPs</a:t>
            </a:r>
            <a:r>
              <a:rPr lang="en-US" dirty="0">
                <a:solidFill>
                  <a:schemeClr val="bg1"/>
                </a:solidFill>
                <a:latin typeface="Arial" charset="0"/>
                <a:ea typeface="ＭＳ Ｐゴシック" charset="0"/>
                <a:cs typeface="ＭＳ Ｐゴシック" charset="0"/>
              </a:rPr>
              <a:t>) in contrast to species specific ones (Ex of ribosomal v signaling genes)</a:t>
            </a:r>
          </a:p>
          <a:p>
            <a:pPr lvl="1"/>
            <a:r>
              <a:rPr lang="en-US" dirty="0">
                <a:solidFill>
                  <a:schemeClr val="bg1"/>
                </a:solidFill>
                <a:latin typeface="Arial" charset="0"/>
                <a:ea typeface="ＭＳ Ｐゴシック" charset="0"/>
                <a:cs typeface="ＭＳ Ｐゴシック" charset="0"/>
              </a:rPr>
              <a:t>In human cell cycle, only conserved genes show matching periodic pattern</a:t>
            </a:r>
          </a:p>
          <a:p>
            <a:pPr lvl="1"/>
            <a:endParaRPr lang="en-US" dirty="0">
              <a:solidFill>
                <a:schemeClr val="bg1"/>
              </a:solidFill>
              <a:latin typeface="Arial" charset="0"/>
              <a:ea typeface="ＭＳ Ｐゴシック" charset="0"/>
              <a:cs typeface="ＭＳ Ｐゴシック" charset="0"/>
            </a:endParaRPr>
          </a:p>
          <a:p>
            <a:pPr lvl="1"/>
            <a:endParaRPr lang="en-US" dirty="0">
              <a:solidFill>
                <a:schemeClr val="bg1"/>
              </a:solidFill>
              <a:latin typeface="Arial" charset="0"/>
              <a:ea typeface="ＭＳ Ｐゴシック" charset="0"/>
              <a:cs typeface="ＭＳ Ｐゴシック" charset="0"/>
            </a:endParaRPr>
          </a:p>
        </p:txBody>
      </p:sp>
    </p:spTree>
    <p:custDataLst>
      <p:tags r:id="rId2"/>
    </p:custDataLst>
    <p:extLst>
      <p:ext uri="{BB962C8B-B14F-4D97-AF65-F5344CB8AC3E}">
        <p14:creationId xmlns:p14="http://schemas.microsoft.com/office/powerpoint/2010/main" val="882086238"/>
      </p:ext>
    </p:extLst>
  </p:cSld>
  <p:clrMapOvr>
    <a:overrideClrMapping bg1="lt1" tx1="dk1" bg2="lt2" tx2="dk2" accent1="accent1" accent2="accent2" accent3="accent3" accent4="accent4" accent5="accent5" accent6="accent6" hlink="hlink" folHlink="folHlink"/>
  </p:clrMapOvr>
  <p:transition advTm="7592"/>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G_GI_slides_Nov.2015_Large-AH_Page_04.jpg"/>
          <p:cNvPicPr>
            <a:picLocks noChangeAspect="1"/>
          </p:cNvPicPr>
          <p:nvPr/>
        </p:nvPicPr>
        <p:blipFill rotWithShape="1">
          <a:blip r:embed="rId3">
            <a:extLst>
              <a:ext uri="{28A0092B-C50C-407E-A947-70E740481C1C}">
                <a14:useLocalDpi xmlns:a14="http://schemas.microsoft.com/office/drawing/2010/main" val="0"/>
              </a:ext>
            </a:extLst>
          </a:blip>
          <a:srcRect t="12088"/>
          <a:stretch/>
        </p:blipFill>
        <p:spPr>
          <a:xfrm>
            <a:off x="450159" y="3911604"/>
            <a:ext cx="5650778" cy="2793996"/>
          </a:xfrm>
          <a:prstGeom prst="rect">
            <a:avLst/>
          </a:prstGeom>
        </p:spPr>
      </p:pic>
      <p:pic>
        <p:nvPicPr>
          <p:cNvPr id="32870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6688" y="175208"/>
            <a:ext cx="5286375" cy="34813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pic>
        <p:nvPicPr>
          <p:cNvPr id="328706"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0"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328707" name="Title 1"/>
          <p:cNvSpPr txBox="1">
            <a:spLocks/>
          </p:cNvSpPr>
          <p:nvPr/>
        </p:nvSpPr>
        <p:spPr bwMode="auto">
          <a:xfrm>
            <a:off x="5767653" y="1254124"/>
            <a:ext cx="3285067" cy="71755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01" tIns="46002" rIns="92001" bIns="46002" anchor="ctr"/>
          <a:lstStyle>
            <a:lvl1pPr defTabSz="908050" eaLnBrk="0" hangingPunct="0">
              <a:defRPr sz="1200" b="1">
                <a:solidFill>
                  <a:schemeClr val="tx1"/>
                </a:solidFill>
                <a:latin typeface="Arial" charset="0"/>
                <a:ea typeface="ＭＳ Ｐゴシック" charset="0"/>
                <a:cs typeface="ＭＳ Ｐゴシック" charset="0"/>
              </a:defRPr>
            </a:lvl1pPr>
            <a:lvl2pPr marL="742950" indent="-285750" defTabSz="908050" eaLnBrk="0" hangingPunct="0">
              <a:defRPr sz="1200" b="1">
                <a:solidFill>
                  <a:schemeClr val="tx1"/>
                </a:solidFill>
                <a:latin typeface="Arial" charset="0"/>
                <a:ea typeface="ＭＳ Ｐゴシック" charset="0"/>
              </a:defRPr>
            </a:lvl2pPr>
            <a:lvl3pPr marL="1143000" indent="-228600" defTabSz="908050" eaLnBrk="0" hangingPunct="0">
              <a:defRPr sz="1200" b="1">
                <a:solidFill>
                  <a:schemeClr val="tx1"/>
                </a:solidFill>
                <a:latin typeface="Arial" charset="0"/>
                <a:ea typeface="ＭＳ Ｐゴシック" charset="0"/>
              </a:defRPr>
            </a:lvl3pPr>
            <a:lvl4pPr marL="1600200" indent="-228600" defTabSz="908050" eaLnBrk="0" hangingPunct="0">
              <a:defRPr sz="1200" b="1">
                <a:solidFill>
                  <a:schemeClr val="tx1"/>
                </a:solidFill>
                <a:latin typeface="Arial" charset="0"/>
                <a:ea typeface="ＭＳ Ｐゴシック" charset="0"/>
              </a:defRPr>
            </a:lvl4pPr>
            <a:lvl5pPr marL="2057400" indent="-228600" defTabSz="908050" eaLnBrk="0" hangingPunct="0">
              <a:defRPr sz="1200" b="1">
                <a:solidFill>
                  <a:schemeClr val="tx1"/>
                </a:solidFill>
                <a:latin typeface="Arial" charset="0"/>
                <a:ea typeface="ＭＳ Ｐゴシック" charset="0"/>
              </a:defRPr>
            </a:lvl5pPr>
            <a:lvl6pPr marL="2514600" indent="-228600" defTabSz="908050"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908050"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908050"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908050" eaLnBrk="0" fontAlgn="base" hangingPunct="0">
              <a:spcBef>
                <a:spcPct val="0"/>
              </a:spcBef>
              <a:spcAft>
                <a:spcPct val="0"/>
              </a:spcAft>
              <a:defRPr sz="1200" b="1">
                <a:solidFill>
                  <a:schemeClr val="tx1"/>
                </a:solidFill>
                <a:latin typeface="Arial" charset="0"/>
                <a:ea typeface="ＭＳ Ｐゴシック" charset="0"/>
              </a:defRPr>
            </a:lvl9pPr>
          </a:lstStyle>
          <a:p>
            <a:pPr algn="ctr"/>
            <a:r>
              <a:rPr lang="en-US" sz="3200" dirty="0" err="1">
                <a:solidFill>
                  <a:srgbClr val="22228B"/>
                </a:solidFill>
              </a:rPr>
              <a:t>eQTL</a:t>
            </a:r>
            <a:r>
              <a:rPr lang="en-US" sz="3200" dirty="0">
                <a:solidFill>
                  <a:srgbClr val="22228B"/>
                </a:solidFill>
              </a:rPr>
              <a:t> Mapping Using RNA-</a:t>
            </a:r>
            <a:r>
              <a:rPr lang="en-US" sz="3200" dirty="0" err="1">
                <a:solidFill>
                  <a:srgbClr val="22228B"/>
                </a:solidFill>
              </a:rPr>
              <a:t>Seq</a:t>
            </a:r>
            <a:r>
              <a:rPr lang="en-US" sz="3200" dirty="0">
                <a:solidFill>
                  <a:srgbClr val="22228B"/>
                </a:solidFill>
              </a:rPr>
              <a:t> Data</a:t>
            </a:r>
          </a:p>
        </p:txBody>
      </p:sp>
      <p:sp>
        <p:nvSpPr>
          <p:cNvPr id="328708" name="TextBox 10"/>
          <p:cNvSpPr txBox="1">
            <a:spLocks noChangeArrowheads="1"/>
          </p:cNvSpPr>
          <p:nvPr/>
        </p:nvSpPr>
        <p:spPr bwMode="auto">
          <a:xfrm>
            <a:off x="148933" y="3876726"/>
            <a:ext cx="1579145" cy="2461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74" tIns="45690" rIns="91374" bIns="45690">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algn="ctr" eaLnBrk="1" hangingPunct="1"/>
            <a:r>
              <a:rPr lang="en-US" sz="1000" dirty="0">
                <a:solidFill>
                  <a:srgbClr val="7F7F7F"/>
                </a:solidFill>
              </a:rPr>
              <a:t>[</a:t>
            </a:r>
            <a:r>
              <a:rPr lang="en-US" sz="1000" i="1" dirty="0">
                <a:solidFill>
                  <a:srgbClr val="7F7F7F"/>
                </a:solidFill>
              </a:rPr>
              <a:t>Biometrics 68(1) 1–11</a:t>
            </a:r>
            <a:r>
              <a:rPr lang="en-US" sz="1000" dirty="0">
                <a:solidFill>
                  <a:srgbClr val="7F7F7F"/>
                </a:solidFill>
              </a:rPr>
              <a:t>]</a:t>
            </a:r>
          </a:p>
        </p:txBody>
      </p:sp>
      <p:sp>
        <p:nvSpPr>
          <p:cNvPr id="328709" name="Text Placeholder 10"/>
          <p:cNvSpPr>
            <a:spLocks noGrp="1"/>
          </p:cNvSpPr>
          <p:nvPr>
            <p:ph sz="half" idx="1"/>
          </p:nvPr>
        </p:nvSpPr>
        <p:spPr>
          <a:xfrm>
            <a:off x="5765536" y="2673904"/>
            <a:ext cx="3289300" cy="4638675"/>
          </a:xfrm>
        </p:spPr>
        <p:txBody>
          <a:bodyPr/>
          <a:lstStyle/>
          <a:p>
            <a:pPr eaLnBrk="1" hangingPunct="1"/>
            <a:r>
              <a:rPr lang="en-US" sz="2000" dirty="0" err="1">
                <a:latin typeface="Arial" charset="0"/>
                <a:ea typeface="ＭＳ Ｐゴシック" charset="0"/>
                <a:cs typeface="ＭＳ Ｐゴシック" charset="0"/>
              </a:rPr>
              <a:t>eQTLs</a:t>
            </a:r>
            <a:r>
              <a:rPr lang="en-US" sz="2000" dirty="0">
                <a:latin typeface="Arial" charset="0"/>
                <a:ea typeface="ＭＳ Ｐゴシック" charset="0"/>
                <a:cs typeface="ＭＳ Ｐゴシック" charset="0"/>
              </a:rPr>
              <a:t> are genomic loci that contribute to variation in mRNA expression </a:t>
            </a:r>
            <a:r>
              <a:rPr lang="en-US" sz="2000" dirty="0" smtClean="0">
                <a:latin typeface="Arial" charset="0"/>
                <a:ea typeface="ＭＳ Ｐゴシック" charset="0"/>
                <a:cs typeface="ＭＳ Ｐゴシック" charset="0"/>
              </a:rPr>
              <a:t>levels</a:t>
            </a:r>
            <a:endParaRPr lang="en-US" sz="2000" dirty="0">
              <a:latin typeface="Arial" charset="0"/>
              <a:ea typeface="ＭＳ Ｐゴシック" charset="0"/>
              <a:cs typeface="ＭＳ Ｐゴシック" charset="0"/>
            </a:endParaRPr>
          </a:p>
          <a:p>
            <a:pPr eaLnBrk="1" hangingPunct="1"/>
            <a:r>
              <a:rPr lang="en-US" sz="2000" dirty="0" err="1">
                <a:latin typeface="Arial" charset="0"/>
                <a:ea typeface="ＭＳ Ｐゴシック" charset="0"/>
                <a:cs typeface="ＭＳ Ｐゴシック" charset="0"/>
              </a:rPr>
              <a:t>eQTLs</a:t>
            </a:r>
            <a:r>
              <a:rPr lang="en-US" sz="2000" dirty="0">
                <a:latin typeface="Arial" charset="0"/>
                <a:ea typeface="ＭＳ Ｐゴシック" charset="0"/>
                <a:cs typeface="ＭＳ Ｐゴシック" charset="0"/>
              </a:rPr>
              <a:t> provide insights on transcription regulation, and the molecular basis of phenotypic </a:t>
            </a:r>
            <a:r>
              <a:rPr lang="en-US" sz="2000" dirty="0" smtClean="0">
                <a:latin typeface="Arial" charset="0"/>
                <a:ea typeface="ＭＳ Ｐゴシック" charset="0"/>
                <a:cs typeface="ＭＳ Ｐゴシック" charset="0"/>
              </a:rPr>
              <a:t>outcomes</a:t>
            </a:r>
            <a:endParaRPr lang="en-US" sz="2000" dirty="0">
              <a:latin typeface="Arial" charset="0"/>
              <a:ea typeface="ＭＳ Ｐゴシック" charset="0"/>
              <a:cs typeface="ＭＳ Ｐゴシック" charset="0"/>
            </a:endParaRPr>
          </a:p>
          <a:p>
            <a:pPr eaLnBrk="1" hangingPunct="1"/>
            <a:r>
              <a:rPr lang="en-US" sz="2000" dirty="0" err="1">
                <a:latin typeface="Arial" charset="0"/>
                <a:ea typeface="ＭＳ Ｐゴシック" charset="0"/>
                <a:cs typeface="ＭＳ Ｐゴシック" charset="0"/>
              </a:rPr>
              <a:t>eQTL</a:t>
            </a:r>
            <a:r>
              <a:rPr lang="en-US" sz="2000" dirty="0">
                <a:latin typeface="Arial" charset="0"/>
                <a:ea typeface="ＭＳ Ｐゴシック" charset="0"/>
                <a:cs typeface="ＭＳ Ｐゴシック" charset="0"/>
              </a:rPr>
              <a:t> mapping can be done with RNA-</a:t>
            </a:r>
            <a:r>
              <a:rPr lang="en-US" sz="2000" dirty="0" err="1">
                <a:latin typeface="Arial" charset="0"/>
                <a:ea typeface="ＭＳ Ｐゴシック" charset="0"/>
                <a:cs typeface="ＭＳ Ｐゴシック" charset="0"/>
              </a:rPr>
              <a:t>Seq</a:t>
            </a:r>
            <a:r>
              <a:rPr lang="en-US" sz="2000" dirty="0">
                <a:latin typeface="Arial" charset="0"/>
                <a:ea typeface="ＭＳ Ｐゴシック" charset="0"/>
                <a:cs typeface="ＭＳ Ｐゴシック" charset="0"/>
              </a:rPr>
              <a:t> data</a:t>
            </a:r>
          </a:p>
        </p:txBody>
      </p:sp>
    </p:spTree>
  </p:cSld>
  <p:clrMapOvr>
    <a:masterClrMapping/>
  </p:clrMapOvr>
  <p:transition spd="med" advTm="47837"/>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555125" y="452105"/>
            <a:ext cx="6529589" cy="6393016"/>
          </a:xfrm>
          <a:prstGeom prst="rect">
            <a:avLst/>
          </a:prstGeom>
        </p:spPr>
      </p:pic>
      <p:sp>
        <p:nvSpPr>
          <p:cNvPr id="5" name="Title 1"/>
          <p:cNvSpPr>
            <a:spLocks noGrp="1"/>
          </p:cNvSpPr>
          <p:nvPr>
            <p:ph type="title"/>
          </p:nvPr>
        </p:nvSpPr>
        <p:spPr>
          <a:xfrm>
            <a:off x="144888" y="0"/>
            <a:ext cx="9137561" cy="452176"/>
          </a:xfrm>
        </p:spPr>
        <p:txBody>
          <a:bodyPr>
            <a:normAutofit fontScale="90000"/>
          </a:bodyPr>
          <a:lstStyle/>
          <a:p>
            <a:pPr algn="ctr"/>
            <a:r>
              <a:rPr lang="en-US" dirty="0" smtClean="0"/>
              <a:t>Information Content and Predictability</a:t>
            </a:r>
            <a:endParaRPr lang="en-US" dirty="0"/>
          </a:p>
        </p:txBody>
      </p:sp>
      <p:sp>
        <p:nvSpPr>
          <p:cNvPr id="6" name="Rectangle 5"/>
          <p:cNvSpPr/>
          <p:nvPr/>
        </p:nvSpPr>
        <p:spPr>
          <a:xfrm>
            <a:off x="0" y="6581001"/>
            <a:ext cx="2794837" cy="261610"/>
          </a:xfrm>
          <a:prstGeom prst="rect">
            <a:avLst/>
          </a:prstGeom>
        </p:spPr>
        <p:txBody>
          <a:bodyPr wrap="none">
            <a:spAutoFit/>
          </a:bodyPr>
          <a:lstStyle/>
          <a:p>
            <a:pPr defTabSz="912813"/>
            <a:r>
              <a:rPr lang="en-US" sz="1100" dirty="0">
                <a:solidFill>
                  <a:srgbClr val="A6A6A6"/>
                </a:solidFill>
              </a:rPr>
              <a:t>[</a:t>
            </a:r>
            <a:r>
              <a:rPr lang="en-US" sz="1100" dirty="0" err="1">
                <a:solidFill>
                  <a:srgbClr val="A6A6A6"/>
                </a:solidFill>
              </a:rPr>
              <a:t>Harmanciet</a:t>
            </a:r>
            <a:r>
              <a:rPr lang="en-US" sz="1100" dirty="0">
                <a:solidFill>
                  <a:srgbClr val="A6A6A6"/>
                </a:solidFill>
              </a:rPr>
              <a:t> </a:t>
            </a:r>
            <a:r>
              <a:rPr lang="en-US" sz="1100" dirty="0" smtClean="0">
                <a:solidFill>
                  <a:srgbClr val="A6A6A6"/>
                </a:solidFill>
              </a:rPr>
              <a:t>al. Nat. Meth. (in revision)</a:t>
            </a:r>
            <a:r>
              <a:rPr lang="en-US" altLang="ja-JP" sz="1100" dirty="0" smtClean="0">
                <a:solidFill>
                  <a:srgbClr val="A6A6A6"/>
                </a:solidFill>
              </a:rPr>
              <a:t>]</a:t>
            </a:r>
            <a:endParaRPr lang="en-US" sz="1100" dirty="0">
              <a:solidFill>
                <a:srgbClr val="A6A6A6"/>
              </a:solidFill>
            </a:endParaRPr>
          </a:p>
        </p:txBody>
      </p:sp>
    </p:spTree>
    <p:extLst>
      <p:ext uri="{BB962C8B-B14F-4D97-AF65-F5344CB8AC3E}">
        <p14:creationId xmlns:p14="http://schemas.microsoft.com/office/powerpoint/2010/main" val="4085307777"/>
      </p:ext>
    </p:extLst>
  </p:cSld>
  <p:clrMapOvr>
    <a:masterClrMapping/>
  </p:clrMapOvr>
  <mc:AlternateContent xmlns:mc="http://schemas.openxmlformats.org/markup-compatibility/2006" xmlns:p14="http://schemas.microsoft.com/office/powerpoint/2010/main">
    <mc:Choice Requires="p14">
      <p:transition spd="slow" p14:dur="2000" advTm="115590"/>
    </mc:Choice>
    <mc:Fallback xmlns="">
      <p:transition xmlns:p14="http://schemas.microsoft.com/office/powerpoint/2010/main" spd="slow" advTm="115590"/>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1" y="-19186"/>
            <a:ext cx="7948820" cy="1490179"/>
          </a:xfrm>
        </p:spPr>
        <p:txBody>
          <a:bodyPr/>
          <a:lstStyle/>
          <a:p>
            <a:pPr algn="ctr"/>
            <a:r>
              <a:rPr lang="en-US" dirty="0" smtClean="0"/>
              <a:t>Representative Expression, Genotype, </a:t>
            </a:r>
            <a:r>
              <a:rPr lang="en-US" dirty="0" err="1" smtClean="0"/>
              <a:t>eQTL</a:t>
            </a:r>
            <a:r>
              <a:rPr lang="en-US" dirty="0" smtClean="0"/>
              <a:t> Datasets</a:t>
            </a:r>
            <a:endParaRPr lang="en-US" dirty="0"/>
          </a:p>
        </p:txBody>
      </p:sp>
      <p:sp>
        <p:nvSpPr>
          <p:cNvPr id="3" name="Content Placeholder 2"/>
          <p:cNvSpPr>
            <a:spLocks noGrp="1"/>
          </p:cNvSpPr>
          <p:nvPr>
            <p:ph idx="1"/>
          </p:nvPr>
        </p:nvSpPr>
        <p:spPr/>
        <p:txBody>
          <a:bodyPr/>
          <a:lstStyle/>
          <a:p>
            <a:r>
              <a:rPr lang="en-US" dirty="0"/>
              <a:t>mRNA sequencing </a:t>
            </a:r>
            <a:r>
              <a:rPr lang="en-US" dirty="0" smtClean="0"/>
              <a:t>for </a:t>
            </a:r>
            <a:r>
              <a:rPr lang="en-US" dirty="0"/>
              <a:t>462 </a:t>
            </a:r>
            <a:r>
              <a:rPr lang="en-US" dirty="0" smtClean="0"/>
              <a:t>individuals</a:t>
            </a:r>
          </a:p>
          <a:p>
            <a:pPr lvl="1"/>
            <a:r>
              <a:rPr lang="en-US" dirty="0" smtClean="0"/>
              <a:t>Publicly </a:t>
            </a:r>
            <a:r>
              <a:rPr lang="en-US" dirty="0" err="1" smtClean="0"/>
              <a:t>availableQuantification</a:t>
            </a:r>
            <a:r>
              <a:rPr lang="en-US" dirty="0" smtClean="0"/>
              <a:t> for protein </a:t>
            </a:r>
          </a:p>
          <a:p>
            <a:pPr marL="457200" lvl="1" indent="0">
              <a:buNone/>
            </a:pPr>
            <a:r>
              <a:rPr lang="en-US" dirty="0" smtClean="0"/>
              <a:t>coding genes</a:t>
            </a:r>
          </a:p>
          <a:p>
            <a:r>
              <a:rPr lang="en-US" dirty="0" smtClean="0"/>
              <a:t>Approximately 3,000 </a:t>
            </a:r>
            <a:r>
              <a:rPr lang="en-US" dirty="0" err="1" smtClean="0"/>
              <a:t>cis-eQTL</a:t>
            </a:r>
            <a:r>
              <a:rPr lang="en-US" dirty="0" smtClean="0"/>
              <a:t> (FDR&lt;0.05)</a:t>
            </a:r>
          </a:p>
          <a:p>
            <a:r>
              <a:rPr lang="en-US" dirty="0" smtClean="0"/>
              <a:t>Genotypes are available from the 1000 Genomes Project</a:t>
            </a:r>
          </a:p>
          <a:p>
            <a:endParaRPr lang="en-US" dirty="0"/>
          </a:p>
        </p:txBody>
      </p:sp>
      <p:pic>
        <p:nvPicPr>
          <p:cNvPr id="1026" name="Picture 2" descr="Geuvadis RNA sequencing project of 1000 Genomes sampl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77666" y="4683907"/>
            <a:ext cx="3557422" cy="1596887"/>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3387887907"/>
      </p:ext>
    </p:extLst>
  </p:cSld>
  <p:clrMapOvr>
    <a:masterClrMapping/>
  </p:clrMapOvr>
  <mc:AlternateContent xmlns:mc="http://schemas.openxmlformats.org/markup-compatibility/2006" xmlns:p14="http://schemas.microsoft.com/office/powerpoint/2010/main">
    <mc:Choice Requires="p14">
      <p:transition spd="slow" p14:dur="2000" advTm="25765"/>
    </mc:Choice>
    <mc:Fallback xmlns="">
      <p:transition xmlns:p14="http://schemas.microsoft.com/office/powerpoint/2010/main" spd="slow" advTm="25765"/>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37831" y="-44968"/>
            <a:ext cx="8411307" cy="2145323"/>
          </a:xfrm>
        </p:spPr>
        <p:txBody>
          <a:bodyPr>
            <a:normAutofit/>
          </a:bodyPr>
          <a:lstStyle/>
          <a:p>
            <a:r>
              <a:rPr lang="en-US" sz="4000" dirty="0"/>
              <a:t>Per </a:t>
            </a:r>
            <a:r>
              <a:rPr lang="en-US" sz="4000" dirty="0" err="1"/>
              <a:t>eQTL</a:t>
            </a:r>
            <a:r>
              <a:rPr lang="en-US" sz="4000" dirty="0"/>
              <a:t> and ICI Cumulative Leakage versus Genotype Predictability</a:t>
            </a:r>
          </a:p>
        </p:txBody>
      </p:sp>
      <p:sp>
        <p:nvSpPr>
          <p:cNvPr id="5" name="TextBox 4"/>
          <p:cNvSpPr txBox="1"/>
          <p:nvPr/>
        </p:nvSpPr>
        <p:spPr>
          <a:xfrm>
            <a:off x="5126686" y="1982272"/>
            <a:ext cx="3441582" cy="338554"/>
          </a:xfrm>
          <a:prstGeom prst="rect">
            <a:avLst/>
          </a:prstGeom>
          <a:noFill/>
        </p:spPr>
        <p:txBody>
          <a:bodyPr wrap="square" rtlCol="0">
            <a:spAutoFit/>
          </a:bodyPr>
          <a:lstStyle/>
          <a:p>
            <a:pPr fontAlgn="auto">
              <a:spcBef>
                <a:spcPts val="0"/>
              </a:spcBef>
              <a:spcAft>
                <a:spcPts val="0"/>
              </a:spcAft>
            </a:pPr>
            <a:r>
              <a:rPr lang="en-US" sz="1600" b="0" dirty="0">
                <a:solidFill>
                  <a:prstClr val="black"/>
                </a:solidFill>
                <a:latin typeface="Helvetica" panose="020B0604020202020204" pitchFamily="34" charset="0"/>
                <a:ea typeface="+mn-ea"/>
                <a:cs typeface="Helvetica" panose="020B0604020202020204" pitchFamily="34" charset="0"/>
              </a:rPr>
              <a:t>Colors by absolute correlation</a:t>
            </a:r>
          </a:p>
        </p:txBody>
      </p:sp>
      <p:sp>
        <p:nvSpPr>
          <p:cNvPr id="6" name="TextBox 5"/>
          <p:cNvSpPr txBox="1"/>
          <p:nvPr/>
        </p:nvSpPr>
        <p:spPr>
          <a:xfrm rot="16200000">
            <a:off x="7376807" y="4112294"/>
            <a:ext cx="2786603" cy="369332"/>
          </a:xfrm>
          <a:prstGeom prst="rect">
            <a:avLst/>
          </a:prstGeom>
          <a:noFill/>
        </p:spPr>
        <p:txBody>
          <a:bodyPr wrap="square" rtlCol="0">
            <a:spAutoFit/>
          </a:bodyPr>
          <a:lstStyle/>
          <a:p>
            <a:pPr fontAlgn="auto">
              <a:spcBef>
                <a:spcPts val="0"/>
              </a:spcBef>
              <a:spcAft>
                <a:spcPts val="0"/>
              </a:spcAft>
            </a:pPr>
            <a:r>
              <a:rPr lang="en-US" sz="1800" b="0" dirty="0">
                <a:solidFill>
                  <a:prstClr val="black"/>
                </a:solidFill>
                <a:latin typeface="Helvetica" panose="020B0604020202020204" pitchFamily="34" charset="0"/>
                <a:ea typeface="+mn-ea"/>
                <a:cs typeface="Helvetica" panose="020B0604020202020204" pitchFamily="34" charset="0"/>
              </a:rPr>
              <a:t>Absolute Correlation</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02110" y="2534190"/>
            <a:ext cx="3876404" cy="4113948"/>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1248" y="2446038"/>
            <a:ext cx="3923391" cy="4113948"/>
          </a:xfrm>
          <a:prstGeom prst="rect">
            <a:avLst/>
          </a:prstGeom>
        </p:spPr>
      </p:pic>
      <p:sp>
        <p:nvSpPr>
          <p:cNvPr id="9" name="Rectangle 8"/>
          <p:cNvSpPr/>
          <p:nvPr/>
        </p:nvSpPr>
        <p:spPr>
          <a:xfrm>
            <a:off x="0" y="6581001"/>
            <a:ext cx="2794837" cy="261610"/>
          </a:xfrm>
          <a:prstGeom prst="rect">
            <a:avLst/>
          </a:prstGeom>
        </p:spPr>
        <p:txBody>
          <a:bodyPr wrap="none">
            <a:spAutoFit/>
          </a:bodyPr>
          <a:lstStyle/>
          <a:p>
            <a:pPr defTabSz="912813"/>
            <a:r>
              <a:rPr lang="en-US" sz="1100" dirty="0">
                <a:solidFill>
                  <a:srgbClr val="A6A6A6"/>
                </a:solidFill>
              </a:rPr>
              <a:t>[</a:t>
            </a:r>
            <a:r>
              <a:rPr lang="en-US" sz="1100" dirty="0" err="1">
                <a:solidFill>
                  <a:srgbClr val="A6A6A6"/>
                </a:solidFill>
              </a:rPr>
              <a:t>Harmanciet</a:t>
            </a:r>
            <a:r>
              <a:rPr lang="en-US" sz="1100" dirty="0">
                <a:solidFill>
                  <a:srgbClr val="A6A6A6"/>
                </a:solidFill>
              </a:rPr>
              <a:t> </a:t>
            </a:r>
            <a:r>
              <a:rPr lang="en-US" sz="1100" dirty="0" smtClean="0">
                <a:solidFill>
                  <a:srgbClr val="A6A6A6"/>
                </a:solidFill>
              </a:rPr>
              <a:t>al. Nat. Meth. (in revision)</a:t>
            </a:r>
            <a:r>
              <a:rPr lang="en-US" altLang="ja-JP" sz="1100" dirty="0" smtClean="0">
                <a:solidFill>
                  <a:srgbClr val="A6A6A6"/>
                </a:solidFill>
              </a:rPr>
              <a:t>]</a:t>
            </a:r>
            <a:endParaRPr lang="en-US" sz="1100" dirty="0">
              <a:solidFill>
                <a:srgbClr val="A6A6A6"/>
              </a:solidFill>
            </a:endParaRPr>
          </a:p>
        </p:txBody>
      </p:sp>
    </p:spTree>
    <p:extLst>
      <p:ext uri="{BB962C8B-B14F-4D97-AF65-F5344CB8AC3E}">
        <p14:creationId xmlns:p14="http://schemas.microsoft.com/office/powerpoint/2010/main" val="1957281131"/>
      </p:ext>
    </p:extLst>
  </p:cSld>
  <p:clrMapOvr>
    <a:masterClrMapping/>
  </p:clrMapOvr>
  <mc:AlternateContent xmlns:mc="http://schemas.openxmlformats.org/markup-compatibility/2006" xmlns:p14="http://schemas.microsoft.com/office/powerpoint/2010/main">
    <mc:Choice Requires="p14">
      <p:transition spd="slow" p14:dur="2000" advTm="74352"/>
    </mc:Choice>
    <mc:Fallback xmlns="">
      <p:transition xmlns:p14="http://schemas.microsoft.com/office/powerpoint/2010/main" spd="slow" advTm="74352"/>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13565"/>
            <a:ext cx="7886700" cy="1325563"/>
          </a:xfrm>
        </p:spPr>
        <p:txBody>
          <a:bodyPr/>
          <a:lstStyle/>
          <a:p>
            <a:r>
              <a:rPr lang="en-US" dirty="0" smtClean="0"/>
              <a:t>Cumulative Leakage versus Joint Predictability</a:t>
            </a:r>
            <a:endParaRPr lang="en-US" dirty="0"/>
          </a:p>
        </p:txBody>
      </p:sp>
      <p:pic>
        <p:nvPicPr>
          <p:cNvPr id="3" name="Picture 2" descr="MG_GI_slides_Nov.2015_Large-AH_Page_07.jpg"/>
          <p:cNvPicPr>
            <a:picLocks noChangeAspect="1"/>
          </p:cNvPicPr>
          <p:nvPr/>
        </p:nvPicPr>
        <p:blipFill rotWithShape="1">
          <a:blip r:embed="rId2">
            <a:extLst>
              <a:ext uri="{28A0092B-C50C-407E-A947-70E740481C1C}">
                <a14:useLocalDpi xmlns:a14="http://schemas.microsoft.com/office/drawing/2010/main" val="0"/>
              </a:ext>
            </a:extLst>
          </a:blip>
          <a:srcRect t="9172"/>
          <a:stretch/>
        </p:blipFill>
        <p:spPr>
          <a:xfrm>
            <a:off x="0" y="2015067"/>
            <a:ext cx="9144000" cy="4671163"/>
          </a:xfrm>
          <a:prstGeom prst="rect">
            <a:avLst/>
          </a:prstGeom>
        </p:spPr>
      </p:pic>
      <p:sp>
        <p:nvSpPr>
          <p:cNvPr id="4" name="Rectangle 3"/>
          <p:cNvSpPr/>
          <p:nvPr/>
        </p:nvSpPr>
        <p:spPr>
          <a:xfrm>
            <a:off x="0" y="6581001"/>
            <a:ext cx="2794837" cy="261610"/>
          </a:xfrm>
          <a:prstGeom prst="rect">
            <a:avLst/>
          </a:prstGeom>
        </p:spPr>
        <p:txBody>
          <a:bodyPr wrap="none">
            <a:spAutoFit/>
          </a:bodyPr>
          <a:lstStyle/>
          <a:p>
            <a:pPr defTabSz="912813"/>
            <a:r>
              <a:rPr lang="en-US" sz="1100" dirty="0">
                <a:solidFill>
                  <a:srgbClr val="A6A6A6"/>
                </a:solidFill>
              </a:rPr>
              <a:t>[</a:t>
            </a:r>
            <a:r>
              <a:rPr lang="en-US" sz="1100" dirty="0" err="1">
                <a:solidFill>
                  <a:srgbClr val="A6A6A6"/>
                </a:solidFill>
              </a:rPr>
              <a:t>Harmanciet</a:t>
            </a:r>
            <a:r>
              <a:rPr lang="en-US" sz="1100" dirty="0">
                <a:solidFill>
                  <a:srgbClr val="A6A6A6"/>
                </a:solidFill>
              </a:rPr>
              <a:t> </a:t>
            </a:r>
            <a:r>
              <a:rPr lang="en-US" sz="1100" dirty="0" smtClean="0">
                <a:solidFill>
                  <a:srgbClr val="A6A6A6"/>
                </a:solidFill>
              </a:rPr>
              <a:t>al. Nat. Meth. (in revision)</a:t>
            </a:r>
            <a:r>
              <a:rPr lang="en-US" altLang="ja-JP" sz="1100" dirty="0" smtClean="0">
                <a:solidFill>
                  <a:srgbClr val="A6A6A6"/>
                </a:solidFill>
              </a:rPr>
              <a:t>]</a:t>
            </a:r>
            <a:endParaRPr lang="en-US" sz="1100" dirty="0">
              <a:solidFill>
                <a:srgbClr val="A6A6A6"/>
              </a:solidFill>
            </a:endParaRPr>
          </a:p>
        </p:txBody>
      </p:sp>
    </p:spTree>
    <p:extLst>
      <p:ext uri="{BB962C8B-B14F-4D97-AF65-F5344CB8AC3E}">
        <p14:creationId xmlns:p14="http://schemas.microsoft.com/office/powerpoint/2010/main" val="1936308250"/>
      </p:ext>
    </p:extLst>
  </p:cSld>
  <p:clrMapOvr>
    <a:masterClrMapping/>
  </p:clrMapOvr>
  <mc:AlternateContent xmlns:mc="http://schemas.openxmlformats.org/markup-compatibility/2006" xmlns:p14="http://schemas.microsoft.com/office/powerpoint/2010/main">
    <mc:Choice Requires="p14">
      <p:transition spd="slow" p14:dur="2000" advTm="19057"/>
    </mc:Choice>
    <mc:Fallback xmlns="">
      <p:transition xmlns:p14="http://schemas.microsoft.com/office/powerpoint/2010/main" spd="slow" advTm="19057"/>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 name="Title 1"/>
          <p:cNvSpPr>
            <a:spLocks noGrp="1"/>
          </p:cNvSpPr>
          <p:nvPr>
            <p:ph type="title"/>
          </p:nvPr>
        </p:nvSpPr>
        <p:spPr>
          <a:xfrm>
            <a:off x="628651" y="-521467"/>
            <a:ext cx="7948820" cy="1490179"/>
          </a:xfrm>
        </p:spPr>
        <p:txBody>
          <a:bodyPr>
            <a:normAutofit/>
          </a:bodyPr>
          <a:lstStyle/>
          <a:p>
            <a:pPr algn="ctr"/>
            <a:r>
              <a:rPr lang="en-US" sz="3600" dirty="0" smtClean="0"/>
              <a:t>Linking Attack Scenario</a:t>
            </a:r>
            <a:endParaRPr lang="en-US" sz="3600" dirty="0"/>
          </a:p>
        </p:txBody>
      </p:sp>
      <p:pic>
        <p:nvPicPr>
          <p:cNvPr id="2" name="Picture 1" descr="MG_GI_slides_Nov.2015_Large-AH_Page_02.jpg"/>
          <p:cNvPicPr>
            <a:picLocks noChangeAspect="1"/>
          </p:cNvPicPr>
          <p:nvPr/>
        </p:nvPicPr>
        <p:blipFill rotWithShape="1">
          <a:blip r:embed="rId2">
            <a:extLst>
              <a:ext uri="{28A0092B-C50C-407E-A947-70E740481C1C}">
                <a14:useLocalDpi xmlns:a14="http://schemas.microsoft.com/office/drawing/2010/main" val="0"/>
              </a:ext>
            </a:extLst>
          </a:blip>
          <a:srcRect t="6338" b="-1"/>
          <a:stretch/>
        </p:blipFill>
        <p:spPr>
          <a:xfrm>
            <a:off x="-677333" y="1473200"/>
            <a:ext cx="9482666" cy="4995334"/>
          </a:xfrm>
          <a:prstGeom prst="rect">
            <a:avLst/>
          </a:prstGeom>
        </p:spPr>
      </p:pic>
      <p:sp>
        <p:nvSpPr>
          <p:cNvPr id="4" name="Rectangle 3"/>
          <p:cNvSpPr/>
          <p:nvPr/>
        </p:nvSpPr>
        <p:spPr>
          <a:xfrm>
            <a:off x="0" y="6581001"/>
            <a:ext cx="2794837" cy="261610"/>
          </a:xfrm>
          <a:prstGeom prst="rect">
            <a:avLst/>
          </a:prstGeom>
        </p:spPr>
        <p:txBody>
          <a:bodyPr wrap="none">
            <a:spAutoFit/>
          </a:bodyPr>
          <a:lstStyle/>
          <a:p>
            <a:pPr defTabSz="912813"/>
            <a:r>
              <a:rPr lang="en-US" sz="1100" dirty="0">
                <a:solidFill>
                  <a:srgbClr val="A6A6A6"/>
                </a:solidFill>
              </a:rPr>
              <a:t>[</a:t>
            </a:r>
            <a:r>
              <a:rPr lang="en-US" sz="1100" dirty="0" err="1">
                <a:solidFill>
                  <a:srgbClr val="A6A6A6"/>
                </a:solidFill>
              </a:rPr>
              <a:t>Harmanciet</a:t>
            </a:r>
            <a:r>
              <a:rPr lang="en-US" sz="1100" dirty="0">
                <a:solidFill>
                  <a:srgbClr val="A6A6A6"/>
                </a:solidFill>
              </a:rPr>
              <a:t> </a:t>
            </a:r>
            <a:r>
              <a:rPr lang="en-US" sz="1100" dirty="0" smtClean="0">
                <a:solidFill>
                  <a:srgbClr val="A6A6A6"/>
                </a:solidFill>
              </a:rPr>
              <a:t>al. Nat. Meth. (in revision)</a:t>
            </a:r>
            <a:r>
              <a:rPr lang="en-US" altLang="ja-JP" sz="1100" dirty="0" smtClean="0">
                <a:solidFill>
                  <a:srgbClr val="A6A6A6"/>
                </a:solidFill>
              </a:rPr>
              <a:t>]</a:t>
            </a:r>
            <a:endParaRPr lang="en-US" sz="1100" dirty="0">
              <a:solidFill>
                <a:srgbClr val="A6A6A6"/>
              </a:solidFill>
            </a:endParaRPr>
          </a:p>
        </p:txBody>
      </p:sp>
    </p:spTree>
    <p:extLst>
      <p:ext uri="{BB962C8B-B14F-4D97-AF65-F5344CB8AC3E}">
        <p14:creationId xmlns:p14="http://schemas.microsoft.com/office/powerpoint/2010/main" val="3536404810"/>
      </p:ext>
    </p:extLst>
  </p:cSld>
  <p:clrMapOvr>
    <a:masterClrMapping/>
  </p:clrMapOvr>
  <mc:AlternateContent xmlns:mc="http://schemas.openxmlformats.org/markup-compatibility/2006" xmlns:p14="http://schemas.microsoft.com/office/powerpoint/2010/main">
    <mc:Choice Requires="p14">
      <p:transition spd="slow" p14:dur="2000" advTm="97904"/>
    </mc:Choice>
    <mc:Fallback xmlns="">
      <p:transition xmlns:p14="http://schemas.microsoft.com/office/powerpoint/2010/main" spd="slow" advTm="97904"/>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G_GI_slides_Nov.2015_Large-AH_Page_08.jpg"/>
          <p:cNvPicPr>
            <a:picLocks noChangeAspect="1"/>
          </p:cNvPicPr>
          <p:nvPr/>
        </p:nvPicPr>
        <p:blipFill rotWithShape="1">
          <a:blip r:embed="rId2">
            <a:extLst>
              <a:ext uri="{28A0092B-C50C-407E-A947-70E740481C1C}">
                <a14:useLocalDpi xmlns:a14="http://schemas.microsoft.com/office/drawing/2010/main" val="0"/>
              </a:ext>
            </a:extLst>
          </a:blip>
          <a:srcRect t="17074"/>
          <a:stretch/>
        </p:blipFill>
        <p:spPr>
          <a:xfrm>
            <a:off x="0" y="1642529"/>
            <a:ext cx="9144000" cy="4264762"/>
          </a:xfrm>
          <a:prstGeom prst="rect">
            <a:avLst/>
          </a:prstGeom>
        </p:spPr>
      </p:pic>
      <p:sp>
        <p:nvSpPr>
          <p:cNvPr id="5" name="Title 4"/>
          <p:cNvSpPr>
            <a:spLocks noGrp="1"/>
          </p:cNvSpPr>
          <p:nvPr>
            <p:ph type="title"/>
          </p:nvPr>
        </p:nvSpPr>
        <p:spPr>
          <a:xfrm>
            <a:off x="628650" y="43399"/>
            <a:ext cx="7886700" cy="1325563"/>
          </a:xfrm>
        </p:spPr>
        <p:txBody>
          <a:bodyPr>
            <a:normAutofit/>
          </a:bodyPr>
          <a:lstStyle/>
          <a:p>
            <a:r>
              <a:rPr lang="en-US" dirty="0">
                <a:solidFill>
                  <a:prstClr val="black"/>
                </a:solidFill>
                <a:latin typeface="Calibri"/>
              </a:rPr>
              <a:t>Steps in Instantiation of a (Mock) Linking </a:t>
            </a:r>
            <a:r>
              <a:rPr lang="en-US" dirty="0" smtClean="0">
                <a:solidFill>
                  <a:prstClr val="black"/>
                </a:solidFill>
                <a:latin typeface="Calibri"/>
              </a:rPr>
              <a:t>Attack</a:t>
            </a:r>
            <a:endParaRPr lang="en-US" dirty="0"/>
          </a:p>
        </p:txBody>
      </p:sp>
      <p:sp>
        <p:nvSpPr>
          <p:cNvPr id="4" name="Rectangle 3"/>
          <p:cNvSpPr/>
          <p:nvPr/>
        </p:nvSpPr>
        <p:spPr>
          <a:xfrm>
            <a:off x="0" y="6581001"/>
            <a:ext cx="2794837" cy="261610"/>
          </a:xfrm>
          <a:prstGeom prst="rect">
            <a:avLst/>
          </a:prstGeom>
        </p:spPr>
        <p:txBody>
          <a:bodyPr wrap="none">
            <a:spAutoFit/>
          </a:bodyPr>
          <a:lstStyle/>
          <a:p>
            <a:pPr defTabSz="912813"/>
            <a:r>
              <a:rPr lang="en-US" sz="1100" dirty="0">
                <a:solidFill>
                  <a:srgbClr val="A6A6A6"/>
                </a:solidFill>
              </a:rPr>
              <a:t>[</a:t>
            </a:r>
            <a:r>
              <a:rPr lang="en-US" sz="1100" dirty="0" err="1">
                <a:solidFill>
                  <a:srgbClr val="A6A6A6"/>
                </a:solidFill>
              </a:rPr>
              <a:t>Harmanciet</a:t>
            </a:r>
            <a:r>
              <a:rPr lang="en-US" sz="1100" dirty="0">
                <a:solidFill>
                  <a:srgbClr val="A6A6A6"/>
                </a:solidFill>
              </a:rPr>
              <a:t> </a:t>
            </a:r>
            <a:r>
              <a:rPr lang="en-US" sz="1100" dirty="0" smtClean="0">
                <a:solidFill>
                  <a:srgbClr val="A6A6A6"/>
                </a:solidFill>
              </a:rPr>
              <a:t>al. Nat. Meth. (in revision)</a:t>
            </a:r>
            <a:r>
              <a:rPr lang="en-US" altLang="ja-JP" sz="1100" dirty="0" smtClean="0">
                <a:solidFill>
                  <a:srgbClr val="A6A6A6"/>
                </a:solidFill>
              </a:rPr>
              <a:t>]</a:t>
            </a:r>
            <a:endParaRPr lang="en-US" sz="1100" dirty="0">
              <a:solidFill>
                <a:srgbClr val="A6A6A6"/>
              </a:solidFill>
            </a:endParaRPr>
          </a:p>
        </p:txBody>
      </p:sp>
    </p:spTree>
    <p:extLst>
      <p:ext uri="{BB962C8B-B14F-4D97-AF65-F5344CB8AC3E}">
        <p14:creationId xmlns:p14="http://schemas.microsoft.com/office/powerpoint/2010/main" val="2232847950"/>
      </p:ext>
    </p:extLst>
  </p:cSld>
  <p:clrMapOvr>
    <a:masterClrMapping/>
  </p:clrMapOvr>
  <mc:AlternateContent xmlns:mc="http://schemas.openxmlformats.org/markup-compatibility/2006" xmlns:p14="http://schemas.microsoft.com/office/powerpoint/2010/main">
    <mc:Choice Requires="p14">
      <p:transition spd="slow" p14:dur="2000" advTm="80358"/>
    </mc:Choice>
    <mc:Fallback xmlns="">
      <p:transition xmlns:p14="http://schemas.microsoft.com/office/powerpoint/2010/main" spd="slow" advTm="80358"/>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G_GI_slides_Nov.2015_Large-AH_Page_09.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35372"/>
            <a:ext cx="9144000" cy="5142857"/>
          </a:xfrm>
          <a:prstGeom prst="rect">
            <a:avLst/>
          </a:prstGeom>
        </p:spPr>
      </p:pic>
      <p:sp>
        <p:nvSpPr>
          <p:cNvPr id="3" name="Rectangle 2"/>
          <p:cNvSpPr/>
          <p:nvPr/>
        </p:nvSpPr>
        <p:spPr>
          <a:xfrm>
            <a:off x="0" y="6581001"/>
            <a:ext cx="2794837" cy="261610"/>
          </a:xfrm>
          <a:prstGeom prst="rect">
            <a:avLst/>
          </a:prstGeom>
        </p:spPr>
        <p:txBody>
          <a:bodyPr wrap="none">
            <a:spAutoFit/>
          </a:bodyPr>
          <a:lstStyle/>
          <a:p>
            <a:pPr defTabSz="912813"/>
            <a:r>
              <a:rPr lang="en-US" sz="1100" dirty="0">
                <a:solidFill>
                  <a:srgbClr val="A6A6A6"/>
                </a:solidFill>
              </a:rPr>
              <a:t>[</a:t>
            </a:r>
            <a:r>
              <a:rPr lang="en-US" sz="1100" dirty="0" err="1">
                <a:solidFill>
                  <a:srgbClr val="A6A6A6"/>
                </a:solidFill>
              </a:rPr>
              <a:t>Harmanciet</a:t>
            </a:r>
            <a:r>
              <a:rPr lang="en-US" sz="1100" dirty="0">
                <a:solidFill>
                  <a:srgbClr val="A6A6A6"/>
                </a:solidFill>
              </a:rPr>
              <a:t> </a:t>
            </a:r>
            <a:r>
              <a:rPr lang="en-US" sz="1100" dirty="0" smtClean="0">
                <a:solidFill>
                  <a:srgbClr val="A6A6A6"/>
                </a:solidFill>
              </a:rPr>
              <a:t>al. Nat. Meth. (in revision)</a:t>
            </a:r>
            <a:r>
              <a:rPr lang="en-US" altLang="ja-JP" sz="1100" dirty="0" smtClean="0">
                <a:solidFill>
                  <a:srgbClr val="A6A6A6"/>
                </a:solidFill>
              </a:rPr>
              <a:t>]</a:t>
            </a:r>
            <a:endParaRPr lang="en-US" sz="1100" dirty="0">
              <a:solidFill>
                <a:srgbClr val="A6A6A6"/>
              </a:solidFill>
            </a:endParaRPr>
          </a:p>
        </p:txBody>
      </p:sp>
    </p:spTree>
    <p:extLst>
      <p:ext uri="{BB962C8B-B14F-4D97-AF65-F5344CB8AC3E}">
        <p14:creationId xmlns:p14="http://schemas.microsoft.com/office/powerpoint/2010/main" val="35854065"/>
      </p:ext>
    </p:extLst>
  </p:cSld>
  <p:clrMapOvr>
    <a:masterClrMapping/>
  </p:clrMapOvr>
  <mc:AlternateContent xmlns:mc="http://schemas.openxmlformats.org/markup-compatibility/2006" xmlns:p14="http://schemas.microsoft.com/office/powerpoint/2010/main">
    <mc:Choice Requires="p14">
      <p:transition spd="slow" p14:dur="2000" advTm="60486"/>
    </mc:Choice>
    <mc:Fallback xmlns="">
      <p:transition xmlns:p14="http://schemas.microsoft.com/office/powerpoint/2010/main" spd="slow" advTm="60486"/>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865" name="Picture 3" descr="C:\Users\JM\Desktop\adult-male-body-no-descriptors-hi.png"/>
          <p:cNvPicPr>
            <a:picLocks noChangeAspect="1" noChangeArrowheads="1"/>
          </p:cNvPicPr>
          <p:nvPr/>
        </p:nvPicPr>
        <p:blipFill>
          <a:blip r:embed="rId2">
            <a:extLst>
              <a:ext uri="{28A0092B-C50C-407E-A947-70E740481C1C}">
                <a14:useLocalDpi xmlns:a14="http://schemas.microsoft.com/office/drawing/2010/main" val="0"/>
              </a:ext>
            </a:extLst>
          </a:blip>
          <a:srcRect b="17567"/>
          <a:stretch>
            <a:fillRect/>
          </a:stretch>
        </p:blipFill>
        <p:spPr bwMode="auto">
          <a:xfrm>
            <a:off x="304800" y="2209800"/>
            <a:ext cx="4000500" cy="464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164866" name="Group 88"/>
          <p:cNvGrpSpPr>
            <a:grpSpLocks/>
          </p:cNvGrpSpPr>
          <p:nvPr/>
        </p:nvGrpSpPr>
        <p:grpSpPr bwMode="auto">
          <a:xfrm>
            <a:off x="3581400" y="2679700"/>
            <a:ext cx="2133600" cy="3771900"/>
            <a:chOff x="6096000" y="2895600"/>
            <a:chExt cx="2133600" cy="3771900"/>
          </a:xfrm>
        </p:grpSpPr>
        <p:pic>
          <p:nvPicPr>
            <p:cNvPr id="164869" name="Picture 6" descr="C:\Users\JM\Desktop\karyograms670.jpg"/>
            <p:cNvPicPr>
              <a:picLocks noChangeArrowheads="1"/>
            </p:cNvPicPr>
            <p:nvPr/>
          </p:nvPicPr>
          <p:blipFill>
            <a:blip r:embed="rId3">
              <a:extLst>
                <a:ext uri="{28A0092B-C50C-407E-A947-70E740481C1C}">
                  <a14:useLocalDpi xmlns:a14="http://schemas.microsoft.com/office/drawing/2010/main" val="0"/>
                </a:ext>
              </a:extLst>
            </a:blip>
            <a:srcRect l="2388" t="17073" r="51045" b="2438"/>
            <a:stretch>
              <a:fillRect/>
            </a:stretch>
          </p:blipFill>
          <p:spPr bwMode="auto">
            <a:xfrm>
              <a:off x="6096000" y="2895600"/>
              <a:ext cx="2130552" cy="18653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4870" name="Picture 6" descr="C:\Users\JM\Desktop\karyograms670.jpg"/>
            <p:cNvPicPr>
              <a:picLocks noChangeAspect="1" noChangeArrowheads="1"/>
            </p:cNvPicPr>
            <p:nvPr/>
          </p:nvPicPr>
          <p:blipFill>
            <a:blip r:embed="rId3">
              <a:extLst>
                <a:ext uri="{28A0092B-C50C-407E-A947-70E740481C1C}">
                  <a14:useLocalDpi xmlns:a14="http://schemas.microsoft.com/office/drawing/2010/main" val="0"/>
                </a:ext>
              </a:extLst>
            </a:blip>
            <a:srcRect l="50896" t="10062" r="1343" b="4573"/>
            <a:stretch>
              <a:fillRect/>
            </a:stretch>
          </p:blipFill>
          <p:spPr bwMode="auto">
            <a:xfrm>
              <a:off x="6096000" y="4800600"/>
              <a:ext cx="2133600" cy="1866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164867" name="TextBox 1"/>
          <p:cNvSpPr txBox="1">
            <a:spLocks noChangeArrowheads="1"/>
          </p:cNvSpPr>
          <p:nvPr/>
        </p:nvSpPr>
        <p:spPr bwMode="auto">
          <a:xfrm>
            <a:off x="304801" y="1493839"/>
            <a:ext cx="8597900" cy="5857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defTabSz="4556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4556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4556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455613" eaLnBrk="0" fontAlgn="base" hangingPunct="0">
              <a:spcBef>
                <a:spcPct val="0"/>
              </a:spcBef>
              <a:spcAft>
                <a:spcPct val="0"/>
              </a:spcAft>
              <a:defRPr sz="2400">
                <a:solidFill>
                  <a:schemeClr val="tx1"/>
                </a:solidFill>
                <a:latin typeface="Calibri" charset="0"/>
                <a:ea typeface="ＭＳ Ｐゴシック" charset="0"/>
              </a:defRPr>
            </a:lvl9pPr>
          </a:lstStyle>
          <a:p>
            <a:pPr defTabSz="455613" eaLnBrk="1" hangingPunct="1">
              <a:spcBef>
                <a:spcPct val="20000"/>
              </a:spcBef>
            </a:pPr>
            <a:r>
              <a:rPr lang="en-US" sz="1600" b="0" smtClean="0">
                <a:solidFill>
                  <a:srgbClr val="000000"/>
                </a:solidFill>
              </a:rPr>
              <a:t>Personal genomes soon will become a commonplace part of medical research &amp; eventually treatment (esp. for cancer). They will provide a primary connection for biological science to the general public.</a:t>
            </a:r>
            <a:endParaRPr lang="en-US" sz="1600" b="0" smtClean="0">
              <a:solidFill>
                <a:srgbClr val="FFFFFF"/>
              </a:solidFill>
            </a:endParaRPr>
          </a:p>
        </p:txBody>
      </p:sp>
      <p:sp>
        <p:nvSpPr>
          <p:cNvPr id="53" name="Title 2"/>
          <p:cNvSpPr txBox="1">
            <a:spLocks/>
          </p:cNvSpPr>
          <p:nvPr/>
        </p:nvSpPr>
        <p:spPr>
          <a:xfrm>
            <a:off x="457200" y="274638"/>
            <a:ext cx="8229600" cy="1020762"/>
          </a:xfrm>
          <a:prstGeom prst="rect">
            <a:avLst/>
          </a:prstGeom>
        </p:spPr>
        <p:txBody>
          <a:bodyPr anchor="ctr">
            <a:normAutofit fontScale="82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en-US" b="0" dirty="0" smtClean="0">
                <a:solidFill>
                  <a:srgbClr val="000000"/>
                </a:solidFill>
                <a:latin typeface="Arial"/>
              </a:rPr>
              <a:t>Personal Genomics </a:t>
            </a:r>
            <a:br>
              <a:rPr lang="en-US" b="0" dirty="0" smtClean="0">
                <a:solidFill>
                  <a:srgbClr val="000000"/>
                </a:solidFill>
                <a:latin typeface="Arial"/>
              </a:rPr>
            </a:br>
            <a:r>
              <a:rPr lang="en-US" b="0" dirty="0" smtClean="0">
                <a:solidFill>
                  <a:srgbClr val="000000"/>
                </a:solidFill>
                <a:latin typeface="Arial"/>
              </a:rPr>
              <a:t>as a Gateway into Biology</a:t>
            </a:r>
            <a:endParaRPr lang="en-US" b="0" dirty="0">
              <a:solidFill>
                <a:srgbClr val="000000"/>
              </a:solidFill>
              <a:latin typeface="Arial"/>
            </a:endParaRPr>
          </a:p>
        </p:txBody>
      </p:sp>
    </p:spTree>
    <p:extLst>
      <p:ext uri="{BB962C8B-B14F-4D97-AF65-F5344CB8AC3E}">
        <p14:creationId xmlns:p14="http://schemas.microsoft.com/office/powerpoint/2010/main" val="1150118012"/>
      </p:ext>
    </p:extLst>
  </p:cSld>
  <p:clrMapOvr>
    <a:masterClrMapping/>
  </p:clrMapOvr>
  <p:transition advTm="2049"/>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 y="787784"/>
            <a:ext cx="4241645" cy="707886"/>
          </a:xfrm>
          <a:prstGeom prst="rect">
            <a:avLst/>
          </a:prstGeom>
          <a:noFill/>
        </p:spPr>
        <p:txBody>
          <a:bodyPr wrap="square" rtlCol="0">
            <a:spAutoFit/>
          </a:bodyPr>
          <a:lstStyle/>
          <a:p>
            <a:pPr algn="ctr" fontAlgn="auto">
              <a:spcBef>
                <a:spcPts val="0"/>
              </a:spcBef>
              <a:spcAft>
                <a:spcPts val="0"/>
              </a:spcAft>
            </a:pPr>
            <a:r>
              <a:rPr lang="en-US" sz="2000" b="0" dirty="0">
                <a:solidFill>
                  <a:prstClr val="black"/>
                </a:solidFill>
                <a:latin typeface="Helvetica" panose="020B0604020202020204" pitchFamily="34" charset="0"/>
                <a:ea typeface="+mn-ea"/>
                <a:cs typeface="Helvetica" panose="020B0604020202020204" pitchFamily="34" charset="0"/>
              </a:rPr>
              <a:t>Extremity based linking with </a:t>
            </a:r>
          </a:p>
          <a:p>
            <a:pPr algn="ctr" fontAlgn="auto">
              <a:spcBef>
                <a:spcPts val="0"/>
              </a:spcBef>
              <a:spcAft>
                <a:spcPts val="0"/>
              </a:spcAft>
            </a:pPr>
            <a:r>
              <a:rPr lang="en-US" sz="2000" b="0" dirty="0">
                <a:solidFill>
                  <a:prstClr val="black"/>
                </a:solidFill>
                <a:latin typeface="Helvetica" panose="020B0604020202020204" pitchFamily="34" charset="0"/>
                <a:ea typeface="+mn-ea"/>
                <a:cs typeface="Helvetica" panose="020B0604020202020204" pitchFamily="34" charset="0"/>
              </a:rPr>
              <a:t>homozygous genotypes</a:t>
            </a:r>
          </a:p>
        </p:txBody>
      </p:sp>
      <p:sp>
        <p:nvSpPr>
          <p:cNvPr id="5" name="Title 1"/>
          <p:cNvSpPr txBox="1">
            <a:spLocks/>
          </p:cNvSpPr>
          <p:nvPr/>
        </p:nvSpPr>
        <p:spPr>
          <a:xfrm>
            <a:off x="4657275" y="787782"/>
            <a:ext cx="3676235" cy="80993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sz="2000" b="0" dirty="0">
                <a:solidFill>
                  <a:prstClr val="black"/>
                </a:solidFill>
                <a:latin typeface="Helvetica" panose="020B0604020202020204" pitchFamily="34" charset="0"/>
                <a:cs typeface="Helvetica" panose="020B0604020202020204" pitchFamily="34" charset="0"/>
              </a:rPr>
              <a:t>Attacker can </a:t>
            </a:r>
            <a:r>
              <a:rPr lang="en-US" sz="2000" b="0" dirty="0" smtClean="0">
                <a:solidFill>
                  <a:prstClr val="black"/>
                </a:solidFill>
                <a:latin typeface="Helvetica" panose="020B0604020202020204" pitchFamily="34" charset="0"/>
                <a:cs typeface="Helvetica" panose="020B0604020202020204" pitchFamily="34" charset="0"/>
              </a:rPr>
              <a:t>estimate </a:t>
            </a:r>
            <a:r>
              <a:rPr lang="en-US" sz="2000" b="0" dirty="0">
                <a:solidFill>
                  <a:prstClr val="black"/>
                </a:solidFill>
                <a:latin typeface="Helvetica" panose="020B0604020202020204" pitchFamily="34" charset="0"/>
                <a:cs typeface="Helvetica" panose="020B0604020202020204" pitchFamily="34" charset="0"/>
              </a:rPr>
              <a:t>the </a:t>
            </a:r>
          </a:p>
          <a:p>
            <a:pPr fontAlgn="auto">
              <a:spcAft>
                <a:spcPts val="0"/>
              </a:spcAft>
            </a:pPr>
            <a:r>
              <a:rPr lang="en-US" sz="2000" b="0" dirty="0">
                <a:solidFill>
                  <a:prstClr val="black"/>
                </a:solidFill>
                <a:latin typeface="Helvetica" panose="020B0604020202020204" pitchFamily="34" charset="0"/>
                <a:cs typeface="Helvetica" panose="020B0604020202020204" pitchFamily="34" charset="0"/>
              </a:rPr>
              <a:t>reliability of </a:t>
            </a:r>
            <a:r>
              <a:rPr lang="en-US" sz="2000" b="0" dirty="0" err="1">
                <a:solidFill>
                  <a:prstClr val="black"/>
                </a:solidFill>
                <a:latin typeface="Helvetica" panose="020B0604020202020204" pitchFamily="34" charset="0"/>
                <a:cs typeface="Helvetica" panose="020B0604020202020204" pitchFamily="34" charset="0"/>
              </a:rPr>
              <a:t>linkings</a:t>
            </a:r>
            <a:endParaRPr lang="en-US" sz="2000" b="0" dirty="0">
              <a:solidFill>
                <a:prstClr val="black"/>
              </a:solidFill>
              <a:latin typeface="Helvetica" panose="020B0604020202020204" pitchFamily="34" charset="0"/>
              <a:cs typeface="Helvetica" panose="020B0604020202020204" pitchFamily="34" charset="0"/>
            </a:endParaRPr>
          </a:p>
        </p:txBody>
      </p:sp>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6834" y="1949151"/>
            <a:ext cx="3842390" cy="3877151"/>
          </a:xfrm>
          <a:prstGeom prst="rect">
            <a:avLst/>
          </a:prstGeom>
        </p:spPr>
      </p:pic>
      <p:grpSp>
        <p:nvGrpSpPr>
          <p:cNvPr id="3" name="Group 2"/>
          <p:cNvGrpSpPr/>
          <p:nvPr/>
        </p:nvGrpSpPr>
        <p:grpSpPr>
          <a:xfrm>
            <a:off x="4457837" y="1692248"/>
            <a:ext cx="4031129" cy="4226920"/>
            <a:chOff x="5943781" y="1692248"/>
            <a:chExt cx="5374839" cy="4226920"/>
          </a:xfrm>
        </p:grpSpPr>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43781" y="1692248"/>
              <a:ext cx="5374839" cy="4226920"/>
            </a:xfrm>
            <a:prstGeom prst="rect">
              <a:avLst/>
            </a:prstGeom>
          </p:spPr>
        </p:pic>
        <p:cxnSp>
          <p:nvCxnSpPr>
            <p:cNvPr id="14" name="Straight Connector 13"/>
            <p:cNvCxnSpPr/>
            <p:nvPr/>
          </p:nvCxnSpPr>
          <p:spPr>
            <a:xfrm flipV="1">
              <a:off x="10075489" y="2176432"/>
              <a:ext cx="0" cy="3265598"/>
            </a:xfrm>
            <a:prstGeom prst="line">
              <a:avLst/>
            </a:prstGeom>
            <a:ln w="44450">
              <a:solidFill>
                <a:srgbClr val="FFC000"/>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6541397" y="2188889"/>
              <a:ext cx="3610604" cy="0"/>
            </a:xfrm>
            <a:prstGeom prst="line">
              <a:avLst/>
            </a:prstGeom>
            <a:ln w="44450">
              <a:solidFill>
                <a:srgbClr val="FFC000"/>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6537432" y="3000370"/>
              <a:ext cx="4012602" cy="0"/>
            </a:xfrm>
            <a:prstGeom prst="line">
              <a:avLst/>
            </a:prstGeom>
            <a:ln w="44450">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a:off x="10534341" y="3021310"/>
              <a:ext cx="11220" cy="2388447"/>
            </a:xfrm>
            <a:prstGeom prst="line">
              <a:avLst/>
            </a:prstGeom>
            <a:ln w="44450">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grpSp>
      <p:sp>
        <p:nvSpPr>
          <p:cNvPr id="2" name="TextBox 1"/>
          <p:cNvSpPr txBox="1"/>
          <p:nvPr/>
        </p:nvSpPr>
        <p:spPr>
          <a:xfrm>
            <a:off x="3710248" y="6286105"/>
            <a:ext cx="2371162" cy="446276"/>
          </a:xfrm>
          <a:prstGeom prst="rect">
            <a:avLst/>
          </a:prstGeom>
          <a:noFill/>
        </p:spPr>
        <p:txBody>
          <a:bodyPr wrap="none" rtlCol="0">
            <a:spAutoFit/>
          </a:bodyPr>
          <a:lstStyle/>
          <a:p>
            <a:pPr fontAlgn="auto">
              <a:spcBef>
                <a:spcPts val="0"/>
              </a:spcBef>
              <a:spcAft>
                <a:spcPts val="0"/>
              </a:spcAft>
            </a:pPr>
            <a:r>
              <a:rPr lang="en-US" sz="1100" b="0" dirty="0" smtClean="0">
                <a:solidFill>
                  <a:prstClr val="black"/>
                </a:solidFill>
                <a:latin typeface="Calibri"/>
                <a:ea typeface="+mn-ea"/>
                <a:cs typeface="+mn-cs"/>
              </a:rPr>
              <a:t>Sensitivity: Fraction of correctly linked</a:t>
            </a:r>
          </a:p>
          <a:p>
            <a:pPr fontAlgn="auto">
              <a:spcBef>
                <a:spcPts val="0"/>
              </a:spcBef>
              <a:spcAft>
                <a:spcPts val="0"/>
              </a:spcAft>
            </a:pPr>
            <a:r>
              <a:rPr lang="en-US" sz="1100" b="0" dirty="0" smtClean="0">
                <a:solidFill>
                  <a:prstClr val="black"/>
                </a:solidFill>
                <a:latin typeface="Calibri"/>
                <a:ea typeface="+mn-ea"/>
                <a:cs typeface="+mn-cs"/>
              </a:rPr>
              <a:t>Individuals among all individuals</a:t>
            </a:r>
            <a:endParaRPr lang="en-US" sz="1100" b="0" dirty="0">
              <a:solidFill>
                <a:prstClr val="black"/>
              </a:solidFill>
              <a:latin typeface="Calibri"/>
              <a:ea typeface="+mn-ea"/>
              <a:cs typeface="+mn-cs"/>
            </a:endParaRPr>
          </a:p>
        </p:txBody>
      </p:sp>
      <p:sp>
        <p:nvSpPr>
          <p:cNvPr id="18" name="TextBox 17"/>
          <p:cNvSpPr txBox="1"/>
          <p:nvPr/>
        </p:nvSpPr>
        <p:spPr>
          <a:xfrm>
            <a:off x="6374565" y="6286105"/>
            <a:ext cx="2658801" cy="446276"/>
          </a:xfrm>
          <a:prstGeom prst="rect">
            <a:avLst/>
          </a:prstGeom>
          <a:noFill/>
        </p:spPr>
        <p:txBody>
          <a:bodyPr wrap="none" rtlCol="0">
            <a:spAutoFit/>
          </a:bodyPr>
          <a:lstStyle/>
          <a:p>
            <a:pPr fontAlgn="auto">
              <a:spcBef>
                <a:spcPts val="0"/>
              </a:spcBef>
              <a:spcAft>
                <a:spcPts val="0"/>
              </a:spcAft>
            </a:pPr>
            <a:r>
              <a:rPr lang="en-US" sz="1100" b="0" dirty="0" smtClean="0">
                <a:solidFill>
                  <a:prstClr val="black"/>
                </a:solidFill>
                <a:latin typeface="Calibri"/>
                <a:ea typeface="+mn-ea"/>
                <a:cs typeface="+mn-cs"/>
              </a:rPr>
              <a:t>PPV: Fraction of </a:t>
            </a:r>
            <a:r>
              <a:rPr lang="en-US" sz="1100" b="0" dirty="0">
                <a:solidFill>
                  <a:prstClr val="black"/>
                </a:solidFill>
                <a:latin typeface="Calibri"/>
                <a:ea typeface="+mn-ea"/>
                <a:cs typeface="+mn-cs"/>
              </a:rPr>
              <a:t>correctly linked </a:t>
            </a:r>
            <a:r>
              <a:rPr lang="en-US" sz="1100" b="0" dirty="0" smtClean="0">
                <a:solidFill>
                  <a:prstClr val="black"/>
                </a:solidFill>
                <a:latin typeface="Calibri"/>
                <a:ea typeface="+mn-ea"/>
                <a:cs typeface="+mn-cs"/>
              </a:rPr>
              <a:t>individuals </a:t>
            </a:r>
          </a:p>
          <a:p>
            <a:pPr fontAlgn="auto">
              <a:spcBef>
                <a:spcPts val="0"/>
              </a:spcBef>
              <a:spcAft>
                <a:spcPts val="0"/>
              </a:spcAft>
            </a:pPr>
            <a:r>
              <a:rPr lang="en-US" sz="1100" b="0" dirty="0">
                <a:solidFill>
                  <a:prstClr val="black"/>
                </a:solidFill>
                <a:latin typeface="Calibri"/>
                <a:ea typeface="+mn-ea"/>
                <a:cs typeface="+mn-cs"/>
              </a:rPr>
              <a:t>a</a:t>
            </a:r>
            <a:r>
              <a:rPr lang="en-US" sz="1100" b="0" dirty="0" smtClean="0">
                <a:solidFill>
                  <a:prstClr val="black"/>
                </a:solidFill>
                <a:latin typeface="Calibri"/>
                <a:ea typeface="+mn-ea"/>
                <a:cs typeface="+mn-cs"/>
              </a:rPr>
              <a:t>mong selected individuals</a:t>
            </a:r>
            <a:endParaRPr lang="en-US" sz="1100" b="0" dirty="0">
              <a:solidFill>
                <a:prstClr val="black"/>
              </a:solidFill>
              <a:latin typeface="Calibri"/>
              <a:ea typeface="+mn-ea"/>
              <a:cs typeface="+mn-cs"/>
            </a:endParaRPr>
          </a:p>
        </p:txBody>
      </p:sp>
      <p:sp>
        <p:nvSpPr>
          <p:cNvPr id="19" name="Rectangle 18"/>
          <p:cNvSpPr/>
          <p:nvPr/>
        </p:nvSpPr>
        <p:spPr>
          <a:xfrm>
            <a:off x="0" y="6581001"/>
            <a:ext cx="2794837" cy="261610"/>
          </a:xfrm>
          <a:prstGeom prst="rect">
            <a:avLst/>
          </a:prstGeom>
        </p:spPr>
        <p:txBody>
          <a:bodyPr wrap="none">
            <a:spAutoFit/>
          </a:bodyPr>
          <a:lstStyle/>
          <a:p>
            <a:pPr defTabSz="912813"/>
            <a:r>
              <a:rPr lang="en-US" sz="1100" dirty="0">
                <a:solidFill>
                  <a:srgbClr val="A6A6A6"/>
                </a:solidFill>
              </a:rPr>
              <a:t>[</a:t>
            </a:r>
            <a:r>
              <a:rPr lang="en-US" sz="1100" dirty="0" err="1">
                <a:solidFill>
                  <a:srgbClr val="A6A6A6"/>
                </a:solidFill>
              </a:rPr>
              <a:t>Harmanciet</a:t>
            </a:r>
            <a:r>
              <a:rPr lang="en-US" sz="1100" dirty="0">
                <a:solidFill>
                  <a:srgbClr val="A6A6A6"/>
                </a:solidFill>
              </a:rPr>
              <a:t> </a:t>
            </a:r>
            <a:r>
              <a:rPr lang="en-US" sz="1100" dirty="0" smtClean="0">
                <a:solidFill>
                  <a:srgbClr val="A6A6A6"/>
                </a:solidFill>
              </a:rPr>
              <a:t>al. Nat. Meth. (in revision)</a:t>
            </a:r>
            <a:r>
              <a:rPr lang="en-US" altLang="ja-JP" sz="1100" dirty="0" smtClean="0">
                <a:solidFill>
                  <a:srgbClr val="A6A6A6"/>
                </a:solidFill>
              </a:rPr>
              <a:t>]</a:t>
            </a:r>
            <a:endParaRPr lang="en-US" sz="1100" dirty="0">
              <a:solidFill>
                <a:srgbClr val="A6A6A6"/>
              </a:solidFill>
            </a:endParaRPr>
          </a:p>
        </p:txBody>
      </p:sp>
    </p:spTree>
    <p:extLst>
      <p:ext uri="{BB962C8B-B14F-4D97-AF65-F5344CB8AC3E}">
        <p14:creationId xmlns:p14="http://schemas.microsoft.com/office/powerpoint/2010/main" val="250326105"/>
      </p:ext>
    </p:extLst>
  </p:cSld>
  <p:clrMapOvr>
    <a:masterClrMapping/>
  </p:clrMapOvr>
  <mc:AlternateContent xmlns:mc="http://schemas.openxmlformats.org/markup-compatibility/2006" xmlns:p14="http://schemas.microsoft.com/office/powerpoint/2010/main">
    <mc:Choice Requires="p14">
      <p:transition spd="slow" p14:dur="2000" advTm="33182"/>
    </mc:Choice>
    <mc:Fallback xmlns="">
      <p:transition xmlns:p14="http://schemas.microsoft.com/office/powerpoint/2010/main" spd="slow" advTm="33182"/>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07553" name="Title 1"/>
          <p:cNvSpPr>
            <a:spLocks noGrp="1"/>
          </p:cNvSpPr>
          <p:nvPr>
            <p:ph type="title"/>
            <p:custDataLst>
              <p:tags r:id="rId3"/>
            </p:custDataLst>
          </p:nvPr>
        </p:nvSpPr>
        <p:spPr>
          <a:xfrm>
            <a:off x="4842934" y="135468"/>
            <a:ext cx="4102087" cy="1131710"/>
          </a:xfrm>
        </p:spPr>
        <p:txBody>
          <a:bodyPr/>
          <a:lstStyle/>
          <a:p>
            <a:pPr>
              <a:defRPr/>
            </a:pPr>
            <a:r>
              <a:rPr lang="en-US" sz="1800" dirty="0">
                <a:solidFill>
                  <a:schemeClr val="tx1">
                    <a:lumMod val="50000"/>
                    <a:lumOff val="50000"/>
                  </a:schemeClr>
                </a:solidFill>
              </a:rPr>
              <a:t> </a:t>
            </a:r>
            <a:r>
              <a:rPr lang="en-US" sz="1800" dirty="0" smtClean="0">
                <a:solidFill>
                  <a:schemeClr val="tx1">
                    <a:lumMod val="50000"/>
                    <a:lumOff val="50000"/>
                  </a:schemeClr>
                </a:solidFill>
              </a:rPr>
              <a:t>Large-scale </a:t>
            </a:r>
            <a:r>
              <a:rPr lang="en-US" sz="1800" dirty="0" err="1" smtClean="0">
                <a:solidFill>
                  <a:schemeClr val="tx1">
                    <a:lumMod val="50000"/>
                    <a:lumOff val="50000"/>
                  </a:schemeClr>
                </a:solidFill>
              </a:rPr>
              <a:t>Transcriptome</a:t>
            </a:r>
            <a:r>
              <a:rPr lang="en-US" sz="1800" dirty="0" smtClean="0">
                <a:solidFill>
                  <a:schemeClr val="tx1">
                    <a:lumMod val="50000"/>
                    <a:lumOff val="50000"/>
                  </a:schemeClr>
                </a:solidFill>
              </a:rPr>
              <a:t> Mining: Building Interpretative Models while Protecting Individual Privacy</a:t>
            </a:r>
            <a:endParaRPr lang="en-US" sz="1400" dirty="0">
              <a:solidFill>
                <a:schemeClr val="tx1">
                  <a:lumMod val="50000"/>
                  <a:lumOff val="50000"/>
                </a:schemeClr>
              </a:solidFill>
            </a:endParaRPr>
          </a:p>
        </p:txBody>
      </p:sp>
      <p:sp>
        <p:nvSpPr>
          <p:cNvPr id="327683" name="Content Placeholder 2"/>
          <p:cNvSpPr>
            <a:spLocks noGrp="1"/>
          </p:cNvSpPr>
          <p:nvPr>
            <p:ph sz="half" idx="1"/>
            <p:custDataLst>
              <p:tags r:id="rId4"/>
            </p:custDataLst>
          </p:nvPr>
        </p:nvSpPr>
        <p:spPr>
          <a:xfrm>
            <a:off x="14135" y="80434"/>
            <a:ext cx="4761065" cy="3767138"/>
          </a:xfrm>
        </p:spPr>
        <p:txBody>
          <a:bodyPr/>
          <a:lstStyle/>
          <a:p>
            <a:r>
              <a:rPr lang="en-US" sz="2400" b="1" dirty="0" smtClean="0">
                <a:solidFill>
                  <a:srgbClr val="FF6600"/>
                </a:solidFill>
                <a:latin typeface="Arial" charset="0"/>
                <a:ea typeface="ＭＳ Ｐゴシック" charset="0"/>
                <a:cs typeface="ＭＳ Ｐゴシック" charset="0"/>
              </a:rPr>
              <a:t>The </a:t>
            </a:r>
            <a:r>
              <a:rPr lang="en-US" sz="2400" b="1" dirty="0">
                <a:solidFill>
                  <a:srgbClr val="FF6600"/>
                </a:solidFill>
                <a:latin typeface="Arial" charset="0"/>
                <a:ea typeface="ＭＳ Ｐゴシック" charset="0"/>
                <a:cs typeface="ＭＳ Ｐゴシック" charset="0"/>
              </a:rPr>
              <a:t>Dilemma of Genomic Privacy</a:t>
            </a:r>
          </a:p>
          <a:p>
            <a:pPr lvl="1"/>
            <a:r>
              <a:rPr lang="en-US" dirty="0">
                <a:solidFill>
                  <a:schemeClr val="bg1"/>
                </a:solidFill>
                <a:latin typeface="Arial" charset="0"/>
                <a:ea typeface="ＭＳ Ｐゴシック" charset="0"/>
                <a:cs typeface="ＭＳ Ｐゴシック" charset="0"/>
              </a:rPr>
              <a:t>Fundamental, inherited info that’s very private </a:t>
            </a:r>
            <a:r>
              <a:rPr lang="en-US" dirty="0" err="1">
                <a:solidFill>
                  <a:schemeClr val="bg1"/>
                </a:solidFill>
                <a:latin typeface="Arial" charset="0"/>
                <a:ea typeface="ＭＳ Ｐゴシック" charset="0"/>
                <a:cs typeface="ＭＳ Ｐゴシック" charset="0"/>
              </a:rPr>
              <a:t>vs</a:t>
            </a:r>
            <a:r>
              <a:rPr lang="en-US" dirty="0">
                <a:solidFill>
                  <a:schemeClr val="bg1"/>
                </a:solidFill>
                <a:latin typeface="Arial" charset="0"/>
                <a:ea typeface="ＭＳ Ｐゴシック" charset="0"/>
                <a:cs typeface="ＭＳ Ｐゴシック" charset="0"/>
              </a:rPr>
              <a:t> the need for large-scale data-sharing to enable med. research</a:t>
            </a:r>
          </a:p>
          <a:p>
            <a:pPr lvl="1"/>
            <a:r>
              <a:rPr lang="en-US" dirty="0">
                <a:solidFill>
                  <a:schemeClr val="bg1"/>
                </a:solidFill>
                <a:latin typeface="Arial" charset="0"/>
                <a:ea typeface="ＭＳ Ｐゴシック" charset="0"/>
                <a:cs typeface="ＭＳ Ｐゴシック" charset="0"/>
              </a:rPr>
              <a:t>Current Social &amp; Tech Approaches</a:t>
            </a:r>
          </a:p>
          <a:p>
            <a:pPr lvl="2"/>
            <a:r>
              <a:rPr lang="en-US" sz="1800" dirty="0">
                <a:solidFill>
                  <a:schemeClr val="bg1"/>
                </a:solidFill>
                <a:latin typeface="Arial" charset="0"/>
                <a:ea typeface="ＭＳ Ｐゴシック" charset="0"/>
                <a:cs typeface="ＭＳ Ｐゴシック" charset="0"/>
              </a:rPr>
              <a:t>Issues: burdensome security, inconsistencies + ways the solutions have been partially "hacked”</a:t>
            </a:r>
          </a:p>
          <a:p>
            <a:pPr lvl="2"/>
            <a:r>
              <a:rPr lang="en-US" sz="1800" dirty="0" err="1">
                <a:solidFill>
                  <a:schemeClr val="bg1"/>
                </a:solidFill>
                <a:latin typeface="Arial" charset="0"/>
                <a:ea typeface="ＭＳ Ｐゴシック" charset="0"/>
                <a:cs typeface="ＭＳ Ｐゴシック" charset="0"/>
              </a:rPr>
              <a:t>Strawman</a:t>
            </a:r>
            <a:r>
              <a:rPr lang="en-US" sz="1800" dirty="0">
                <a:solidFill>
                  <a:schemeClr val="bg1"/>
                </a:solidFill>
                <a:latin typeface="Arial" charset="0"/>
                <a:ea typeface="ＭＳ Ｐゴシック" charset="0"/>
                <a:cs typeface="ＭＳ Ｐゴシック" charset="0"/>
              </a:rPr>
              <a:t> Hybrid </a:t>
            </a:r>
            <a:r>
              <a:rPr lang="en-US" sz="1800" dirty="0" err="1">
                <a:solidFill>
                  <a:schemeClr val="bg1"/>
                </a:solidFill>
                <a:latin typeface="Arial" charset="0"/>
                <a:ea typeface="ＭＳ Ｐゴシック" charset="0"/>
                <a:cs typeface="ＭＳ Ｐゴシック" charset="0"/>
              </a:rPr>
              <a:t>Soc</a:t>
            </a:r>
            <a:r>
              <a:rPr lang="en-US" sz="1800" dirty="0">
                <a:solidFill>
                  <a:schemeClr val="bg1"/>
                </a:solidFill>
                <a:latin typeface="Arial" charset="0"/>
                <a:ea typeface="ＭＳ Ｐゴシック" charset="0"/>
                <a:cs typeface="ＭＳ Ｐゴシック" charset="0"/>
              </a:rPr>
              <a:t>-Tech Proposal </a:t>
            </a:r>
            <a:r>
              <a:rPr lang="en-US" sz="1800" dirty="0" smtClean="0">
                <a:solidFill>
                  <a:schemeClr val="bg1"/>
                </a:solidFill>
                <a:latin typeface="Arial" charset="0"/>
                <a:ea typeface="ＭＳ Ｐゴシック" charset="0"/>
                <a:cs typeface="ＭＳ Ｐゴシック" charset="0"/>
              </a:rPr>
              <a:t>(Cloud </a:t>
            </a:r>
            <a:r>
              <a:rPr lang="en-US" sz="1800" dirty="0">
                <a:solidFill>
                  <a:schemeClr val="bg1"/>
                </a:solidFill>
                <a:latin typeface="Arial" charset="0"/>
                <a:ea typeface="ＭＳ Ｐゴシック" charset="0"/>
                <a:cs typeface="ＭＳ Ｐゴシック" charset="0"/>
              </a:rPr>
              <a:t>Enclaves. Quantifying Leaks, &amp; Closely Coupled priv.-public data</a:t>
            </a:r>
            <a:r>
              <a:rPr lang="en-US" sz="1800" dirty="0" smtClean="0">
                <a:solidFill>
                  <a:schemeClr val="bg1"/>
                </a:solidFill>
                <a:latin typeface="Arial" charset="0"/>
                <a:ea typeface="ＭＳ Ｐゴシック" charset="0"/>
                <a:cs typeface="ＭＳ Ｐゴシック" charset="0"/>
              </a:rPr>
              <a:t>)</a:t>
            </a:r>
          </a:p>
          <a:p>
            <a:r>
              <a:rPr lang="en-US" sz="2400" b="1" dirty="0">
                <a:solidFill>
                  <a:srgbClr val="FF6600"/>
                </a:solidFill>
                <a:latin typeface="Arial" charset="0"/>
                <a:ea typeface="ＭＳ Ｐゴシック" charset="0"/>
                <a:cs typeface="ＭＳ Ｐゴシック" charset="0"/>
              </a:rPr>
              <a:t>RNA-</a:t>
            </a:r>
            <a:r>
              <a:rPr lang="en-US" sz="2400" b="1" dirty="0" err="1" smtClean="0">
                <a:solidFill>
                  <a:srgbClr val="FF6600"/>
                </a:solidFill>
                <a:latin typeface="Arial" charset="0"/>
                <a:ea typeface="ＭＳ Ｐゴシック" charset="0"/>
                <a:cs typeface="ＭＳ Ｐゴシック" charset="0"/>
              </a:rPr>
              <a:t>seq</a:t>
            </a:r>
            <a:r>
              <a:rPr lang="en-US" sz="2400" b="1" dirty="0" smtClean="0">
                <a:solidFill>
                  <a:srgbClr val="FF6600"/>
                </a:solidFill>
                <a:latin typeface="Arial" charset="0"/>
                <a:ea typeface="ＭＳ Ｐゴシック" charset="0"/>
                <a:cs typeface="ＭＳ Ｐゴシック" charset="0"/>
              </a:rPr>
              <a:t>: How to Publicly Share Some </a:t>
            </a:r>
            <a:r>
              <a:rPr lang="en-US" sz="2400" b="1" dirty="0">
                <a:solidFill>
                  <a:srgbClr val="FF6600"/>
                </a:solidFill>
                <a:latin typeface="Arial" charset="0"/>
                <a:ea typeface="ＭＳ Ｐゴシック" charset="0"/>
                <a:cs typeface="ＭＳ Ｐゴシック" charset="0"/>
              </a:rPr>
              <a:t>of </a:t>
            </a:r>
            <a:r>
              <a:rPr lang="en-US" sz="2400" b="1" dirty="0" smtClean="0">
                <a:solidFill>
                  <a:srgbClr val="FF6600"/>
                </a:solidFill>
                <a:latin typeface="Arial" charset="0"/>
                <a:ea typeface="ＭＳ Ｐゴシック" charset="0"/>
                <a:cs typeface="ＭＳ Ｐゴシック" charset="0"/>
              </a:rPr>
              <a:t>it</a:t>
            </a:r>
            <a:endParaRPr lang="en-US" sz="2400" b="1" dirty="0">
              <a:solidFill>
                <a:srgbClr val="FF6600"/>
              </a:solidFill>
              <a:latin typeface="Arial" charset="0"/>
              <a:ea typeface="ＭＳ Ｐゴシック" charset="0"/>
              <a:cs typeface="ＭＳ Ｐゴシック" charset="0"/>
            </a:endParaRPr>
          </a:p>
          <a:p>
            <a:pPr lvl="1"/>
            <a:r>
              <a:rPr lang="en-US" dirty="0">
                <a:solidFill>
                  <a:schemeClr val="bg1"/>
                </a:solidFill>
                <a:latin typeface="Arial" charset="0"/>
                <a:ea typeface="ＭＳ Ｐゴシック" charset="0"/>
                <a:cs typeface="ＭＳ Ｐゴシック" charset="0"/>
              </a:rPr>
              <a:t>Removing SNVs in reads using MRF</a:t>
            </a:r>
          </a:p>
          <a:p>
            <a:pPr lvl="1"/>
            <a:r>
              <a:rPr lang="en-US" dirty="0">
                <a:solidFill>
                  <a:schemeClr val="bg1"/>
                </a:solidFill>
                <a:latin typeface="Arial" charset="0"/>
                <a:ea typeface="ＭＳ Ｐゴシック" charset="0"/>
                <a:cs typeface="ＭＳ Ｐゴシック" charset="0"/>
              </a:rPr>
              <a:t>Quantifying &amp; removing variant info from expression levels + </a:t>
            </a:r>
            <a:r>
              <a:rPr lang="en-US" dirty="0" err="1">
                <a:solidFill>
                  <a:schemeClr val="bg1"/>
                </a:solidFill>
                <a:latin typeface="Arial" charset="0"/>
                <a:ea typeface="ＭＳ Ｐゴシック" charset="0"/>
                <a:cs typeface="ＭＳ Ｐゴシック" charset="0"/>
              </a:rPr>
              <a:t>eQTLs</a:t>
            </a:r>
            <a:endParaRPr lang="en-US" dirty="0">
              <a:solidFill>
                <a:schemeClr val="bg1"/>
              </a:solidFill>
              <a:latin typeface="Arial" charset="0"/>
              <a:ea typeface="ＭＳ Ｐゴシック" charset="0"/>
              <a:cs typeface="ＭＳ Ｐゴシック" charset="0"/>
            </a:endParaRPr>
          </a:p>
          <a:p>
            <a:pPr lvl="1"/>
            <a:r>
              <a:rPr lang="en-US" dirty="0">
                <a:solidFill>
                  <a:schemeClr val="bg1"/>
                </a:solidFill>
                <a:latin typeface="Arial" charset="0"/>
                <a:ea typeface="ＭＳ Ｐゴシック" charset="0"/>
                <a:cs typeface="ＭＳ Ｐゴシック" charset="0"/>
              </a:rPr>
              <a:t>Linking Attack using extreme expression levels</a:t>
            </a:r>
          </a:p>
          <a:p>
            <a:pPr lvl="2"/>
            <a:endParaRPr lang="en-US" sz="1800" dirty="0">
              <a:solidFill>
                <a:schemeClr val="bg1"/>
              </a:solidFill>
              <a:latin typeface="Arial" charset="0"/>
              <a:ea typeface="ＭＳ Ｐゴシック" charset="0"/>
              <a:cs typeface="ＭＳ Ｐゴシック" charset="0"/>
            </a:endParaRPr>
          </a:p>
          <a:p>
            <a:pPr lvl="1"/>
            <a:endParaRPr lang="en-US" sz="2200" dirty="0">
              <a:solidFill>
                <a:schemeClr val="bg1"/>
              </a:solidFill>
              <a:latin typeface="Arial" charset="0"/>
              <a:ea typeface="ＭＳ Ｐゴシック" charset="0"/>
              <a:cs typeface="ＭＳ Ｐゴシック" charset="0"/>
            </a:endParaRPr>
          </a:p>
        </p:txBody>
      </p:sp>
      <p:sp>
        <p:nvSpPr>
          <p:cNvPr id="327684" name="Content Placeholder 3"/>
          <p:cNvSpPr>
            <a:spLocks noGrp="1"/>
          </p:cNvSpPr>
          <p:nvPr>
            <p:ph sz="half" idx="2"/>
            <p:custDataLst>
              <p:tags r:id="rId5"/>
            </p:custDataLst>
          </p:nvPr>
        </p:nvSpPr>
        <p:spPr>
          <a:xfrm>
            <a:off x="4588933" y="1333505"/>
            <a:ext cx="4555067" cy="4684713"/>
          </a:xfrm>
        </p:spPr>
        <p:txBody>
          <a:bodyPr/>
          <a:lstStyle/>
          <a:p>
            <a:r>
              <a:rPr lang="en-US" sz="2400" b="1" dirty="0" smtClean="0">
                <a:solidFill>
                  <a:srgbClr val="FF6600"/>
                </a:solidFill>
                <a:latin typeface="Arial" charset="0"/>
                <a:ea typeface="ＭＳ Ｐゴシック" charset="0"/>
                <a:cs typeface="ＭＳ Ｐゴシック" charset="0"/>
              </a:rPr>
              <a:t>Large</a:t>
            </a:r>
            <a:r>
              <a:rPr lang="en-US" sz="2400" b="1" dirty="0">
                <a:solidFill>
                  <a:srgbClr val="FF6600"/>
                </a:solidFill>
                <a:latin typeface="Arial" charset="0"/>
                <a:ea typeface="ＭＳ Ｐゴシック" charset="0"/>
                <a:cs typeface="ＭＳ Ｐゴシック" charset="0"/>
              </a:rPr>
              <a:t>-scale Mining </a:t>
            </a:r>
            <a:r>
              <a:rPr lang="en-US" sz="2400" b="1" dirty="0" smtClean="0">
                <a:solidFill>
                  <a:srgbClr val="FF6600"/>
                </a:solidFill>
                <a:latin typeface="Arial" charset="0"/>
                <a:ea typeface="ＭＳ Ｐゴシック" charset="0"/>
                <a:cs typeface="ＭＳ Ｐゴシック" charset="0"/>
              </a:rPr>
              <a:t>of RNA-</a:t>
            </a:r>
            <a:r>
              <a:rPr lang="en-US" sz="2400" b="1" dirty="0" err="1" smtClean="0">
                <a:solidFill>
                  <a:srgbClr val="FF6600"/>
                </a:solidFill>
                <a:latin typeface="Arial" charset="0"/>
                <a:ea typeface="ＭＳ Ｐゴシック" charset="0"/>
                <a:cs typeface="ＭＳ Ｐゴシック" charset="0"/>
              </a:rPr>
              <a:t>seq</a:t>
            </a:r>
            <a:r>
              <a:rPr lang="en-US" sz="2400" b="1" dirty="0" smtClean="0">
                <a:solidFill>
                  <a:srgbClr val="FF6600"/>
                </a:solidFill>
                <a:latin typeface="Arial" charset="0"/>
                <a:ea typeface="ＭＳ Ｐゴシック" charset="0"/>
                <a:cs typeface="ＭＳ Ｐゴシック" charset="0"/>
              </a:rPr>
              <a:t> to Determine </a:t>
            </a:r>
            <a:r>
              <a:rPr lang="en-US" sz="2400" b="1" dirty="0">
                <a:solidFill>
                  <a:srgbClr val="FF6600"/>
                </a:solidFill>
                <a:latin typeface="Arial" charset="0"/>
                <a:ea typeface="ＭＳ Ｐゴシック" charset="0"/>
                <a:cs typeface="ＭＳ Ｐゴシック" charset="0"/>
              </a:rPr>
              <a:t>State Space Models</a:t>
            </a:r>
          </a:p>
          <a:p>
            <a:pPr lvl="1"/>
            <a:r>
              <a:rPr lang="en-US" dirty="0">
                <a:solidFill>
                  <a:schemeClr val="bg1"/>
                </a:solidFill>
                <a:latin typeface="Arial" charset="0"/>
                <a:ea typeface="ＭＳ Ｐゴシック" charset="0"/>
                <a:cs typeface="ＭＳ Ｐゴシック" charset="0"/>
              </a:rPr>
              <a:t>Using dimensionality reduction to help determine internal &amp; external drivers</a:t>
            </a:r>
          </a:p>
          <a:p>
            <a:pPr lvl="1"/>
            <a:r>
              <a:rPr lang="en-US" dirty="0">
                <a:solidFill>
                  <a:schemeClr val="bg1"/>
                </a:solidFill>
                <a:latin typeface="Arial" charset="0"/>
                <a:ea typeface="ＭＳ Ｐゴシック" charset="0"/>
                <a:cs typeface="ＭＳ Ｐゴシック" charset="0"/>
              </a:rPr>
              <a:t>Decoupling expression changes into those driven by worm-fly conserved genes </a:t>
            </a:r>
            <a:r>
              <a:rPr lang="en-US" dirty="0" err="1">
                <a:solidFill>
                  <a:schemeClr val="bg1"/>
                </a:solidFill>
                <a:latin typeface="Arial" charset="0"/>
                <a:ea typeface="ＭＳ Ｐゴシック" charset="0"/>
                <a:cs typeface="ＭＳ Ｐゴシック" charset="0"/>
              </a:rPr>
              <a:t>vs</a:t>
            </a:r>
            <a:r>
              <a:rPr lang="en-US" dirty="0">
                <a:solidFill>
                  <a:schemeClr val="bg1"/>
                </a:solidFill>
                <a:latin typeface="Arial" charset="0"/>
                <a:ea typeface="ＭＳ Ｐゴシック" charset="0"/>
                <a:cs typeface="ＭＳ Ｐゴシック" charset="0"/>
              </a:rPr>
              <a:t> species-specific ones. Also, Conserved genes have similar canonical patterns (</a:t>
            </a:r>
            <a:r>
              <a:rPr lang="en-US" dirty="0" err="1">
                <a:solidFill>
                  <a:schemeClr val="bg1"/>
                </a:solidFill>
                <a:latin typeface="Arial" charset="0"/>
                <a:ea typeface="ＭＳ Ｐゴシック" charset="0"/>
                <a:cs typeface="ＭＳ Ｐゴシック" charset="0"/>
              </a:rPr>
              <a:t>iPDPs</a:t>
            </a:r>
            <a:r>
              <a:rPr lang="en-US" dirty="0">
                <a:solidFill>
                  <a:schemeClr val="bg1"/>
                </a:solidFill>
                <a:latin typeface="Arial" charset="0"/>
                <a:ea typeface="ＭＳ Ｐゴシック" charset="0"/>
                <a:cs typeface="ＭＳ Ｐゴシック" charset="0"/>
              </a:rPr>
              <a:t>) in contrast to species specific ones (Ex of ribosomal v signaling genes)</a:t>
            </a:r>
          </a:p>
          <a:p>
            <a:pPr lvl="1"/>
            <a:r>
              <a:rPr lang="en-US" dirty="0">
                <a:solidFill>
                  <a:schemeClr val="bg1"/>
                </a:solidFill>
                <a:latin typeface="Arial" charset="0"/>
                <a:ea typeface="ＭＳ Ｐゴシック" charset="0"/>
                <a:cs typeface="ＭＳ Ｐゴシック" charset="0"/>
              </a:rPr>
              <a:t>In human cell cycle, only conserved genes show matching periodic pattern</a:t>
            </a:r>
          </a:p>
          <a:p>
            <a:pPr lvl="1"/>
            <a:endParaRPr lang="en-US" dirty="0">
              <a:solidFill>
                <a:schemeClr val="bg1"/>
              </a:solidFill>
              <a:latin typeface="Arial" charset="0"/>
              <a:ea typeface="ＭＳ Ｐゴシック" charset="0"/>
              <a:cs typeface="ＭＳ Ｐゴシック" charset="0"/>
            </a:endParaRPr>
          </a:p>
          <a:p>
            <a:pPr lvl="1"/>
            <a:endParaRPr lang="en-US" dirty="0">
              <a:solidFill>
                <a:schemeClr val="bg1"/>
              </a:solidFill>
              <a:latin typeface="Arial" charset="0"/>
              <a:ea typeface="ＭＳ Ｐゴシック" charset="0"/>
              <a:cs typeface="ＭＳ Ｐゴシック" charset="0"/>
            </a:endParaRPr>
          </a:p>
        </p:txBody>
      </p:sp>
    </p:spTree>
    <p:custDataLst>
      <p:tags r:id="rId2"/>
    </p:custDataLst>
    <p:extLst>
      <p:ext uri="{BB962C8B-B14F-4D97-AF65-F5344CB8AC3E}">
        <p14:creationId xmlns:p14="http://schemas.microsoft.com/office/powerpoint/2010/main" val="2908189617"/>
      </p:ext>
    </p:extLst>
  </p:cSld>
  <p:clrMapOvr>
    <a:overrideClrMapping bg1="lt1" tx1="dk1" bg2="lt2" tx2="dk2" accent1="accent1" accent2="accent2" accent3="accent3" accent4="accent4" accent5="accent5" accent6="accent6" hlink="hlink" folHlink="folHlink"/>
  </p:clrMapOvr>
  <p:transition advTm="7592"/>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914400"/>
          </a:xfrm>
        </p:spPr>
        <p:txBody>
          <a:bodyPr>
            <a:normAutofit/>
          </a:bodyPr>
          <a:lstStyle/>
          <a:p>
            <a:r>
              <a:rPr lang="en-US" sz="3600" dirty="0" smtClean="0"/>
              <a:t>Internal and external gene regulatory networks</a:t>
            </a:r>
            <a:endParaRPr lang="en-US" sz="3600" dirty="0"/>
          </a:p>
        </p:txBody>
      </p:sp>
      <p:grpSp>
        <p:nvGrpSpPr>
          <p:cNvPr id="221" name="Group 220"/>
          <p:cNvGrpSpPr/>
          <p:nvPr/>
        </p:nvGrpSpPr>
        <p:grpSpPr>
          <a:xfrm rot="16200000">
            <a:off x="3635927" y="873194"/>
            <a:ext cx="1656866" cy="2653680"/>
            <a:chOff x="5408411" y="752559"/>
            <a:chExt cx="3382966" cy="5418244"/>
          </a:xfrm>
        </p:grpSpPr>
        <p:grpSp>
          <p:nvGrpSpPr>
            <p:cNvPr id="222" name="Group 43"/>
            <p:cNvGrpSpPr/>
            <p:nvPr/>
          </p:nvGrpSpPr>
          <p:grpSpPr>
            <a:xfrm>
              <a:off x="5408411" y="752559"/>
              <a:ext cx="3382966" cy="2591141"/>
              <a:chOff x="1763989" y="13736778"/>
              <a:chExt cx="3382966" cy="2591141"/>
            </a:xfrm>
          </p:grpSpPr>
          <p:sp>
            <p:nvSpPr>
              <p:cNvPr id="343" name="Oval 81"/>
              <p:cNvSpPr/>
              <p:nvPr/>
            </p:nvSpPr>
            <p:spPr bwMode="auto">
              <a:xfrm>
                <a:off x="1763989" y="14541500"/>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344" name="Oval 82"/>
              <p:cNvSpPr/>
              <p:nvPr/>
            </p:nvSpPr>
            <p:spPr bwMode="auto">
              <a:xfrm>
                <a:off x="2027513" y="15045219"/>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345" name="Oval 83"/>
              <p:cNvSpPr/>
              <p:nvPr/>
            </p:nvSpPr>
            <p:spPr bwMode="auto">
              <a:xfrm>
                <a:off x="2561945" y="14930919"/>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346" name="Oval 84"/>
              <p:cNvSpPr/>
              <p:nvPr/>
            </p:nvSpPr>
            <p:spPr bwMode="auto">
              <a:xfrm>
                <a:off x="2590800" y="14346378"/>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347" name="Oval 85"/>
              <p:cNvSpPr/>
              <p:nvPr/>
            </p:nvSpPr>
            <p:spPr bwMode="auto">
              <a:xfrm>
                <a:off x="2155545" y="14173200"/>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cxnSp>
            <p:nvCxnSpPr>
              <p:cNvPr id="348" name="Straight Arrow Connector 87"/>
              <p:cNvCxnSpPr>
                <a:stCxn id="346" idx="1"/>
                <a:endCxn id="347" idx="6"/>
              </p:cNvCxnSpPr>
              <p:nvPr/>
            </p:nvCxnSpPr>
            <p:spPr bwMode="auto">
              <a:xfrm flipH="1" flipV="1">
                <a:off x="2384145" y="14287500"/>
                <a:ext cx="240133" cy="92356"/>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349" name="Straight Arrow Connector 88"/>
              <p:cNvCxnSpPr>
                <a:stCxn id="346" idx="3"/>
                <a:endCxn id="344" idx="6"/>
              </p:cNvCxnSpPr>
              <p:nvPr/>
            </p:nvCxnSpPr>
            <p:spPr bwMode="auto">
              <a:xfrm flipH="1">
                <a:off x="2256113" y="14541500"/>
                <a:ext cx="368165" cy="618019"/>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350" name="Straight Arrow Connector 89"/>
              <p:cNvCxnSpPr>
                <a:stCxn id="343" idx="5"/>
                <a:endCxn id="344" idx="1"/>
              </p:cNvCxnSpPr>
              <p:nvPr/>
            </p:nvCxnSpPr>
            <p:spPr bwMode="auto">
              <a:xfrm>
                <a:off x="1959111" y="14736622"/>
                <a:ext cx="101880" cy="342075"/>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351" name="Straight Arrow Connector 91"/>
              <p:cNvCxnSpPr>
                <a:stCxn id="347" idx="4"/>
                <a:endCxn id="345" idx="0"/>
              </p:cNvCxnSpPr>
              <p:nvPr/>
            </p:nvCxnSpPr>
            <p:spPr bwMode="auto">
              <a:xfrm>
                <a:off x="2269845" y="14401800"/>
                <a:ext cx="406400" cy="529119"/>
              </a:xfrm>
              <a:prstGeom prst="straightConnector1">
                <a:avLst/>
              </a:prstGeom>
              <a:solidFill>
                <a:srgbClr val="C6531F"/>
              </a:solidFill>
              <a:ln w="38100" cap="flat" cmpd="sng" algn="ctr">
                <a:solidFill>
                  <a:srgbClr val="C0504D"/>
                </a:solidFill>
                <a:prstDash val="solid"/>
                <a:round/>
                <a:headEnd type="none" w="med" len="med"/>
                <a:tailEnd type="arrow"/>
              </a:ln>
              <a:effectLst/>
            </p:spPr>
          </p:cxnSp>
          <p:sp>
            <p:nvSpPr>
              <p:cNvPr id="352" name="Oval 101"/>
              <p:cNvSpPr/>
              <p:nvPr/>
            </p:nvSpPr>
            <p:spPr bwMode="auto">
              <a:xfrm>
                <a:off x="2476500" y="13851078"/>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353" name="Oval 102"/>
              <p:cNvSpPr/>
              <p:nvPr/>
            </p:nvSpPr>
            <p:spPr bwMode="auto">
              <a:xfrm>
                <a:off x="3184524" y="14964397"/>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354" name="Oval 103"/>
              <p:cNvSpPr/>
              <p:nvPr/>
            </p:nvSpPr>
            <p:spPr bwMode="auto">
              <a:xfrm>
                <a:off x="4037767" y="15045219"/>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355" name="Oval 104"/>
              <p:cNvSpPr/>
              <p:nvPr/>
            </p:nvSpPr>
            <p:spPr bwMode="auto">
              <a:xfrm>
                <a:off x="3798611" y="13736778"/>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356" name="Oval 106"/>
              <p:cNvSpPr/>
              <p:nvPr/>
            </p:nvSpPr>
            <p:spPr bwMode="auto">
              <a:xfrm>
                <a:off x="3218002" y="14097000"/>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cxnSp>
            <p:nvCxnSpPr>
              <p:cNvPr id="357" name="Straight Arrow Connector 114"/>
              <p:cNvCxnSpPr>
                <a:stCxn id="355" idx="3"/>
                <a:endCxn id="356" idx="6"/>
              </p:cNvCxnSpPr>
              <p:nvPr/>
            </p:nvCxnSpPr>
            <p:spPr bwMode="auto">
              <a:xfrm flipH="1">
                <a:off x="3446602" y="13931900"/>
                <a:ext cx="385487" cy="279400"/>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358" name="Straight Arrow Connector 115"/>
              <p:cNvCxnSpPr>
                <a:stCxn id="355" idx="3"/>
                <a:endCxn id="353" idx="6"/>
              </p:cNvCxnSpPr>
              <p:nvPr/>
            </p:nvCxnSpPr>
            <p:spPr bwMode="auto">
              <a:xfrm flipH="1">
                <a:off x="3413124" y="13931900"/>
                <a:ext cx="418965" cy="1146797"/>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359" name="Straight Arrow Connector 116"/>
              <p:cNvCxnSpPr>
                <a:stCxn id="352" idx="5"/>
                <a:endCxn id="353" idx="1"/>
              </p:cNvCxnSpPr>
              <p:nvPr/>
            </p:nvCxnSpPr>
            <p:spPr bwMode="auto">
              <a:xfrm>
                <a:off x="2671622" y="14046200"/>
                <a:ext cx="546380" cy="951675"/>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360" name="Straight Arrow Connector 117"/>
              <p:cNvCxnSpPr>
                <a:stCxn id="356" idx="4"/>
                <a:endCxn id="354" idx="0"/>
              </p:cNvCxnSpPr>
              <p:nvPr/>
            </p:nvCxnSpPr>
            <p:spPr bwMode="auto">
              <a:xfrm>
                <a:off x="3332302" y="14325600"/>
                <a:ext cx="819765" cy="719619"/>
              </a:xfrm>
              <a:prstGeom prst="straightConnector1">
                <a:avLst/>
              </a:prstGeom>
              <a:solidFill>
                <a:srgbClr val="C6531F"/>
              </a:solidFill>
              <a:ln w="38100" cap="flat" cmpd="sng" algn="ctr">
                <a:solidFill>
                  <a:srgbClr val="C0504D"/>
                </a:solidFill>
                <a:prstDash val="solid"/>
                <a:round/>
                <a:headEnd type="none" w="med" len="med"/>
                <a:tailEnd type="arrow"/>
              </a:ln>
              <a:effectLst/>
            </p:spPr>
          </p:cxnSp>
          <p:sp>
            <p:nvSpPr>
              <p:cNvPr id="361" name="Oval 119"/>
              <p:cNvSpPr/>
              <p:nvPr/>
            </p:nvSpPr>
            <p:spPr bwMode="auto">
              <a:xfrm>
                <a:off x="2107168" y="15595600"/>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362" name="Oval 120"/>
              <p:cNvSpPr/>
              <p:nvPr/>
            </p:nvSpPr>
            <p:spPr bwMode="auto">
              <a:xfrm>
                <a:off x="3148568" y="16099319"/>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363" name="Oval 121"/>
              <p:cNvSpPr/>
              <p:nvPr/>
            </p:nvSpPr>
            <p:spPr bwMode="auto">
              <a:xfrm>
                <a:off x="3683000" y="15985019"/>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364" name="Oval 122"/>
              <p:cNvSpPr/>
              <p:nvPr/>
            </p:nvSpPr>
            <p:spPr bwMode="auto">
              <a:xfrm>
                <a:off x="3711855" y="15400478"/>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365" name="Oval 124"/>
              <p:cNvSpPr/>
              <p:nvPr/>
            </p:nvSpPr>
            <p:spPr bwMode="auto">
              <a:xfrm>
                <a:off x="2814913" y="15345397"/>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cxnSp>
            <p:nvCxnSpPr>
              <p:cNvPr id="366" name="Straight Arrow Connector 125"/>
              <p:cNvCxnSpPr>
                <a:stCxn id="353" idx="3"/>
                <a:endCxn id="365" idx="0"/>
              </p:cNvCxnSpPr>
              <p:nvPr/>
            </p:nvCxnSpPr>
            <p:spPr bwMode="auto">
              <a:xfrm flipH="1">
                <a:off x="2929213" y="15159519"/>
                <a:ext cx="288789" cy="185878"/>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367" name="Straight Arrow Connector 126"/>
              <p:cNvCxnSpPr>
                <a:stCxn id="364" idx="3"/>
                <a:endCxn id="362" idx="6"/>
              </p:cNvCxnSpPr>
              <p:nvPr/>
            </p:nvCxnSpPr>
            <p:spPr bwMode="auto">
              <a:xfrm flipH="1">
                <a:off x="3377168" y="15595600"/>
                <a:ext cx="368165" cy="618019"/>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368" name="Straight Arrow Connector 367"/>
              <p:cNvCxnSpPr>
                <a:stCxn id="361" idx="5"/>
                <a:endCxn id="362" idx="1"/>
              </p:cNvCxnSpPr>
              <p:nvPr/>
            </p:nvCxnSpPr>
            <p:spPr bwMode="auto">
              <a:xfrm>
                <a:off x="2302290" y="15790722"/>
                <a:ext cx="879756" cy="342075"/>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369" name="Straight Arrow Connector 368"/>
              <p:cNvCxnSpPr>
                <a:stCxn id="365" idx="4"/>
                <a:endCxn id="363" idx="0"/>
              </p:cNvCxnSpPr>
              <p:nvPr/>
            </p:nvCxnSpPr>
            <p:spPr bwMode="auto">
              <a:xfrm>
                <a:off x="2929213" y="15573997"/>
                <a:ext cx="868087" cy="411022"/>
              </a:xfrm>
              <a:prstGeom prst="straightConnector1">
                <a:avLst/>
              </a:prstGeom>
              <a:solidFill>
                <a:srgbClr val="C6531F"/>
              </a:solidFill>
              <a:ln w="38100" cap="flat" cmpd="sng" algn="ctr">
                <a:solidFill>
                  <a:srgbClr val="C0504D"/>
                </a:solidFill>
                <a:prstDash val="solid"/>
                <a:round/>
                <a:headEnd type="none" w="med" len="med"/>
                <a:tailEnd type="arrow"/>
              </a:ln>
              <a:effectLst/>
            </p:spPr>
          </p:cxnSp>
          <p:sp>
            <p:nvSpPr>
              <p:cNvPr id="370" name="Oval 369"/>
              <p:cNvSpPr/>
              <p:nvPr/>
            </p:nvSpPr>
            <p:spPr bwMode="auto">
              <a:xfrm>
                <a:off x="4027211" y="14342922"/>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371" name="Oval 132"/>
              <p:cNvSpPr/>
              <p:nvPr/>
            </p:nvSpPr>
            <p:spPr bwMode="auto">
              <a:xfrm>
                <a:off x="4355068" y="15345397"/>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372" name="Oval 371"/>
              <p:cNvSpPr/>
              <p:nvPr/>
            </p:nvSpPr>
            <p:spPr bwMode="auto">
              <a:xfrm>
                <a:off x="4388546" y="14655800"/>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373" name="Oval 137"/>
              <p:cNvSpPr/>
              <p:nvPr/>
            </p:nvSpPr>
            <p:spPr bwMode="auto">
              <a:xfrm>
                <a:off x="4918355" y="14646556"/>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374" name="Oval 138"/>
              <p:cNvSpPr/>
              <p:nvPr/>
            </p:nvSpPr>
            <p:spPr bwMode="auto">
              <a:xfrm>
                <a:off x="4445000" y="13898422"/>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cxnSp>
            <p:nvCxnSpPr>
              <p:cNvPr id="375" name="Straight Arrow Connector 139"/>
              <p:cNvCxnSpPr>
                <a:stCxn id="373" idx="1"/>
                <a:endCxn id="374" idx="6"/>
              </p:cNvCxnSpPr>
              <p:nvPr/>
            </p:nvCxnSpPr>
            <p:spPr bwMode="auto">
              <a:xfrm flipH="1" flipV="1">
                <a:off x="4673600" y="14012722"/>
                <a:ext cx="278233" cy="667312"/>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376" name="Straight Arrow Connector 141"/>
              <p:cNvCxnSpPr>
                <a:stCxn id="373" idx="3"/>
                <a:endCxn id="371" idx="6"/>
              </p:cNvCxnSpPr>
              <p:nvPr/>
            </p:nvCxnSpPr>
            <p:spPr bwMode="auto">
              <a:xfrm flipH="1">
                <a:off x="4583668" y="14841678"/>
                <a:ext cx="368165" cy="618019"/>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377" name="Straight Arrow Connector 142"/>
              <p:cNvCxnSpPr>
                <a:stCxn id="370" idx="5"/>
                <a:endCxn id="371" idx="1"/>
              </p:cNvCxnSpPr>
              <p:nvPr/>
            </p:nvCxnSpPr>
            <p:spPr bwMode="auto">
              <a:xfrm>
                <a:off x="4222333" y="14538044"/>
                <a:ext cx="166213" cy="840831"/>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378" name="Straight Arrow Connector 144"/>
              <p:cNvCxnSpPr>
                <a:stCxn id="374" idx="4"/>
                <a:endCxn id="372" idx="0"/>
              </p:cNvCxnSpPr>
              <p:nvPr/>
            </p:nvCxnSpPr>
            <p:spPr bwMode="auto">
              <a:xfrm flipH="1">
                <a:off x="4502846" y="14127022"/>
                <a:ext cx="56454" cy="528778"/>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379" name="Straight Arrow Connector 145"/>
              <p:cNvCxnSpPr>
                <a:stCxn id="345" idx="4"/>
                <a:endCxn id="361" idx="7"/>
              </p:cNvCxnSpPr>
              <p:nvPr/>
            </p:nvCxnSpPr>
            <p:spPr bwMode="auto">
              <a:xfrm flipH="1">
                <a:off x="2302290" y="15159519"/>
                <a:ext cx="373955" cy="469559"/>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380" name="Straight Arrow Connector 146"/>
              <p:cNvCxnSpPr>
                <a:stCxn id="355" idx="5"/>
                <a:endCxn id="370" idx="0"/>
              </p:cNvCxnSpPr>
              <p:nvPr/>
            </p:nvCxnSpPr>
            <p:spPr bwMode="auto">
              <a:xfrm>
                <a:off x="3993733" y="13931900"/>
                <a:ext cx="147778" cy="411022"/>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381" name="Straight Arrow Connector 149"/>
              <p:cNvCxnSpPr>
                <a:stCxn id="354" idx="4"/>
                <a:endCxn id="364" idx="6"/>
              </p:cNvCxnSpPr>
              <p:nvPr/>
            </p:nvCxnSpPr>
            <p:spPr bwMode="auto">
              <a:xfrm flipH="1">
                <a:off x="3940455" y="15273819"/>
                <a:ext cx="211612" cy="240959"/>
              </a:xfrm>
              <a:prstGeom prst="straightConnector1">
                <a:avLst/>
              </a:prstGeom>
              <a:solidFill>
                <a:srgbClr val="C6531F"/>
              </a:solidFill>
              <a:ln w="38100" cap="flat" cmpd="sng" algn="ctr">
                <a:solidFill>
                  <a:srgbClr val="C0504D"/>
                </a:solidFill>
                <a:prstDash val="solid"/>
                <a:round/>
                <a:headEnd type="none" w="med" len="med"/>
                <a:tailEnd type="arrow"/>
              </a:ln>
              <a:effectLst/>
            </p:spPr>
          </p:cxnSp>
        </p:grpSp>
        <p:grpSp>
          <p:nvGrpSpPr>
            <p:cNvPr id="223" name="Group 222"/>
            <p:cNvGrpSpPr/>
            <p:nvPr/>
          </p:nvGrpSpPr>
          <p:grpSpPr>
            <a:xfrm>
              <a:off x="5445653" y="1776638"/>
              <a:ext cx="3345723" cy="4394165"/>
              <a:chOff x="5445653" y="1776638"/>
              <a:chExt cx="3345723" cy="4394165"/>
            </a:xfrm>
          </p:grpSpPr>
          <p:cxnSp>
            <p:nvCxnSpPr>
              <p:cNvPr id="224" name="Curved Connector 159"/>
              <p:cNvCxnSpPr>
                <a:stCxn id="243" idx="1"/>
                <a:endCxn id="373" idx="6"/>
              </p:cNvCxnSpPr>
              <p:nvPr/>
            </p:nvCxnSpPr>
            <p:spPr bwMode="auto">
              <a:xfrm rot="5400000" flipH="1" flipV="1">
                <a:off x="6054081" y="2684128"/>
                <a:ext cx="3644786" cy="1829805"/>
              </a:xfrm>
              <a:prstGeom prst="curvedConnector4">
                <a:avLst>
                  <a:gd name="adj1" fmla="val 48432"/>
                  <a:gd name="adj2" fmla="val 112493"/>
                </a:avLst>
              </a:prstGeom>
              <a:solidFill>
                <a:srgbClr val="C6531F"/>
              </a:solidFill>
              <a:ln w="38100" cap="flat" cmpd="sng" algn="ctr">
                <a:solidFill>
                  <a:srgbClr val="4F81BD"/>
                </a:solidFill>
                <a:prstDash val="solid"/>
                <a:round/>
                <a:headEnd type="none" w="med" len="med"/>
                <a:tailEnd type="arrow"/>
              </a:ln>
              <a:effectLst/>
            </p:spPr>
          </p:cxnSp>
          <p:cxnSp>
            <p:nvCxnSpPr>
              <p:cNvPr id="226" name="Curved Connector 162"/>
              <p:cNvCxnSpPr>
                <a:stCxn id="242" idx="1"/>
                <a:endCxn id="373" idx="6"/>
              </p:cNvCxnSpPr>
              <p:nvPr/>
            </p:nvCxnSpPr>
            <p:spPr bwMode="auto">
              <a:xfrm rot="5400000" flipH="1" flipV="1">
                <a:off x="6433435" y="2812774"/>
                <a:ext cx="3394078" cy="1321805"/>
              </a:xfrm>
              <a:prstGeom prst="curvedConnector4">
                <a:avLst>
                  <a:gd name="adj1" fmla="val 48316"/>
                  <a:gd name="adj2" fmla="val 117295"/>
                </a:avLst>
              </a:prstGeom>
              <a:solidFill>
                <a:srgbClr val="C6531F"/>
              </a:solidFill>
              <a:ln w="38100" cap="flat" cmpd="sng" algn="ctr">
                <a:solidFill>
                  <a:srgbClr val="4F81BD"/>
                </a:solidFill>
                <a:prstDash val="solid"/>
                <a:round/>
                <a:headEnd type="none" w="med" len="med"/>
                <a:tailEnd type="arrow"/>
              </a:ln>
              <a:effectLst/>
            </p:spPr>
          </p:cxnSp>
          <p:cxnSp>
            <p:nvCxnSpPr>
              <p:cNvPr id="227" name="Curved Connector 165"/>
              <p:cNvCxnSpPr>
                <a:stCxn id="246" idx="1"/>
                <a:endCxn id="363" idx="5"/>
              </p:cNvCxnSpPr>
              <p:nvPr/>
            </p:nvCxnSpPr>
            <p:spPr bwMode="auto">
              <a:xfrm rot="5400000" flipH="1" flipV="1">
                <a:off x="6215733" y="3635305"/>
                <a:ext cx="1746193" cy="867429"/>
              </a:xfrm>
              <a:prstGeom prst="curvedConnector3">
                <a:avLst>
                  <a:gd name="adj1" fmla="val 50000"/>
                </a:avLst>
              </a:prstGeom>
              <a:solidFill>
                <a:srgbClr val="C6531F"/>
              </a:solidFill>
              <a:ln w="38100" cap="flat" cmpd="sng" algn="ctr">
                <a:solidFill>
                  <a:srgbClr val="4F81BD"/>
                </a:solidFill>
                <a:prstDash val="solid"/>
                <a:round/>
                <a:headEnd type="none" w="med" len="med"/>
                <a:tailEnd type="arrow"/>
              </a:ln>
              <a:effectLst/>
            </p:spPr>
          </p:cxnSp>
          <p:cxnSp>
            <p:nvCxnSpPr>
              <p:cNvPr id="229" name="Curved Connector 175"/>
              <p:cNvCxnSpPr>
                <a:stCxn id="241" idx="1"/>
                <a:endCxn id="372" idx="4"/>
              </p:cNvCxnSpPr>
              <p:nvPr/>
            </p:nvCxnSpPr>
            <p:spPr bwMode="auto">
              <a:xfrm rot="16200000" flipV="1">
                <a:off x="6743182" y="3304267"/>
                <a:ext cx="3019476" cy="211304"/>
              </a:xfrm>
              <a:prstGeom prst="curvedConnector3">
                <a:avLst>
                  <a:gd name="adj1" fmla="val 93234"/>
                </a:avLst>
              </a:prstGeom>
              <a:solidFill>
                <a:srgbClr val="C6531F"/>
              </a:solidFill>
              <a:ln w="38100" cap="flat" cmpd="sng" algn="ctr">
                <a:solidFill>
                  <a:srgbClr val="4F81BD"/>
                </a:solidFill>
                <a:prstDash val="solid"/>
                <a:round/>
                <a:headEnd type="none" w="med" len="med"/>
                <a:tailEnd type="arrow"/>
              </a:ln>
              <a:effectLst/>
            </p:spPr>
          </p:cxnSp>
          <p:cxnSp>
            <p:nvCxnSpPr>
              <p:cNvPr id="230" name="Curved Connector 176"/>
              <p:cNvCxnSpPr>
                <a:stCxn id="244" idx="1"/>
                <a:endCxn id="364" idx="1"/>
              </p:cNvCxnSpPr>
              <p:nvPr/>
            </p:nvCxnSpPr>
            <p:spPr bwMode="auto">
              <a:xfrm rot="16200000" flipV="1">
                <a:off x="6447864" y="3391628"/>
                <a:ext cx="2263778" cy="379995"/>
              </a:xfrm>
              <a:prstGeom prst="curvedConnector3">
                <a:avLst>
                  <a:gd name="adj1" fmla="val 111577"/>
                </a:avLst>
              </a:prstGeom>
              <a:solidFill>
                <a:srgbClr val="C6531F"/>
              </a:solidFill>
              <a:ln w="38100" cap="flat" cmpd="sng" algn="ctr">
                <a:solidFill>
                  <a:srgbClr val="4F81BD"/>
                </a:solidFill>
                <a:prstDash val="solid"/>
                <a:round/>
                <a:headEnd type="none" w="med" len="med"/>
                <a:tailEnd type="arrow"/>
              </a:ln>
              <a:effectLst/>
            </p:spPr>
          </p:cxnSp>
          <p:grpSp>
            <p:nvGrpSpPr>
              <p:cNvPr id="232" name="Group 42"/>
              <p:cNvGrpSpPr/>
              <p:nvPr/>
            </p:nvGrpSpPr>
            <p:grpSpPr>
              <a:xfrm rot="5400000">
                <a:off x="6114734" y="3812662"/>
                <a:ext cx="1689060" cy="3027222"/>
                <a:chOff x="5670550" y="13508178"/>
                <a:chExt cx="1689060" cy="3027222"/>
              </a:xfrm>
              <a:solidFill>
                <a:srgbClr val="F79646"/>
              </a:solidFill>
            </p:grpSpPr>
            <p:sp>
              <p:nvSpPr>
                <p:cNvPr id="241" name="Rectangle 154"/>
                <p:cNvSpPr/>
                <p:nvPr/>
              </p:nvSpPr>
              <p:spPr bwMode="auto">
                <a:xfrm>
                  <a:off x="6108467" y="13508178"/>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242" name="Rectangle 155"/>
                <p:cNvSpPr/>
                <p:nvPr/>
              </p:nvSpPr>
              <p:spPr bwMode="auto">
                <a:xfrm>
                  <a:off x="6359525" y="14397178"/>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243" name="Rectangle 156"/>
                <p:cNvSpPr/>
                <p:nvPr/>
              </p:nvSpPr>
              <p:spPr bwMode="auto">
                <a:xfrm>
                  <a:off x="6610233" y="14905178"/>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244" name="Rectangle 157"/>
                <p:cNvSpPr/>
                <p:nvPr/>
              </p:nvSpPr>
              <p:spPr bwMode="auto">
                <a:xfrm>
                  <a:off x="5902325" y="14097000"/>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246" name="Rectangle 158"/>
                <p:cNvSpPr/>
                <p:nvPr/>
              </p:nvSpPr>
              <p:spPr bwMode="auto">
                <a:xfrm>
                  <a:off x="6130925" y="15211635"/>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247" name="Rectangle 180"/>
                <p:cNvSpPr/>
                <p:nvPr/>
              </p:nvSpPr>
              <p:spPr bwMode="auto">
                <a:xfrm>
                  <a:off x="7131010" y="13622478"/>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249" name="Rectangle 181"/>
                <p:cNvSpPr/>
                <p:nvPr/>
              </p:nvSpPr>
              <p:spPr bwMode="auto">
                <a:xfrm>
                  <a:off x="6937217" y="14066978"/>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250" name="Rectangle 182"/>
                <p:cNvSpPr/>
                <p:nvPr/>
              </p:nvSpPr>
              <p:spPr bwMode="auto">
                <a:xfrm>
                  <a:off x="7051518" y="14694904"/>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251" name="Rectangle 183"/>
                <p:cNvSpPr/>
                <p:nvPr/>
              </p:nvSpPr>
              <p:spPr bwMode="auto">
                <a:xfrm>
                  <a:off x="5670550" y="15019478"/>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253" name="Rectangle 184"/>
                <p:cNvSpPr/>
                <p:nvPr/>
              </p:nvSpPr>
              <p:spPr bwMode="auto">
                <a:xfrm>
                  <a:off x="6976073" y="16123062"/>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255" name="Rectangle 185"/>
                <p:cNvSpPr/>
                <p:nvPr/>
              </p:nvSpPr>
              <p:spPr bwMode="auto">
                <a:xfrm>
                  <a:off x="6705717" y="15759222"/>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256" name="Rectangle 186"/>
                <p:cNvSpPr/>
                <p:nvPr/>
              </p:nvSpPr>
              <p:spPr bwMode="auto">
                <a:xfrm>
                  <a:off x="6356350" y="16306800"/>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259" name="Rectangle 187"/>
                <p:cNvSpPr/>
                <p:nvPr/>
              </p:nvSpPr>
              <p:spPr bwMode="auto">
                <a:xfrm>
                  <a:off x="6381633" y="13784122"/>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341" name="Rectangle 188"/>
                <p:cNvSpPr/>
                <p:nvPr/>
              </p:nvSpPr>
              <p:spPr bwMode="auto">
                <a:xfrm>
                  <a:off x="5899150" y="16006622"/>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342" name="Rectangle 189"/>
                <p:cNvSpPr/>
                <p:nvPr/>
              </p:nvSpPr>
              <p:spPr bwMode="auto">
                <a:xfrm>
                  <a:off x="7115117" y="15296556"/>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grpSp>
          <p:cxnSp>
            <p:nvCxnSpPr>
              <p:cNvPr id="233" name="Curved Connector 190"/>
              <p:cNvCxnSpPr>
                <a:stCxn id="259" idx="1"/>
                <a:endCxn id="371" idx="3"/>
              </p:cNvCxnSpPr>
              <p:nvPr/>
            </p:nvCxnSpPr>
            <p:spPr bwMode="auto">
              <a:xfrm rot="16200000" flipV="1">
                <a:off x="6739537" y="3849732"/>
                <a:ext cx="2636523" cy="49660"/>
              </a:xfrm>
              <a:prstGeom prst="curvedConnector3">
                <a:avLst>
                  <a:gd name="adj1" fmla="val 50000"/>
                </a:avLst>
              </a:prstGeom>
              <a:solidFill>
                <a:srgbClr val="C6531F"/>
              </a:solidFill>
              <a:ln w="38100" cap="flat" cmpd="sng" algn="ctr">
                <a:solidFill>
                  <a:srgbClr val="4F81BD"/>
                </a:solidFill>
                <a:prstDash val="solid"/>
                <a:round/>
                <a:headEnd type="none" w="med" len="med"/>
                <a:tailEnd type="arrow"/>
              </a:ln>
              <a:effectLst/>
            </p:spPr>
          </p:cxnSp>
          <p:cxnSp>
            <p:nvCxnSpPr>
              <p:cNvPr id="235" name="Curved Connector 198"/>
              <p:cNvCxnSpPr>
                <a:stCxn id="341" idx="1"/>
                <a:endCxn id="362" idx="4"/>
              </p:cNvCxnSpPr>
              <p:nvPr/>
            </p:nvCxnSpPr>
            <p:spPr bwMode="auto">
              <a:xfrm rot="5400000" flipH="1" flipV="1">
                <a:off x="5700389" y="3503439"/>
                <a:ext cx="1366640" cy="1047162"/>
              </a:xfrm>
              <a:prstGeom prst="curvedConnector3">
                <a:avLst>
                  <a:gd name="adj1" fmla="val 50000"/>
                </a:avLst>
              </a:prstGeom>
              <a:solidFill>
                <a:srgbClr val="C6531F"/>
              </a:solidFill>
              <a:ln w="38100" cap="flat" cmpd="sng" algn="ctr">
                <a:solidFill>
                  <a:srgbClr val="4F81BD"/>
                </a:solidFill>
                <a:prstDash val="solid"/>
                <a:round/>
                <a:headEnd type="none" w="med" len="med"/>
                <a:tailEnd type="arrow"/>
              </a:ln>
              <a:effectLst/>
            </p:spPr>
          </p:cxnSp>
          <p:cxnSp>
            <p:nvCxnSpPr>
              <p:cNvPr id="236" name="Curved Connector 202"/>
              <p:cNvCxnSpPr>
                <a:stCxn id="255" idx="1"/>
                <a:endCxn id="365" idx="2"/>
              </p:cNvCxnSpPr>
              <p:nvPr/>
            </p:nvCxnSpPr>
            <p:spPr bwMode="auto">
              <a:xfrm rot="5400000" flipH="1" flipV="1">
                <a:off x="4762717" y="3820290"/>
                <a:ext cx="3041429" cy="351807"/>
              </a:xfrm>
              <a:prstGeom prst="curvedConnector2">
                <a:avLst/>
              </a:prstGeom>
              <a:solidFill>
                <a:srgbClr val="C6531F"/>
              </a:solidFill>
              <a:ln w="38100" cap="flat" cmpd="sng" algn="ctr">
                <a:solidFill>
                  <a:srgbClr val="4F81BD"/>
                </a:solidFill>
                <a:prstDash val="solid"/>
                <a:round/>
                <a:headEnd type="none" w="med" len="med"/>
                <a:tailEnd type="arrow"/>
              </a:ln>
              <a:effectLst/>
            </p:spPr>
          </p:cxnSp>
          <p:cxnSp>
            <p:nvCxnSpPr>
              <p:cNvPr id="238" name="Curved Connector 210"/>
              <p:cNvCxnSpPr>
                <a:stCxn id="251" idx="1"/>
                <a:endCxn id="361" idx="5"/>
              </p:cNvCxnSpPr>
              <p:nvPr/>
            </p:nvCxnSpPr>
            <p:spPr bwMode="auto">
              <a:xfrm rot="16200000" flipV="1">
                <a:off x="5559374" y="3193842"/>
                <a:ext cx="1675237" cy="900560"/>
              </a:xfrm>
              <a:prstGeom prst="curvedConnector3">
                <a:avLst>
                  <a:gd name="adj1" fmla="val 50000"/>
                </a:avLst>
              </a:prstGeom>
              <a:solidFill>
                <a:srgbClr val="C6531F"/>
              </a:solidFill>
              <a:ln w="38100" cap="flat" cmpd="sng" algn="ctr">
                <a:solidFill>
                  <a:srgbClr val="4F81BD"/>
                </a:solidFill>
                <a:prstDash val="solid"/>
                <a:round/>
                <a:headEnd type="none" w="med" len="med"/>
                <a:tailEnd type="arrow"/>
              </a:ln>
              <a:effectLst/>
            </p:spPr>
          </p:cxnSp>
          <p:cxnSp>
            <p:nvCxnSpPr>
              <p:cNvPr id="239" name="Curved Connector 260"/>
              <p:cNvCxnSpPr>
                <a:stCxn id="256" idx="1"/>
                <a:endCxn id="343" idx="4"/>
              </p:cNvCxnSpPr>
              <p:nvPr/>
            </p:nvCxnSpPr>
            <p:spPr bwMode="auto">
              <a:xfrm rot="16200000" flipV="1">
                <a:off x="3850502" y="3458091"/>
                <a:ext cx="3381659" cy="37239"/>
              </a:xfrm>
              <a:prstGeom prst="curvedConnector3">
                <a:avLst>
                  <a:gd name="adj1" fmla="val 50000"/>
                </a:avLst>
              </a:prstGeom>
              <a:solidFill>
                <a:srgbClr val="C6531F"/>
              </a:solidFill>
              <a:ln w="38100" cap="flat" cmpd="sng" algn="ctr">
                <a:solidFill>
                  <a:srgbClr val="4F81BD"/>
                </a:solidFill>
                <a:prstDash val="solid"/>
                <a:round/>
                <a:headEnd type="none" w="med" len="med"/>
                <a:tailEnd type="arrow"/>
              </a:ln>
              <a:effectLst/>
            </p:spPr>
          </p:cxnSp>
        </p:grpSp>
      </p:grpSp>
      <p:grpSp>
        <p:nvGrpSpPr>
          <p:cNvPr id="382" name="Group 381"/>
          <p:cNvGrpSpPr/>
          <p:nvPr/>
        </p:nvGrpSpPr>
        <p:grpSpPr>
          <a:xfrm>
            <a:off x="6103085" y="1523994"/>
            <a:ext cx="2720343" cy="553997"/>
            <a:chOff x="3745679" y="4373138"/>
            <a:chExt cx="3175549" cy="605156"/>
          </a:xfrm>
        </p:grpSpPr>
        <p:grpSp>
          <p:nvGrpSpPr>
            <p:cNvPr id="387" name="Group 386"/>
            <p:cNvGrpSpPr/>
            <p:nvPr/>
          </p:nvGrpSpPr>
          <p:grpSpPr>
            <a:xfrm>
              <a:off x="3757406" y="4373138"/>
              <a:ext cx="3163822" cy="302578"/>
              <a:chOff x="3757406" y="4373138"/>
              <a:chExt cx="3163822" cy="302578"/>
            </a:xfrm>
          </p:grpSpPr>
          <p:sp>
            <p:nvSpPr>
              <p:cNvPr id="394" name="TextBox 393"/>
              <p:cNvSpPr txBox="1"/>
              <p:nvPr/>
            </p:nvSpPr>
            <p:spPr>
              <a:xfrm>
                <a:off x="4166182" y="4373138"/>
                <a:ext cx="2755046" cy="302578"/>
              </a:xfrm>
              <a:prstGeom prst="rect">
                <a:avLst/>
              </a:prstGeom>
              <a:noFill/>
            </p:spPr>
            <p:txBody>
              <a:bodyPr wrap="square" rtlCol="0">
                <a:spAutoFit/>
              </a:bodyPr>
              <a:lstStyle/>
              <a:p>
                <a:pPr fontAlgn="auto">
                  <a:spcBef>
                    <a:spcPts val="0"/>
                  </a:spcBef>
                  <a:spcAft>
                    <a:spcPts val="0"/>
                  </a:spcAft>
                  <a:defRPr/>
                </a:pPr>
                <a:r>
                  <a:rPr lang="en-US" b="0" kern="0" dirty="0">
                    <a:solidFill>
                      <a:sysClr val="windowText" lastClr="000000"/>
                    </a:solidFill>
                    <a:latin typeface="Times New Roman"/>
                  </a:rPr>
                  <a:t>Internal regulation</a:t>
                </a:r>
                <a:endParaRPr lang="en-US" b="0" i="1" kern="0" dirty="0">
                  <a:solidFill>
                    <a:sysClr val="windowText" lastClr="000000"/>
                  </a:solidFill>
                  <a:latin typeface="Times New Roman"/>
                </a:endParaRPr>
              </a:p>
            </p:txBody>
          </p:sp>
          <p:cxnSp>
            <p:nvCxnSpPr>
              <p:cNvPr id="396" name="Straight Arrow Connector 395"/>
              <p:cNvCxnSpPr/>
              <p:nvPr/>
            </p:nvCxnSpPr>
            <p:spPr bwMode="auto">
              <a:xfrm flipH="1">
                <a:off x="3757406" y="4536677"/>
                <a:ext cx="414477" cy="1"/>
              </a:xfrm>
              <a:prstGeom prst="straightConnector1">
                <a:avLst/>
              </a:prstGeom>
              <a:solidFill>
                <a:srgbClr val="4F81BD"/>
              </a:solidFill>
              <a:ln w="38100" cap="flat" cmpd="sng" algn="ctr">
                <a:solidFill>
                  <a:srgbClr val="C0504D"/>
                </a:solidFill>
                <a:prstDash val="solid"/>
                <a:round/>
                <a:headEnd type="none" w="med" len="med"/>
                <a:tailEnd type="arrow"/>
              </a:ln>
              <a:effectLst/>
            </p:spPr>
          </p:cxnSp>
        </p:grpSp>
        <p:grpSp>
          <p:nvGrpSpPr>
            <p:cNvPr id="388" name="Group 387"/>
            <p:cNvGrpSpPr/>
            <p:nvPr/>
          </p:nvGrpSpPr>
          <p:grpSpPr>
            <a:xfrm>
              <a:off x="3745679" y="4675716"/>
              <a:ext cx="3016055" cy="302578"/>
              <a:chOff x="3757406" y="4357184"/>
              <a:chExt cx="3016055" cy="302578"/>
            </a:xfrm>
          </p:grpSpPr>
          <p:sp>
            <p:nvSpPr>
              <p:cNvPr id="389" name="TextBox 388"/>
              <p:cNvSpPr txBox="1"/>
              <p:nvPr/>
            </p:nvSpPr>
            <p:spPr>
              <a:xfrm>
                <a:off x="4094672" y="4357184"/>
                <a:ext cx="2678789" cy="302578"/>
              </a:xfrm>
              <a:prstGeom prst="rect">
                <a:avLst/>
              </a:prstGeom>
              <a:noFill/>
            </p:spPr>
            <p:txBody>
              <a:bodyPr wrap="square" rtlCol="0">
                <a:spAutoFit/>
              </a:bodyPr>
              <a:lstStyle/>
              <a:p>
                <a:pPr fontAlgn="auto">
                  <a:spcBef>
                    <a:spcPts val="0"/>
                  </a:spcBef>
                  <a:spcAft>
                    <a:spcPts val="0"/>
                  </a:spcAft>
                  <a:defRPr/>
                </a:pPr>
                <a:r>
                  <a:rPr lang="en-US" b="0" kern="0" dirty="0">
                    <a:solidFill>
                      <a:sysClr val="windowText" lastClr="000000"/>
                    </a:solidFill>
                    <a:latin typeface="Times New Roman"/>
                  </a:rPr>
                  <a:t>External regulation</a:t>
                </a:r>
                <a:endParaRPr lang="en-US" b="0" i="1" kern="0" dirty="0">
                  <a:solidFill>
                    <a:sysClr val="windowText" lastClr="000000"/>
                  </a:solidFill>
                  <a:latin typeface="Times New Roman"/>
                </a:endParaRPr>
              </a:p>
            </p:txBody>
          </p:sp>
          <p:cxnSp>
            <p:nvCxnSpPr>
              <p:cNvPr id="391" name="Straight Arrow Connector 390"/>
              <p:cNvCxnSpPr/>
              <p:nvPr/>
            </p:nvCxnSpPr>
            <p:spPr bwMode="auto">
              <a:xfrm flipH="1">
                <a:off x="3757406" y="4536677"/>
                <a:ext cx="414477" cy="1"/>
              </a:xfrm>
              <a:prstGeom prst="straightConnector1">
                <a:avLst/>
              </a:prstGeom>
              <a:solidFill>
                <a:srgbClr val="4F81BD"/>
              </a:solidFill>
              <a:ln w="38100" cap="flat" cmpd="sng" algn="ctr">
                <a:solidFill>
                  <a:srgbClr val="4F81BD"/>
                </a:solidFill>
                <a:prstDash val="solid"/>
                <a:round/>
                <a:headEnd type="none" w="med" len="med"/>
                <a:tailEnd type="arrow"/>
              </a:ln>
              <a:effectLst/>
            </p:spPr>
          </p:cxnSp>
        </p:grpSp>
      </p:grpSp>
      <p:sp>
        <p:nvSpPr>
          <p:cNvPr id="3" name="TextBox 2"/>
          <p:cNvSpPr txBox="1"/>
          <p:nvPr/>
        </p:nvSpPr>
        <p:spPr>
          <a:xfrm>
            <a:off x="329508" y="1580989"/>
            <a:ext cx="2725560" cy="1200329"/>
          </a:xfrm>
          <a:prstGeom prst="rect">
            <a:avLst/>
          </a:prstGeom>
          <a:noFill/>
        </p:spPr>
        <p:txBody>
          <a:bodyPr wrap="square" rtlCol="0">
            <a:spAutoFit/>
          </a:bodyPr>
          <a:lstStyle/>
          <a:p>
            <a:pPr defTabSz="457200" fontAlgn="auto">
              <a:spcBef>
                <a:spcPts val="0"/>
              </a:spcBef>
              <a:spcAft>
                <a:spcPts val="0"/>
              </a:spcAft>
            </a:pPr>
            <a:r>
              <a:rPr lang="en-US" sz="1800" dirty="0">
                <a:solidFill>
                  <a:prstClr val="black"/>
                </a:solidFill>
                <a:latin typeface="Aril"/>
                <a:cs typeface="Aril"/>
              </a:rPr>
              <a:t>How to identify gene expression dynamics driven by internal/external regulation?</a:t>
            </a:r>
          </a:p>
        </p:txBody>
      </p:sp>
      <p:sp>
        <p:nvSpPr>
          <p:cNvPr id="4" name="TextBox 3"/>
          <p:cNvSpPr txBox="1"/>
          <p:nvPr/>
        </p:nvSpPr>
        <p:spPr>
          <a:xfrm>
            <a:off x="1864680" y="1206563"/>
            <a:ext cx="1274750" cy="276999"/>
          </a:xfrm>
          <a:prstGeom prst="rect">
            <a:avLst/>
          </a:prstGeom>
          <a:noFill/>
        </p:spPr>
        <p:txBody>
          <a:bodyPr wrap="none" rtlCol="0">
            <a:spAutoFit/>
          </a:bodyPr>
          <a:lstStyle/>
          <a:p>
            <a:pPr defTabSz="457200" fontAlgn="auto">
              <a:spcBef>
                <a:spcPts val="0"/>
              </a:spcBef>
              <a:spcAft>
                <a:spcPts val="0"/>
              </a:spcAft>
            </a:pPr>
            <a:r>
              <a:rPr lang="en-US" sz="1800" b="0" dirty="0">
                <a:solidFill>
                  <a:prstClr val="black"/>
                </a:solidFill>
                <a:latin typeface="Calibri"/>
              </a:rPr>
              <a:t>Internal Group</a:t>
            </a:r>
            <a:endParaRPr lang="en-US" sz="1800" b="0" i="1" dirty="0">
              <a:solidFill>
                <a:prstClr val="black"/>
              </a:solidFill>
              <a:latin typeface="Calibri"/>
            </a:endParaRPr>
          </a:p>
        </p:txBody>
      </p:sp>
      <p:sp>
        <p:nvSpPr>
          <p:cNvPr id="428" name="TextBox 427"/>
          <p:cNvSpPr txBox="1"/>
          <p:nvPr/>
        </p:nvSpPr>
        <p:spPr>
          <a:xfrm>
            <a:off x="4800600" y="1143000"/>
            <a:ext cx="1326221" cy="276999"/>
          </a:xfrm>
          <a:prstGeom prst="rect">
            <a:avLst/>
          </a:prstGeom>
          <a:noFill/>
        </p:spPr>
        <p:txBody>
          <a:bodyPr wrap="none" rtlCol="0">
            <a:spAutoFit/>
          </a:bodyPr>
          <a:lstStyle/>
          <a:p>
            <a:pPr defTabSz="457200" fontAlgn="auto">
              <a:spcBef>
                <a:spcPts val="0"/>
              </a:spcBef>
              <a:spcAft>
                <a:spcPts val="0"/>
              </a:spcAft>
            </a:pPr>
            <a:r>
              <a:rPr lang="en-US" sz="1800" b="0" dirty="0">
                <a:solidFill>
                  <a:prstClr val="black"/>
                </a:solidFill>
                <a:latin typeface="Calibri"/>
              </a:rPr>
              <a:t>External Group</a:t>
            </a:r>
            <a:endParaRPr lang="en-US" sz="1800" b="0" i="1" dirty="0">
              <a:solidFill>
                <a:prstClr val="black"/>
              </a:solidFill>
              <a:latin typeface="Calibri"/>
            </a:endParaRPr>
          </a:p>
        </p:txBody>
      </p:sp>
      <p:sp>
        <p:nvSpPr>
          <p:cNvPr id="103" name="TextBox 4"/>
          <p:cNvSpPr txBox="1">
            <a:spLocks noChangeArrowheads="1"/>
          </p:cNvSpPr>
          <p:nvPr/>
        </p:nvSpPr>
        <p:spPr bwMode="auto">
          <a:xfrm>
            <a:off x="0" y="6552218"/>
            <a:ext cx="5830957"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fontAlgn="auto" hangingPunct="1">
              <a:spcBef>
                <a:spcPts val="0"/>
              </a:spcBef>
              <a:spcAft>
                <a:spcPts val="0"/>
              </a:spcAft>
            </a:pPr>
            <a:r>
              <a:rPr lang="en-US" sz="1100" b="0" dirty="0" smtClean="0">
                <a:solidFill>
                  <a:prstClr val="black">
                    <a:lumMod val="50000"/>
                    <a:lumOff val="50000"/>
                  </a:prstClr>
                </a:solidFill>
                <a:latin typeface="Calibri" charset="0"/>
              </a:rPr>
              <a:t>[Wang et al. </a:t>
            </a:r>
            <a:r>
              <a:rPr lang="en-US" sz="1100" b="0" i="1" dirty="0" smtClean="0">
                <a:solidFill>
                  <a:prstClr val="black">
                    <a:lumMod val="50000"/>
                    <a:lumOff val="50000"/>
                  </a:prstClr>
                </a:solidFill>
                <a:latin typeface="Calibri" charset="0"/>
              </a:rPr>
              <a:t>PLOS CB</a:t>
            </a:r>
            <a:r>
              <a:rPr lang="en-US" sz="1100" b="0" dirty="0" smtClean="0">
                <a:solidFill>
                  <a:prstClr val="black">
                    <a:lumMod val="50000"/>
                    <a:lumOff val="50000"/>
                  </a:prstClr>
                </a:solidFill>
                <a:latin typeface="Calibri" charset="0"/>
              </a:rPr>
              <a:t> (in revision, ‘15)]</a:t>
            </a:r>
            <a:endParaRPr lang="en-US" sz="1100" b="0" dirty="0">
              <a:solidFill>
                <a:prstClr val="black">
                  <a:lumMod val="50000"/>
                  <a:lumOff val="50000"/>
                </a:prstClr>
              </a:solidFill>
              <a:latin typeface="Calibri" charset="0"/>
            </a:endParaRPr>
          </a:p>
        </p:txBody>
      </p:sp>
      <p:grpSp>
        <p:nvGrpSpPr>
          <p:cNvPr id="107" name="Group 106"/>
          <p:cNvGrpSpPr/>
          <p:nvPr/>
        </p:nvGrpSpPr>
        <p:grpSpPr>
          <a:xfrm>
            <a:off x="557684" y="3124591"/>
            <a:ext cx="2362200" cy="3036332"/>
            <a:chOff x="5943600" y="3276600"/>
            <a:chExt cx="2362200" cy="3036332"/>
          </a:xfrm>
        </p:grpSpPr>
        <p:pic>
          <p:nvPicPr>
            <p:cNvPr id="108" name="Picture 107"/>
            <p:cNvPicPr>
              <a:picLocks noChangeAspect="1"/>
            </p:cNvPicPr>
            <p:nvPr/>
          </p:nvPicPr>
          <p:blipFill>
            <a:blip r:embed="rId4"/>
            <a:stretch>
              <a:fillRect/>
            </a:stretch>
          </p:blipFill>
          <p:spPr>
            <a:xfrm>
              <a:off x="5943600" y="3276600"/>
              <a:ext cx="2362200" cy="2912616"/>
            </a:xfrm>
            <a:prstGeom prst="rect">
              <a:avLst/>
            </a:prstGeom>
          </p:spPr>
        </p:pic>
        <p:sp>
          <p:nvSpPr>
            <p:cNvPr id="109" name="TextBox 108"/>
            <p:cNvSpPr txBox="1"/>
            <p:nvPr/>
          </p:nvSpPr>
          <p:spPr>
            <a:xfrm>
              <a:off x="6400800" y="5943600"/>
              <a:ext cx="1622747" cy="369332"/>
            </a:xfrm>
            <a:prstGeom prst="rect">
              <a:avLst/>
            </a:prstGeom>
            <a:noFill/>
          </p:spPr>
          <p:txBody>
            <a:bodyPr wrap="none" rtlCol="0">
              <a:spAutoFit/>
            </a:bodyPr>
            <a:lstStyle/>
            <a:p>
              <a:pPr fontAlgn="auto">
                <a:spcBef>
                  <a:spcPts val="0"/>
                </a:spcBef>
                <a:spcAft>
                  <a:spcPts val="0"/>
                </a:spcAft>
              </a:pPr>
              <a:r>
                <a:rPr lang="en-US" sz="1800" b="0" dirty="0">
                  <a:solidFill>
                    <a:srgbClr val="000000"/>
                  </a:solidFill>
                  <a:latin typeface="Georgia"/>
                </a:rPr>
                <a:t>External force</a:t>
              </a:r>
            </a:p>
          </p:txBody>
        </p:sp>
      </p:grpSp>
      <p:graphicFrame>
        <p:nvGraphicFramePr>
          <p:cNvPr id="6" name="Table 5"/>
          <p:cNvGraphicFramePr>
            <a:graphicFrameLocks noGrp="1"/>
          </p:cNvGraphicFramePr>
          <p:nvPr>
            <p:extLst>
              <p:ext uri="{D42A27DB-BD31-4B8C-83A1-F6EECF244321}">
                <p14:modId xmlns:p14="http://schemas.microsoft.com/office/powerpoint/2010/main" val="3403458656"/>
              </p:ext>
            </p:extLst>
          </p:nvPr>
        </p:nvGraphicFramePr>
        <p:xfrm>
          <a:off x="3257006" y="3406376"/>
          <a:ext cx="5616665" cy="3143448"/>
        </p:xfrm>
        <a:graphic>
          <a:graphicData uri="http://schemas.openxmlformats.org/drawingml/2006/table">
            <a:tbl>
              <a:tblPr firstRow="1" bandRow="1">
                <a:tableStyleId>{5C22544A-7EE6-4342-B048-85BDC9FD1C3A}</a:tableStyleId>
              </a:tblPr>
              <a:tblGrid>
                <a:gridCol w="1962331"/>
                <a:gridCol w="1749155"/>
                <a:gridCol w="1905179"/>
              </a:tblGrid>
              <a:tr h="462101">
                <a:tc>
                  <a:txBody>
                    <a:bodyPr/>
                    <a:lstStyle/>
                    <a:p>
                      <a:pPr marL="0" marR="0">
                        <a:lnSpc>
                          <a:spcPct val="115000"/>
                        </a:lnSpc>
                        <a:spcBef>
                          <a:spcPts val="0"/>
                        </a:spcBef>
                        <a:spcAft>
                          <a:spcPts val="0"/>
                        </a:spcAft>
                      </a:pPr>
                      <a:r>
                        <a:rPr lang="en-US" sz="1400" dirty="0">
                          <a:solidFill>
                            <a:srgbClr val="000000"/>
                          </a:solidFill>
                          <a:effectLst/>
                          <a:latin typeface="Arial"/>
                          <a:ea typeface="Arial"/>
                        </a:rPr>
                        <a:t>Interested system</a:t>
                      </a:r>
                      <a:endParaRPr lang="en-US" sz="1600" dirty="0">
                        <a:effectLst/>
                        <a:latin typeface="Times New Roman"/>
                        <a:ea typeface="新細明體"/>
                      </a:endParaRPr>
                    </a:p>
                  </a:txBody>
                  <a:tcPr marL="68580" marR="68580" marT="0" marB="0"/>
                </a:tc>
                <a:tc>
                  <a:txBody>
                    <a:bodyPr/>
                    <a:lstStyle/>
                    <a:p>
                      <a:pPr marL="0" marR="0">
                        <a:lnSpc>
                          <a:spcPct val="115000"/>
                        </a:lnSpc>
                        <a:spcBef>
                          <a:spcPts val="0"/>
                        </a:spcBef>
                        <a:spcAft>
                          <a:spcPts val="0"/>
                        </a:spcAft>
                      </a:pPr>
                      <a:r>
                        <a:rPr lang="en-US" sz="1400">
                          <a:solidFill>
                            <a:srgbClr val="000000"/>
                          </a:solidFill>
                          <a:effectLst/>
                          <a:latin typeface="Arial"/>
                          <a:ea typeface="Arial"/>
                        </a:rPr>
                        <a:t>Internal regulatory network</a:t>
                      </a:r>
                      <a:endParaRPr lang="en-US" sz="1600">
                        <a:effectLst/>
                        <a:latin typeface="Times New Roman"/>
                        <a:ea typeface="新細明體"/>
                      </a:endParaRPr>
                    </a:p>
                  </a:txBody>
                  <a:tcPr marL="68580" marR="68580" marT="0" marB="0"/>
                </a:tc>
                <a:tc>
                  <a:txBody>
                    <a:bodyPr/>
                    <a:lstStyle/>
                    <a:p>
                      <a:pPr marL="0" marR="0">
                        <a:lnSpc>
                          <a:spcPct val="115000"/>
                        </a:lnSpc>
                        <a:spcBef>
                          <a:spcPts val="0"/>
                        </a:spcBef>
                        <a:spcAft>
                          <a:spcPts val="0"/>
                        </a:spcAft>
                      </a:pPr>
                      <a:r>
                        <a:rPr lang="en-US" sz="1400">
                          <a:solidFill>
                            <a:srgbClr val="000000"/>
                          </a:solidFill>
                          <a:effectLst/>
                          <a:latin typeface="Arial"/>
                          <a:ea typeface="Arial"/>
                        </a:rPr>
                        <a:t>External regulatory network</a:t>
                      </a:r>
                      <a:endParaRPr lang="en-US" sz="1600">
                        <a:effectLst/>
                        <a:latin typeface="Times New Roman"/>
                        <a:ea typeface="新細明體"/>
                      </a:endParaRPr>
                    </a:p>
                  </a:txBody>
                  <a:tcPr marL="68580" marR="68580" marT="0" marB="0"/>
                </a:tc>
              </a:tr>
              <a:tr h="462101">
                <a:tc>
                  <a:txBody>
                    <a:bodyPr/>
                    <a:lstStyle/>
                    <a:p>
                      <a:pPr marL="0" marR="0">
                        <a:lnSpc>
                          <a:spcPct val="115000"/>
                        </a:lnSpc>
                        <a:spcBef>
                          <a:spcPts val="0"/>
                        </a:spcBef>
                        <a:spcAft>
                          <a:spcPts val="0"/>
                        </a:spcAft>
                      </a:pPr>
                      <a:r>
                        <a:rPr lang="en-US" sz="1400" dirty="0">
                          <a:solidFill>
                            <a:srgbClr val="000000"/>
                          </a:solidFill>
                          <a:effectLst/>
                          <a:latin typeface="Times New Roman"/>
                          <a:ea typeface="Arial"/>
                          <a:cs typeface="Arial"/>
                        </a:rPr>
                        <a:t>Cross-species conserved genes</a:t>
                      </a:r>
                      <a:endParaRPr lang="en-US" sz="1600" dirty="0">
                        <a:effectLst/>
                        <a:latin typeface="Times New Roman"/>
                        <a:ea typeface="新細明體"/>
                      </a:endParaRPr>
                    </a:p>
                  </a:txBody>
                  <a:tcPr marL="68580" marR="68580" marT="0" marB="0"/>
                </a:tc>
                <a:tc>
                  <a:txBody>
                    <a:bodyPr/>
                    <a:lstStyle/>
                    <a:p>
                      <a:pPr marL="0" marR="0">
                        <a:lnSpc>
                          <a:spcPct val="115000"/>
                        </a:lnSpc>
                        <a:spcBef>
                          <a:spcPts val="0"/>
                        </a:spcBef>
                        <a:spcAft>
                          <a:spcPts val="0"/>
                        </a:spcAft>
                      </a:pPr>
                      <a:r>
                        <a:rPr lang="en-US" sz="1400" dirty="0" smtClean="0">
                          <a:solidFill>
                            <a:srgbClr val="000000"/>
                          </a:solidFill>
                          <a:effectLst/>
                          <a:latin typeface="Times New Roman"/>
                          <a:ea typeface="Arial"/>
                          <a:cs typeface="Arial"/>
                        </a:rPr>
                        <a:t>Conserved transcriptional </a:t>
                      </a:r>
                      <a:r>
                        <a:rPr lang="en-US" sz="1400" dirty="0">
                          <a:solidFill>
                            <a:srgbClr val="000000"/>
                          </a:solidFill>
                          <a:effectLst/>
                          <a:latin typeface="Times New Roman"/>
                          <a:ea typeface="Arial"/>
                          <a:cs typeface="Arial"/>
                        </a:rPr>
                        <a:t>factors (TFs)</a:t>
                      </a:r>
                      <a:endParaRPr lang="en-US" sz="1600" dirty="0">
                        <a:effectLst/>
                        <a:latin typeface="Times New Roman"/>
                        <a:ea typeface="新細明體"/>
                      </a:endParaRPr>
                    </a:p>
                  </a:txBody>
                  <a:tcPr marL="68580" marR="68580" marT="0" marB="0"/>
                </a:tc>
                <a:tc>
                  <a:txBody>
                    <a:bodyPr/>
                    <a:lstStyle/>
                    <a:p>
                      <a:pPr marL="0" marR="0">
                        <a:lnSpc>
                          <a:spcPct val="115000"/>
                        </a:lnSpc>
                        <a:spcBef>
                          <a:spcPts val="0"/>
                        </a:spcBef>
                        <a:spcAft>
                          <a:spcPts val="0"/>
                        </a:spcAft>
                      </a:pPr>
                      <a:r>
                        <a:rPr lang="en-US" sz="1400" dirty="0" smtClean="0">
                          <a:solidFill>
                            <a:srgbClr val="000000"/>
                          </a:solidFill>
                          <a:effectLst/>
                          <a:latin typeface="Times New Roman"/>
                          <a:ea typeface="Arial"/>
                          <a:cs typeface="Arial"/>
                        </a:rPr>
                        <a:t>Non-conserved TFs</a:t>
                      </a:r>
                      <a:endParaRPr lang="en-US" sz="1600" dirty="0">
                        <a:effectLst/>
                        <a:latin typeface="Times New Roman"/>
                        <a:ea typeface="新細明體"/>
                      </a:endParaRPr>
                    </a:p>
                  </a:txBody>
                  <a:tcPr marL="68580" marR="68580" marT="0" marB="0"/>
                </a:tc>
              </a:tr>
              <a:tr h="444445">
                <a:tc>
                  <a:txBody>
                    <a:bodyPr/>
                    <a:lstStyle/>
                    <a:p>
                      <a:pPr marL="0" marR="0">
                        <a:lnSpc>
                          <a:spcPct val="115000"/>
                        </a:lnSpc>
                        <a:spcBef>
                          <a:spcPts val="0"/>
                        </a:spcBef>
                        <a:spcAft>
                          <a:spcPts val="0"/>
                        </a:spcAft>
                      </a:pPr>
                      <a:r>
                        <a:rPr lang="en-US" sz="1400">
                          <a:solidFill>
                            <a:srgbClr val="000000"/>
                          </a:solidFill>
                          <a:effectLst/>
                          <a:latin typeface="Times New Roman"/>
                          <a:ea typeface="Arial"/>
                          <a:cs typeface="Arial"/>
                        </a:rPr>
                        <a:t>Protein-coding genes</a:t>
                      </a:r>
                      <a:endParaRPr lang="en-US" sz="1600">
                        <a:effectLst/>
                        <a:latin typeface="Times New Roman"/>
                        <a:ea typeface="新細明體"/>
                      </a:endParaRPr>
                    </a:p>
                  </a:txBody>
                  <a:tcPr marL="68580" marR="68580" marT="0" marB="0"/>
                </a:tc>
                <a:tc>
                  <a:txBody>
                    <a:bodyPr/>
                    <a:lstStyle/>
                    <a:p>
                      <a:pPr marL="0" marR="0">
                        <a:lnSpc>
                          <a:spcPct val="115000"/>
                        </a:lnSpc>
                        <a:spcBef>
                          <a:spcPts val="0"/>
                        </a:spcBef>
                        <a:spcAft>
                          <a:spcPts val="0"/>
                        </a:spcAft>
                      </a:pPr>
                      <a:r>
                        <a:rPr lang="en-US" sz="1400" dirty="0">
                          <a:solidFill>
                            <a:srgbClr val="000000"/>
                          </a:solidFill>
                          <a:effectLst/>
                          <a:latin typeface="Times New Roman"/>
                          <a:ea typeface="Arial"/>
                          <a:cs typeface="Arial"/>
                        </a:rPr>
                        <a:t>TFs</a:t>
                      </a:r>
                      <a:endParaRPr lang="en-US" sz="1600" dirty="0">
                        <a:effectLst/>
                        <a:latin typeface="Times New Roman"/>
                        <a:ea typeface="新細明體"/>
                      </a:endParaRPr>
                    </a:p>
                  </a:txBody>
                  <a:tcPr marL="68580" marR="68580" marT="0" marB="0"/>
                </a:tc>
                <a:tc>
                  <a:txBody>
                    <a:bodyPr/>
                    <a:lstStyle/>
                    <a:p>
                      <a:pPr marL="0" marR="0">
                        <a:lnSpc>
                          <a:spcPct val="115000"/>
                        </a:lnSpc>
                        <a:spcBef>
                          <a:spcPts val="0"/>
                        </a:spcBef>
                        <a:spcAft>
                          <a:spcPts val="0"/>
                        </a:spcAft>
                      </a:pPr>
                      <a:r>
                        <a:rPr lang="en-US" sz="1400">
                          <a:solidFill>
                            <a:srgbClr val="000000"/>
                          </a:solidFill>
                          <a:effectLst/>
                          <a:latin typeface="Times New Roman"/>
                          <a:ea typeface="Arial"/>
                          <a:cs typeface="Arial"/>
                        </a:rPr>
                        <a:t>micro-RNAs</a:t>
                      </a:r>
                      <a:endParaRPr lang="en-US" sz="1600">
                        <a:effectLst/>
                        <a:latin typeface="Times New Roman"/>
                        <a:ea typeface="新細明體"/>
                      </a:endParaRPr>
                    </a:p>
                  </a:txBody>
                  <a:tcPr marL="68580" marR="68580" marT="0" marB="0"/>
                </a:tc>
              </a:tr>
              <a:tr h="462101">
                <a:tc>
                  <a:txBody>
                    <a:bodyPr/>
                    <a:lstStyle/>
                    <a:p>
                      <a:pPr marL="0" marR="0">
                        <a:lnSpc>
                          <a:spcPct val="115000"/>
                        </a:lnSpc>
                        <a:spcBef>
                          <a:spcPts val="0"/>
                        </a:spcBef>
                        <a:spcAft>
                          <a:spcPts val="0"/>
                        </a:spcAft>
                      </a:pPr>
                      <a:r>
                        <a:rPr lang="en-US" sz="1400">
                          <a:solidFill>
                            <a:srgbClr val="000000"/>
                          </a:solidFill>
                          <a:effectLst/>
                          <a:latin typeface="Times New Roman"/>
                          <a:ea typeface="Arial"/>
                          <a:cs typeface="Arial"/>
                        </a:rPr>
                        <a:t>Individual’s protein coding genes</a:t>
                      </a:r>
                      <a:endParaRPr lang="en-US" sz="1600">
                        <a:effectLst/>
                        <a:latin typeface="Times New Roman"/>
                        <a:ea typeface="新細明體"/>
                      </a:endParaRPr>
                    </a:p>
                  </a:txBody>
                  <a:tcPr marL="68580" marR="68580" marT="0" marB="0"/>
                </a:tc>
                <a:tc>
                  <a:txBody>
                    <a:bodyPr/>
                    <a:lstStyle/>
                    <a:p>
                      <a:pPr marL="0" marR="0">
                        <a:lnSpc>
                          <a:spcPct val="115000"/>
                        </a:lnSpc>
                        <a:spcBef>
                          <a:spcPts val="0"/>
                        </a:spcBef>
                        <a:spcAft>
                          <a:spcPts val="0"/>
                        </a:spcAft>
                      </a:pPr>
                      <a:r>
                        <a:rPr lang="en-US" sz="1400">
                          <a:solidFill>
                            <a:srgbClr val="000000"/>
                          </a:solidFill>
                          <a:effectLst/>
                          <a:latin typeface="Times New Roman"/>
                          <a:ea typeface="Arial"/>
                          <a:cs typeface="Arial"/>
                        </a:rPr>
                        <a:t>Wild-type TFs </a:t>
                      </a:r>
                      <a:endParaRPr lang="en-US" sz="1600">
                        <a:effectLst/>
                        <a:latin typeface="Times New Roman"/>
                        <a:ea typeface="新細明體"/>
                      </a:endParaRPr>
                    </a:p>
                  </a:txBody>
                  <a:tcPr marL="68580" marR="68580" marT="0" marB="0"/>
                </a:tc>
                <a:tc>
                  <a:txBody>
                    <a:bodyPr/>
                    <a:lstStyle/>
                    <a:p>
                      <a:pPr marL="0" marR="0">
                        <a:lnSpc>
                          <a:spcPct val="115000"/>
                        </a:lnSpc>
                        <a:spcBef>
                          <a:spcPts val="0"/>
                        </a:spcBef>
                        <a:spcAft>
                          <a:spcPts val="0"/>
                        </a:spcAft>
                      </a:pPr>
                      <a:r>
                        <a:rPr lang="en-US" sz="1400">
                          <a:solidFill>
                            <a:srgbClr val="000000"/>
                          </a:solidFill>
                          <a:effectLst/>
                          <a:latin typeface="Times New Roman"/>
                          <a:ea typeface="Arial"/>
                          <a:cs typeface="Arial"/>
                        </a:rPr>
                        <a:t>Somatic mutated TFs</a:t>
                      </a:r>
                      <a:endParaRPr lang="en-US" sz="1600">
                        <a:effectLst/>
                        <a:latin typeface="Times New Roman"/>
                        <a:ea typeface="新細明體"/>
                      </a:endParaRPr>
                    </a:p>
                  </a:txBody>
                  <a:tcPr marL="68580" marR="68580" marT="0" marB="0"/>
                </a:tc>
              </a:tr>
              <a:tr h="444445">
                <a:tc>
                  <a:txBody>
                    <a:bodyPr/>
                    <a:lstStyle/>
                    <a:p>
                      <a:pPr marL="0" marR="0">
                        <a:lnSpc>
                          <a:spcPct val="115000"/>
                        </a:lnSpc>
                        <a:spcBef>
                          <a:spcPts val="0"/>
                        </a:spcBef>
                        <a:spcAft>
                          <a:spcPts val="0"/>
                        </a:spcAft>
                      </a:pPr>
                      <a:r>
                        <a:rPr lang="en-US" sz="1400">
                          <a:solidFill>
                            <a:srgbClr val="000000"/>
                          </a:solidFill>
                          <a:effectLst/>
                          <a:latin typeface="Times New Roman"/>
                          <a:ea typeface="Arial"/>
                          <a:cs typeface="Arial"/>
                        </a:rPr>
                        <a:t>Protein-coding genes in brain</a:t>
                      </a:r>
                      <a:endParaRPr lang="en-US" sz="1600">
                        <a:effectLst/>
                        <a:latin typeface="Times New Roman"/>
                        <a:ea typeface="新細明體"/>
                      </a:endParaRPr>
                    </a:p>
                  </a:txBody>
                  <a:tcPr marL="68580" marR="68580" marT="0" marB="0"/>
                </a:tc>
                <a:tc>
                  <a:txBody>
                    <a:bodyPr/>
                    <a:lstStyle/>
                    <a:p>
                      <a:pPr marL="0" marR="0">
                        <a:lnSpc>
                          <a:spcPct val="115000"/>
                        </a:lnSpc>
                        <a:spcBef>
                          <a:spcPts val="0"/>
                        </a:spcBef>
                        <a:spcAft>
                          <a:spcPts val="0"/>
                        </a:spcAft>
                      </a:pPr>
                      <a:r>
                        <a:rPr lang="en-US" sz="1400">
                          <a:solidFill>
                            <a:srgbClr val="000000"/>
                          </a:solidFill>
                          <a:effectLst/>
                          <a:latin typeface="Times New Roman"/>
                          <a:ea typeface="Arial"/>
                          <a:cs typeface="Arial"/>
                        </a:rPr>
                        <a:t>Commonly expressed TFs</a:t>
                      </a:r>
                      <a:endParaRPr lang="en-US" sz="1600">
                        <a:effectLst/>
                        <a:latin typeface="Times New Roman"/>
                        <a:ea typeface="新細明體"/>
                      </a:endParaRPr>
                    </a:p>
                  </a:txBody>
                  <a:tcPr marL="68580" marR="68580" marT="0" marB="0"/>
                </a:tc>
                <a:tc>
                  <a:txBody>
                    <a:bodyPr/>
                    <a:lstStyle/>
                    <a:p>
                      <a:pPr marL="0" marR="0">
                        <a:lnSpc>
                          <a:spcPct val="115000"/>
                        </a:lnSpc>
                        <a:spcBef>
                          <a:spcPts val="0"/>
                        </a:spcBef>
                        <a:spcAft>
                          <a:spcPts val="0"/>
                        </a:spcAft>
                      </a:pPr>
                      <a:r>
                        <a:rPr lang="en-US" sz="1400" dirty="0">
                          <a:solidFill>
                            <a:srgbClr val="000000"/>
                          </a:solidFill>
                          <a:effectLst/>
                          <a:latin typeface="Times New Roman"/>
                          <a:ea typeface="Arial"/>
                          <a:cs typeface="Arial"/>
                        </a:rPr>
                        <a:t>Brain-specific expressed TFs</a:t>
                      </a:r>
                      <a:endParaRPr lang="en-US" sz="1600" dirty="0">
                        <a:effectLst/>
                        <a:latin typeface="Times New Roman"/>
                        <a:ea typeface="新細明體"/>
                      </a:endParaRPr>
                    </a:p>
                  </a:txBody>
                  <a:tcPr marL="68580" marR="68580" marT="0" marB="0"/>
                </a:tc>
              </a:tr>
              <a:tr h="462101">
                <a:tc>
                  <a:txBody>
                    <a:bodyPr/>
                    <a:lstStyle/>
                    <a:p>
                      <a:pPr marL="0" marR="0">
                        <a:lnSpc>
                          <a:spcPct val="115000"/>
                        </a:lnSpc>
                        <a:spcBef>
                          <a:spcPts val="0"/>
                        </a:spcBef>
                        <a:spcAft>
                          <a:spcPts val="0"/>
                        </a:spcAft>
                      </a:pPr>
                      <a:r>
                        <a:rPr lang="en-US" sz="1400">
                          <a:solidFill>
                            <a:srgbClr val="000000"/>
                          </a:solidFill>
                          <a:effectLst/>
                          <a:latin typeface="Times New Roman"/>
                          <a:ea typeface="Arial"/>
                          <a:cs typeface="Arial"/>
                        </a:rPr>
                        <a:t>Protein-coding genes in development</a:t>
                      </a:r>
                      <a:endParaRPr lang="en-US" sz="1600">
                        <a:effectLst/>
                        <a:latin typeface="Times New Roman"/>
                        <a:ea typeface="新細明體"/>
                      </a:endParaRPr>
                    </a:p>
                  </a:txBody>
                  <a:tcPr marL="68580" marR="68580" marT="0" marB="0"/>
                </a:tc>
                <a:tc>
                  <a:txBody>
                    <a:bodyPr/>
                    <a:lstStyle/>
                    <a:p>
                      <a:pPr marL="0" marR="0">
                        <a:lnSpc>
                          <a:spcPct val="115000"/>
                        </a:lnSpc>
                        <a:spcBef>
                          <a:spcPts val="0"/>
                        </a:spcBef>
                        <a:spcAft>
                          <a:spcPts val="0"/>
                        </a:spcAft>
                      </a:pPr>
                      <a:r>
                        <a:rPr lang="en-US" sz="1400">
                          <a:solidFill>
                            <a:srgbClr val="000000"/>
                          </a:solidFill>
                          <a:effectLst/>
                          <a:latin typeface="Times New Roman"/>
                          <a:ea typeface="Arial"/>
                          <a:cs typeface="Arial"/>
                        </a:rPr>
                        <a:t>House-keeping TFs</a:t>
                      </a:r>
                      <a:endParaRPr lang="en-US" sz="1600">
                        <a:effectLst/>
                        <a:latin typeface="Times New Roman"/>
                        <a:ea typeface="新細明體"/>
                      </a:endParaRPr>
                    </a:p>
                  </a:txBody>
                  <a:tcPr marL="68580" marR="68580" marT="0" marB="0"/>
                </a:tc>
                <a:tc>
                  <a:txBody>
                    <a:bodyPr/>
                    <a:lstStyle/>
                    <a:p>
                      <a:pPr marL="0" marR="0">
                        <a:lnSpc>
                          <a:spcPct val="115000"/>
                        </a:lnSpc>
                        <a:spcBef>
                          <a:spcPts val="0"/>
                        </a:spcBef>
                        <a:spcAft>
                          <a:spcPts val="0"/>
                        </a:spcAft>
                      </a:pPr>
                      <a:r>
                        <a:rPr lang="en-US" sz="1400" dirty="0">
                          <a:solidFill>
                            <a:srgbClr val="000000"/>
                          </a:solidFill>
                          <a:effectLst/>
                          <a:latin typeface="Times New Roman"/>
                          <a:ea typeface="Arial"/>
                          <a:cs typeface="Arial"/>
                        </a:rPr>
                        <a:t>Developmental TFs</a:t>
                      </a:r>
                      <a:endParaRPr lang="en-US" sz="1600" dirty="0">
                        <a:effectLst/>
                        <a:latin typeface="Times New Roman"/>
                        <a:ea typeface="新細明體"/>
                      </a:endParaRPr>
                    </a:p>
                  </a:txBody>
                  <a:tcPr marL="68580" marR="68580" marT="0" marB="0"/>
                </a:tc>
              </a:tr>
            </a:tbl>
          </a:graphicData>
        </a:graphic>
      </p:graphicFrame>
    </p:spTree>
    <p:custDataLst>
      <p:tags r:id="rId1"/>
    </p:custDataLst>
    <p:extLst>
      <p:ext uri="{BB962C8B-B14F-4D97-AF65-F5344CB8AC3E}">
        <p14:creationId xmlns:p14="http://schemas.microsoft.com/office/powerpoint/2010/main" val="1538023206"/>
      </p:ext>
    </p:extLst>
  </p:cSld>
  <p:clrMapOvr>
    <a:masterClrMapping/>
  </p:clrMapOvr>
  <mc:AlternateContent xmlns:mc="http://schemas.openxmlformats.org/markup-compatibility/2006" xmlns:p14="http://schemas.microsoft.com/office/powerpoint/2010/main">
    <mc:Choice Requires="p14">
      <p:transition spd="slow" p14:dur="2000" advTm="122810"/>
    </mc:Choice>
    <mc:Fallback xmlns="">
      <p:transition xmlns:p14="http://schemas.microsoft.com/office/powerpoint/2010/main" spd="slow" advTm="122810"/>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399" y="83756"/>
            <a:ext cx="8991601" cy="914400"/>
          </a:xfrm>
        </p:spPr>
        <p:txBody>
          <a:bodyPr>
            <a:normAutofit fontScale="90000"/>
          </a:bodyPr>
          <a:lstStyle/>
          <a:p>
            <a:r>
              <a:rPr lang="en-US" dirty="0" smtClean="0"/>
              <a:t>State-space model for internal and external gene regulatory networks</a:t>
            </a:r>
            <a:endParaRPr lang="en-US" dirty="0"/>
          </a:p>
        </p:txBody>
      </p:sp>
      <p:grpSp>
        <p:nvGrpSpPr>
          <p:cNvPr id="405" name="Group 404"/>
          <p:cNvGrpSpPr/>
          <p:nvPr/>
        </p:nvGrpSpPr>
        <p:grpSpPr>
          <a:xfrm>
            <a:off x="152399" y="3429000"/>
            <a:ext cx="8763001" cy="3087707"/>
            <a:chOff x="1295400" y="3429000"/>
            <a:chExt cx="8763001" cy="3087707"/>
          </a:xfrm>
        </p:grpSpPr>
        <p:grpSp>
          <p:nvGrpSpPr>
            <p:cNvPr id="406" name="Group 405"/>
            <p:cNvGrpSpPr/>
            <p:nvPr/>
          </p:nvGrpSpPr>
          <p:grpSpPr>
            <a:xfrm>
              <a:off x="1295400" y="3429000"/>
              <a:ext cx="8763001" cy="3087707"/>
              <a:chOff x="1295400" y="3733800"/>
              <a:chExt cx="8763001" cy="3087707"/>
            </a:xfrm>
          </p:grpSpPr>
          <p:grpSp>
            <p:nvGrpSpPr>
              <p:cNvPr id="408" name="Group 407"/>
              <p:cNvGrpSpPr/>
              <p:nvPr/>
            </p:nvGrpSpPr>
            <p:grpSpPr>
              <a:xfrm>
                <a:off x="1295400" y="3810000"/>
                <a:ext cx="8763001" cy="3011507"/>
                <a:chOff x="1371600" y="3810000"/>
                <a:chExt cx="8763001" cy="3011507"/>
              </a:xfrm>
            </p:grpSpPr>
            <p:grpSp>
              <p:nvGrpSpPr>
                <p:cNvPr id="412" name="Group 411"/>
                <p:cNvGrpSpPr/>
                <p:nvPr/>
              </p:nvGrpSpPr>
              <p:grpSpPr>
                <a:xfrm>
                  <a:off x="2667000" y="3810000"/>
                  <a:ext cx="6019800" cy="2074279"/>
                  <a:chOff x="190412" y="2057400"/>
                  <a:chExt cx="6457686" cy="2225164"/>
                </a:xfrm>
              </p:grpSpPr>
              <p:sp>
                <p:nvSpPr>
                  <p:cNvPr id="416" name="Rectangle 415"/>
                  <p:cNvSpPr/>
                  <p:nvPr/>
                </p:nvSpPr>
                <p:spPr>
                  <a:xfrm>
                    <a:off x="442524" y="2061002"/>
                    <a:ext cx="286831" cy="2221561"/>
                  </a:xfrm>
                  <a:prstGeom prst="rect">
                    <a:avLst/>
                  </a:prstGeom>
                  <a:solidFill>
                    <a:srgbClr val="9BBB59"/>
                  </a:solidFill>
                  <a:ln w="9525" cap="flat" cmpd="sng" algn="ctr">
                    <a:noFill/>
                    <a:prstDash val="solid"/>
                  </a:ln>
                  <a:effectLst/>
                </p:spPr>
                <p:txBody>
                  <a:bodyPr rtlCol="0" anchor="ctr"/>
                  <a:lstStyle/>
                  <a:p>
                    <a:pPr algn="ctr" fontAlgn="auto">
                      <a:spcBef>
                        <a:spcPts val="0"/>
                      </a:spcBef>
                      <a:spcAft>
                        <a:spcPts val="0"/>
                      </a:spcAft>
                      <a:defRPr/>
                    </a:pPr>
                    <a:endParaRPr lang="en-US" sz="1800" b="0" kern="0">
                      <a:solidFill>
                        <a:srgbClr val="005C00"/>
                      </a:solidFill>
                      <a:latin typeface="Calibri"/>
                    </a:endParaRPr>
                  </a:p>
                </p:txBody>
              </p:sp>
              <p:sp>
                <p:nvSpPr>
                  <p:cNvPr id="417" name="Rectangle 416"/>
                  <p:cNvSpPr/>
                  <p:nvPr/>
                </p:nvSpPr>
                <p:spPr>
                  <a:xfrm>
                    <a:off x="4816332" y="2061002"/>
                    <a:ext cx="1170823" cy="2221561"/>
                  </a:xfrm>
                  <a:prstGeom prst="rect">
                    <a:avLst/>
                  </a:prstGeom>
                  <a:solidFill>
                    <a:srgbClr val="4F81BD"/>
                  </a:solidFill>
                  <a:ln w="9525" cap="flat" cmpd="sng" algn="ctr">
                    <a:noFill/>
                    <a:prstDash val="solid"/>
                  </a:ln>
                  <a:effectLst/>
                </p:spPr>
                <p:txBody>
                  <a:bodyPr rtlCol="0" anchor="ctr"/>
                  <a:lstStyle/>
                  <a:p>
                    <a:pPr algn="ctr" fontAlgn="auto">
                      <a:spcBef>
                        <a:spcPts val="0"/>
                      </a:spcBef>
                      <a:spcAft>
                        <a:spcPts val="0"/>
                      </a:spcAft>
                      <a:defRPr/>
                    </a:pPr>
                    <a:endParaRPr lang="en-US" sz="1800" b="0" kern="0">
                      <a:solidFill>
                        <a:sysClr val="window" lastClr="FFFFFF"/>
                      </a:solidFill>
                      <a:latin typeface="Calibri"/>
                    </a:endParaRPr>
                  </a:p>
                </p:txBody>
              </p:sp>
              <p:sp>
                <p:nvSpPr>
                  <p:cNvPr id="418" name="Rectangle 417"/>
                  <p:cNvSpPr/>
                  <p:nvPr/>
                </p:nvSpPr>
                <p:spPr>
                  <a:xfrm>
                    <a:off x="1301598" y="2061002"/>
                    <a:ext cx="2170957" cy="2221561"/>
                  </a:xfrm>
                  <a:prstGeom prst="rect">
                    <a:avLst/>
                  </a:prstGeom>
                  <a:solidFill>
                    <a:srgbClr val="C0504D"/>
                  </a:solidFill>
                  <a:ln w="9525" cap="flat" cmpd="sng" algn="ctr">
                    <a:noFill/>
                    <a:prstDash val="solid"/>
                  </a:ln>
                  <a:effectLst/>
                </p:spPr>
                <p:txBody>
                  <a:bodyPr rtlCol="0" anchor="ctr"/>
                  <a:lstStyle/>
                  <a:p>
                    <a:pPr algn="ctr" fontAlgn="auto">
                      <a:spcBef>
                        <a:spcPts val="0"/>
                      </a:spcBef>
                      <a:spcAft>
                        <a:spcPts val="0"/>
                      </a:spcAft>
                      <a:defRPr/>
                    </a:pPr>
                    <a:endParaRPr lang="en-US" sz="1800" b="0" kern="0">
                      <a:solidFill>
                        <a:sysClr val="window" lastClr="FFFFFF"/>
                      </a:solidFill>
                      <a:latin typeface="Calibri"/>
                    </a:endParaRPr>
                  </a:p>
                </p:txBody>
              </p:sp>
              <p:sp>
                <p:nvSpPr>
                  <p:cNvPr id="419" name="Equal 418"/>
                  <p:cNvSpPr/>
                  <p:nvPr/>
                </p:nvSpPr>
                <p:spPr>
                  <a:xfrm>
                    <a:off x="771213" y="2849919"/>
                    <a:ext cx="522914" cy="388418"/>
                  </a:xfrm>
                  <a:prstGeom prst="mathEqual">
                    <a:avLst/>
                  </a:prstGeom>
                  <a:solidFill>
                    <a:sysClr val="windowText" lastClr="000000"/>
                  </a:solidFill>
                  <a:ln w="9525" cap="flat" cmpd="sng" algn="ctr">
                    <a:noFill/>
                    <a:prstDash val="solid"/>
                  </a:ln>
                  <a:effectLst/>
                </p:spPr>
                <p:txBody>
                  <a:bodyPr rtlCol="0" anchor="ctr"/>
                  <a:lstStyle/>
                  <a:p>
                    <a:pPr algn="ctr" fontAlgn="auto">
                      <a:spcBef>
                        <a:spcPts val="0"/>
                      </a:spcBef>
                      <a:spcAft>
                        <a:spcPts val="0"/>
                      </a:spcAft>
                      <a:defRPr/>
                    </a:pPr>
                    <a:endParaRPr lang="en-US" sz="1800" b="0" kern="0">
                      <a:solidFill>
                        <a:sysClr val="windowText" lastClr="000000"/>
                      </a:solidFill>
                      <a:latin typeface="Calibri"/>
                    </a:endParaRPr>
                  </a:p>
                </p:txBody>
              </p:sp>
              <p:sp>
                <p:nvSpPr>
                  <p:cNvPr id="420" name="Rectangle 419"/>
                  <p:cNvSpPr/>
                  <p:nvPr/>
                </p:nvSpPr>
                <p:spPr>
                  <a:xfrm>
                    <a:off x="3975193" y="2083410"/>
                    <a:ext cx="335562" cy="2199154"/>
                  </a:xfrm>
                  <a:prstGeom prst="rect">
                    <a:avLst/>
                  </a:prstGeom>
                  <a:solidFill>
                    <a:srgbClr val="9BBB59"/>
                  </a:solidFill>
                  <a:ln w="9525" cap="flat" cmpd="sng" algn="ctr">
                    <a:noFill/>
                    <a:prstDash val="solid"/>
                  </a:ln>
                  <a:effectLst/>
                </p:spPr>
                <p:txBody>
                  <a:bodyPr rtlCol="0" anchor="ctr"/>
                  <a:lstStyle/>
                  <a:p>
                    <a:pPr algn="ctr" fontAlgn="auto">
                      <a:spcBef>
                        <a:spcPts val="0"/>
                      </a:spcBef>
                      <a:spcAft>
                        <a:spcPts val="0"/>
                      </a:spcAft>
                      <a:defRPr/>
                    </a:pPr>
                    <a:endParaRPr lang="en-US" sz="1800" b="0" kern="0">
                      <a:solidFill>
                        <a:srgbClr val="005C00"/>
                      </a:solidFill>
                      <a:latin typeface="Calibri"/>
                    </a:endParaRPr>
                  </a:p>
                </p:txBody>
              </p:sp>
              <p:sp>
                <p:nvSpPr>
                  <p:cNvPr id="421" name="Plus 420"/>
                  <p:cNvSpPr/>
                  <p:nvPr/>
                </p:nvSpPr>
                <p:spPr>
                  <a:xfrm>
                    <a:off x="4303882" y="2745345"/>
                    <a:ext cx="493034" cy="492992"/>
                  </a:xfrm>
                  <a:prstGeom prst="mathPlus">
                    <a:avLst/>
                  </a:prstGeom>
                  <a:solidFill>
                    <a:sysClr val="windowText" lastClr="000000"/>
                  </a:solidFill>
                  <a:ln w="9525" cap="flat" cmpd="sng" algn="ctr">
                    <a:noFill/>
                    <a:prstDash val="solid"/>
                  </a:ln>
                  <a:effectLst/>
                </p:spPr>
                <p:txBody>
                  <a:bodyPr rtlCol="0" anchor="ctr"/>
                  <a:lstStyle/>
                  <a:p>
                    <a:pPr algn="ctr" fontAlgn="auto">
                      <a:spcBef>
                        <a:spcPts val="0"/>
                      </a:spcBef>
                      <a:spcAft>
                        <a:spcPts val="0"/>
                      </a:spcAft>
                      <a:defRPr/>
                    </a:pPr>
                    <a:endParaRPr lang="en-US" sz="1800" b="0" kern="0">
                      <a:solidFill>
                        <a:sysClr val="window" lastClr="FFFFFF"/>
                      </a:solidFill>
                      <a:latin typeface="Calibri"/>
                    </a:endParaRPr>
                  </a:p>
                </p:txBody>
              </p:sp>
              <p:sp>
                <p:nvSpPr>
                  <p:cNvPr id="422" name="TextBox 421"/>
                  <p:cNvSpPr txBox="1"/>
                  <p:nvPr/>
                </p:nvSpPr>
                <p:spPr>
                  <a:xfrm>
                    <a:off x="190412" y="2714332"/>
                    <a:ext cx="690994" cy="461665"/>
                  </a:xfrm>
                  <a:prstGeom prst="rect">
                    <a:avLst/>
                  </a:prstGeom>
                  <a:noFill/>
                </p:spPr>
                <p:txBody>
                  <a:bodyPr wrap="square" rtlCol="0">
                    <a:spAutoFit/>
                  </a:bodyPr>
                  <a:lstStyle/>
                  <a:p>
                    <a:pPr fontAlgn="auto">
                      <a:spcBef>
                        <a:spcPts val="0"/>
                      </a:spcBef>
                      <a:spcAft>
                        <a:spcPts val="0"/>
                      </a:spcAft>
                      <a:defRPr/>
                    </a:pPr>
                    <a:r>
                      <a:rPr lang="en-US" sz="2400" b="0" i="1" kern="0" dirty="0">
                        <a:solidFill>
                          <a:sysClr val="windowText" lastClr="000000"/>
                        </a:solidFill>
                        <a:latin typeface="Times New Roman"/>
                        <a:cs typeface="Times New Roman"/>
                      </a:rPr>
                      <a:t>X</a:t>
                    </a:r>
                    <a:r>
                      <a:rPr lang="en-US" sz="2400" b="0" i="1" kern="0" baseline="-25000" dirty="0">
                        <a:solidFill>
                          <a:sysClr val="windowText" lastClr="000000"/>
                        </a:solidFill>
                        <a:latin typeface="Times New Roman"/>
                        <a:cs typeface="Times New Roman"/>
                      </a:rPr>
                      <a:t>t</a:t>
                    </a:r>
                    <a:r>
                      <a:rPr lang="en-US" sz="2400" b="0" kern="0" baseline="-25000" dirty="0">
                        <a:solidFill>
                          <a:sysClr val="windowText" lastClr="000000"/>
                        </a:solidFill>
                        <a:latin typeface="Times New Roman"/>
                        <a:cs typeface="Times New Roman"/>
                      </a:rPr>
                      <a:t>+1</a:t>
                    </a:r>
                  </a:p>
                </p:txBody>
              </p:sp>
              <p:sp>
                <p:nvSpPr>
                  <p:cNvPr id="423" name="TextBox 422"/>
                  <p:cNvSpPr txBox="1"/>
                  <p:nvPr/>
                </p:nvSpPr>
                <p:spPr>
                  <a:xfrm>
                    <a:off x="3938959" y="2729279"/>
                    <a:ext cx="467078" cy="461665"/>
                  </a:xfrm>
                  <a:prstGeom prst="rect">
                    <a:avLst/>
                  </a:prstGeom>
                  <a:noFill/>
                </p:spPr>
                <p:txBody>
                  <a:bodyPr wrap="none" rtlCol="0">
                    <a:spAutoFit/>
                  </a:bodyPr>
                  <a:lstStyle/>
                  <a:p>
                    <a:pPr fontAlgn="auto">
                      <a:spcBef>
                        <a:spcPts val="0"/>
                      </a:spcBef>
                      <a:spcAft>
                        <a:spcPts val="0"/>
                      </a:spcAft>
                      <a:defRPr/>
                    </a:pPr>
                    <a:r>
                      <a:rPr lang="en-US" sz="2400" b="0" i="1" kern="0" dirty="0" err="1">
                        <a:solidFill>
                          <a:sysClr val="windowText" lastClr="000000"/>
                        </a:solidFill>
                        <a:latin typeface="Times New Roman"/>
                        <a:cs typeface="Times New Roman"/>
                      </a:rPr>
                      <a:t>X</a:t>
                    </a:r>
                    <a:r>
                      <a:rPr lang="en-US" sz="2400" b="0" i="1" kern="0" baseline="-25000" dirty="0" err="1">
                        <a:solidFill>
                          <a:sysClr val="windowText" lastClr="000000"/>
                        </a:solidFill>
                        <a:latin typeface="Times New Roman"/>
                        <a:cs typeface="Times New Roman"/>
                      </a:rPr>
                      <a:t>t</a:t>
                    </a:r>
                    <a:endParaRPr lang="en-US" sz="2400" b="0" kern="0" baseline="-25000" dirty="0">
                      <a:solidFill>
                        <a:sysClr val="windowText" lastClr="000000"/>
                      </a:solidFill>
                      <a:latin typeface="Times New Roman"/>
                      <a:cs typeface="Times New Roman"/>
                    </a:endParaRPr>
                  </a:p>
                </p:txBody>
              </p:sp>
              <p:sp>
                <p:nvSpPr>
                  <p:cNvPr id="424" name="TextBox 423"/>
                  <p:cNvSpPr txBox="1"/>
                  <p:nvPr/>
                </p:nvSpPr>
                <p:spPr>
                  <a:xfrm>
                    <a:off x="2343492" y="2717933"/>
                    <a:ext cx="411140" cy="461665"/>
                  </a:xfrm>
                  <a:prstGeom prst="rect">
                    <a:avLst/>
                  </a:prstGeom>
                  <a:noFill/>
                </p:spPr>
                <p:txBody>
                  <a:bodyPr wrap="none" rtlCol="0">
                    <a:spAutoFit/>
                  </a:bodyPr>
                  <a:lstStyle/>
                  <a:p>
                    <a:pPr fontAlgn="auto">
                      <a:spcBef>
                        <a:spcPts val="0"/>
                      </a:spcBef>
                      <a:spcAft>
                        <a:spcPts val="0"/>
                      </a:spcAft>
                      <a:defRPr/>
                    </a:pPr>
                    <a:r>
                      <a:rPr lang="en-US" sz="2400" b="0" i="1" kern="0" dirty="0">
                        <a:solidFill>
                          <a:sysClr val="windowText" lastClr="000000"/>
                        </a:solidFill>
                        <a:latin typeface="Times New Roman"/>
                        <a:cs typeface="Times New Roman"/>
                      </a:rPr>
                      <a:t>A</a:t>
                    </a:r>
                    <a:endParaRPr lang="en-US" sz="2400" b="0" kern="0" baseline="-25000" dirty="0">
                      <a:solidFill>
                        <a:sysClr val="windowText" lastClr="000000"/>
                      </a:solidFill>
                      <a:latin typeface="Times New Roman"/>
                      <a:cs typeface="Times New Roman"/>
                    </a:endParaRPr>
                  </a:p>
                </p:txBody>
              </p:sp>
              <p:sp>
                <p:nvSpPr>
                  <p:cNvPr id="425" name="Rectangle 424"/>
                  <p:cNvSpPr/>
                  <p:nvPr/>
                </p:nvSpPr>
                <p:spPr>
                  <a:xfrm>
                    <a:off x="6222986" y="2057400"/>
                    <a:ext cx="328689" cy="1247419"/>
                  </a:xfrm>
                  <a:prstGeom prst="rect">
                    <a:avLst/>
                  </a:prstGeom>
                  <a:solidFill>
                    <a:srgbClr val="F79646"/>
                  </a:solidFill>
                  <a:ln w="9525" cap="flat" cmpd="sng" algn="ctr">
                    <a:noFill/>
                    <a:prstDash val="solid"/>
                  </a:ln>
                  <a:effectLst/>
                </p:spPr>
                <p:txBody>
                  <a:bodyPr rtlCol="0" anchor="ctr"/>
                  <a:lstStyle/>
                  <a:p>
                    <a:pPr algn="ctr" fontAlgn="auto">
                      <a:spcBef>
                        <a:spcPts val="0"/>
                      </a:spcBef>
                      <a:spcAft>
                        <a:spcPts val="0"/>
                      </a:spcAft>
                      <a:defRPr/>
                    </a:pPr>
                    <a:endParaRPr lang="en-US" sz="1800" b="0" kern="0">
                      <a:solidFill>
                        <a:srgbClr val="005C00"/>
                      </a:solidFill>
                      <a:latin typeface="Calibri"/>
                    </a:endParaRPr>
                  </a:p>
                </p:txBody>
              </p:sp>
              <p:sp>
                <p:nvSpPr>
                  <p:cNvPr id="426" name="TextBox 425"/>
                  <p:cNvSpPr txBox="1"/>
                  <p:nvPr/>
                </p:nvSpPr>
                <p:spPr>
                  <a:xfrm>
                    <a:off x="6146755" y="2709572"/>
                    <a:ext cx="501343" cy="461665"/>
                  </a:xfrm>
                  <a:prstGeom prst="rect">
                    <a:avLst/>
                  </a:prstGeom>
                  <a:noFill/>
                </p:spPr>
                <p:txBody>
                  <a:bodyPr wrap="none" rtlCol="0">
                    <a:spAutoFit/>
                  </a:bodyPr>
                  <a:lstStyle/>
                  <a:p>
                    <a:pPr fontAlgn="auto">
                      <a:spcBef>
                        <a:spcPts val="0"/>
                      </a:spcBef>
                      <a:spcAft>
                        <a:spcPts val="0"/>
                      </a:spcAft>
                      <a:defRPr/>
                    </a:pPr>
                    <a:r>
                      <a:rPr lang="en-US" sz="2400" b="0" i="1" kern="0" dirty="0" err="1">
                        <a:solidFill>
                          <a:sysClr val="windowText" lastClr="000000"/>
                        </a:solidFill>
                        <a:latin typeface="Times New Roman"/>
                        <a:cs typeface="Times New Roman"/>
                      </a:rPr>
                      <a:t>U</a:t>
                    </a:r>
                    <a:r>
                      <a:rPr lang="en-US" sz="2400" b="0" i="1" kern="0" baseline="-25000" dirty="0" err="1">
                        <a:solidFill>
                          <a:sysClr val="windowText" lastClr="000000"/>
                        </a:solidFill>
                        <a:latin typeface="Times New Roman"/>
                        <a:cs typeface="Times New Roman"/>
                      </a:rPr>
                      <a:t>t</a:t>
                    </a:r>
                    <a:endParaRPr lang="en-US" sz="2400" b="0" kern="0" baseline="-25000" dirty="0">
                      <a:solidFill>
                        <a:sysClr val="windowText" lastClr="000000"/>
                      </a:solidFill>
                      <a:latin typeface="Times New Roman"/>
                      <a:cs typeface="Times New Roman"/>
                    </a:endParaRPr>
                  </a:p>
                </p:txBody>
              </p:sp>
              <p:sp>
                <p:nvSpPr>
                  <p:cNvPr id="427" name="TextBox 426"/>
                  <p:cNvSpPr txBox="1"/>
                  <p:nvPr/>
                </p:nvSpPr>
                <p:spPr>
                  <a:xfrm>
                    <a:off x="5259869" y="2710605"/>
                    <a:ext cx="395110" cy="461665"/>
                  </a:xfrm>
                  <a:prstGeom prst="rect">
                    <a:avLst/>
                  </a:prstGeom>
                  <a:noFill/>
                </p:spPr>
                <p:txBody>
                  <a:bodyPr wrap="none" rtlCol="0">
                    <a:spAutoFit/>
                  </a:bodyPr>
                  <a:lstStyle/>
                  <a:p>
                    <a:pPr fontAlgn="auto">
                      <a:spcBef>
                        <a:spcPts val="0"/>
                      </a:spcBef>
                      <a:spcAft>
                        <a:spcPts val="0"/>
                      </a:spcAft>
                      <a:defRPr/>
                    </a:pPr>
                    <a:r>
                      <a:rPr lang="en-US" sz="2400" b="0" i="1" kern="0" dirty="0">
                        <a:solidFill>
                          <a:sysClr val="windowText" lastClr="000000"/>
                        </a:solidFill>
                        <a:latin typeface="Times New Roman"/>
                        <a:cs typeface="Times New Roman"/>
                      </a:rPr>
                      <a:t>B</a:t>
                    </a:r>
                    <a:endParaRPr lang="en-US" sz="2400" b="0" kern="0" baseline="-25000" dirty="0">
                      <a:solidFill>
                        <a:sysClr val="windowText" lastClr="000000"/>
                      </a:solidFill>
                      <a:latin typeface="Times New Roman"/>
                      <a:cs typeface="Times New Roman"/>
                    </a:endParaRPr>
                  </a:p>
                </p:txBody>
              </p:sp>
            </p:grpSp>
            <p:sp>
              <p:nvSpPr>
                <p:cNvPr id="413" name="TextBox 412"/>
                <p:cNvSpPr txBox="1"/>
                <p:nvPr/>
              </p:nvSpPr>
              <p:spPr>
                <a:xfrm>
                  <a:off x="1371600" y="4267200"/>
                  <a:ext cx="1290725" cy="1200328"/>
                </a:xfrm>
                <a:prstGeom prst="rect">
                  <a:avLst/>
                </a:prstGeom>
                <a:noFill/>
              </p:spPr>
              <p:txBody>
                <a:bodyPr wrap="square" rtlCol="0">
                  <a:spAutoFit/>
                </a:bodyPr>
                <a:lstStyle/>
                <a:p>
                  <a:pPr algn="r" defTabSz="457200" fontAlgn="auto">
                    <a:spcBef>
                      <a:spcPts val="0"/>
                    </a:spcBef>
                    <a:spcAft>
                      <a:spcPts val="0"/>
                    </a:spcAft>
                  </a:pPr>
                  <a:r>
                    <a:rPr lang="en-US" sz="2400" b="0" dirty="0">
                      <a:solidFill>
                        <a:prstClr val="black"/>
                      </a:solidFill>
                      <a:latin typeface="Arial"/>
                      <a:cs typeface="Arial"/>
                    </a:rPr>
                    <a:t>State space model</a:t>
                  </a:r>
                </a:p>
              </p:txBody>
            </p:sp>
            <p:sp>
              <p:nvSpPr>
                <p:cNvPr id="414" name="TextBox 413"/>
                <p:cNvSpPr txBox="1"/>
                <p:nvPr/>
              </p:nvSpPr>
              <p:spPr>
                <a:xfrm>
                  <a:off x="3733801" y="5867400"/>
                  <a:ext cx="1905001" cy="954107"/>
                </a:xfrm>
                <a:prstGeom prst="rect">
                  <a:avLst/>
                </a:prstGeom>
                <a:noFill/>
              </p:spPr>
              <p:txBody>
                <a:bodyPr wrap="square" rtlCol="0">
                  <a:spAutoFit/>
                </a:bodyPr>
                <a:lstStyle/>
                <a:p>
                  <a:pPr defTabSz="457200" fontAlgn="auto">
                    <a:spcBef>
                      <a:spcPts val="0"/>
                    </a:spcBef>
                    <a:spcAft>
                      <a:spcPts val="0"/>
                    </a:spcAft>
                  </a:pPr>
                  <a:r>
                    <a:rPr lang="en-US" sz="1400" b="0" i="1" dirty="0" err="1">
                      <a:solidFill>
                        <a:prstClr val="black"/>
                      </a:solidFill>
                      <a:latin typeface="Times New Roman"/>
                      <a:cs typeface="Times New Roman"/>
                    </a:rPr>
                    <a:t>A</a:t>
                  </a:r>
                  <a:r>
                    <a:rPr lang="en-US" sz="1400" b="0" i="1" baseline="-25000" dirty="0" err="1">
                      <a:solidFill>
                        <a:prstClr val="black"/>
                      </a:solidFill>
                      <a:latin typeface="Times New Roman"/>
                      <a:cs typeface="Times New Roman"/>
                    </a:rPr>
                    <a:t>ij</a:t>
                  </a:r>
                  <a:r>
                    <a:rPr lang="en-US" sz="1400" b="0" dirty="0">
                      <a:solidFill>
                        <a:prstClr val="black"/>
                      </a:solidFill>
                      <a:latin typeface="Times New Roman"/>
                      <a:cs typeface="Times New Roman"/>
                    </a:rPr>
                    <a:t> captures temporal casual influence from Gene </a:t>
                  </a:r>
                  <a:r>
                    <a:rPr lang="en-US" sz="1400" b="0" i="1" dirty="0" err="1">
                      <a:solidFill>
                        <a:prstClr val="black"/>
                      </a:solidFill>
                      <a:latin typeface="Times New Roman"/>
                      <a:cs typeface="Times New Roman"/>
                    </a:rPr>
                    <a:t>i</a:t>
                  </a:r>
                  <a:r>
                    <a:rPr lang="en-US" sz="1400" b="0" dirty="0">
                      <a:solidFill>
                        <a:prstClr val="black"/>
                      </a:solidFill>
                      <a:latin typeface="Times New Roman"/>
                      <a:cs typeface="Times New Roman"/>
                    </a:rPr>
                    <a:t> to Gene </a:t>
                  </a:r>
                  <a:r>
                    <a:rPr lang="en-US" sz="1400" b="0" i="1" dirty="0">
                      <a:solidFill>
                        <a:prstClr val="black"/>
                      </a:solidFill>
                      <a:latin typeface="Times New Roman"/>
                      <a:cs typeface="Times New Roman"/>
                    </a:rPr>
                    <a:t>j </a:t>
                  </a:r>
                  <a:r>
                    <a:rPr lang="en-US" sz="1400" b="0" dirty="0">
                      <a:solidFill>
                        <a:prstClr val="black"/>
                      </a:solidFill>
                      <a:latin typeface="Times New Roman"/>
                      <a:cs typeface="Times New Roman"/>
                    </a:rPr>
                    <a:t> in internal group</a:t>
                  </a:r>
                  <a:endParaRPr lang="en-US" sz="1400" b="0" i="1" dirty="0">
                    <a:solidFill>
                      <a:prstClr val="black"/>
                    </a:solidFill>
                    <a:latin typeface="Times New Roman"/>
                    <a:cs typeface="Times New Roman"/>
                  </a:endParaRPr>
                </a:p>
              </p:txBody>
            </p:sp>
            <p:sp>
              <p:nvSpPr>
                <p:cNvPr id="415" name="TextBox 414"/>
                <p:cNvSpPr txBox="1"/>
                <p:nvPr/>
              </p:nvSpPr>
              <p:spPr>
                <a:xfrm>
                  <a:off x="8077201" y="5410200"/>
                  <a:ext cx="2057400" cy="954107"/>
                </a:xfrm>
                <a:prstGeom prst="rect">
                  <a:avLst/>
                </a:prstGeom>
                <a:noFill/>
              </p:spPr>
              <p:txBody>
                <a:bodyPr wrap="square" rtlCol="0">
                  <a:spAutoFit/>
                </a:bodyPr>
                <a:lstStyle/>
                <a:p>
                  <a:pPr defTabSz="457200" fontAlgn="auto">
                    <a:spcBef>
                      <a:spcPts val="0"/>
                    </a:spcBef>
                    <a:spcAft>
                      <a:spcPts val="0"/>
                    </a:spcAft>
                  </a:pPr>
                  <a:r>
                    <a:rPr lang="en-US" sz="1400" b="0" i="1" dirty="0" err="1">
                      <a:solidFill>
                        <a:prstClr val="black"/>
                      </a:solidFill>
                      <a:latin typeface="Times New Roman"/>
                      <a:cs typeface="Times New Roman"/>
                    </a:rPr>
                    <a:t>B</a:t>
                  </a:r>
                  <a:r>
                    <a:rPr lang="en-US" sz="1400" b="0" i="1" baseline="-25000" dirty="0" err="1">
                      <a:solidFill>
                        <a:prstClr val="black"/>
                      </a:solidFill>
                      <a:latin typeface="Times New Roman"/>
                      <a:cs typeface="Times New Roman"/>
                    </a:rPr>
                    <a:t>kl</a:t>
                  </a:r>
                  <a:r>
                    <a:rPr lang="en-US" sz="1400" b="0" dirty="0">
                      <a:solidFill>
                        <a:prstClr val="black"/>
                      </a:solidFill>
                      <a:latin typeface="Times New Roman"/>
                      <a:cs typeface="Times New Roman"/>
                    </a:rPr>
                    <a:t> captures temporal casual influence from external factor </a:t>
                  </a:r>
                  <a:r>
                    <a:rPr lang="en-US" sz="1400" b="0" i="1" dirty="0">
                      <a:solidFill>
                        <a:prstClr val="black"/>
                      </a:solidFill>
                      <a:latin typeface="Times New Roman"/>
                      <a:cs typeface="Times New Roman"/>
                    </a:rPr>
                    <a:t>k </a:t>
                  </a:r>
                  <a:r>
                    <a:rPr lang="en-US" sz="1400" b="0" dirty="0">
                      <a:solidFill>
                        <a:prstClr val="black"/>
                      </a:solidFill>
                      <a:latin typeface="Times New Roman"/>
                      <a:cs typeface="Times New Roman"/>
                    </a:rPr>
                    <a:t>to Gene </a:t>
                  </a:r>
                  <a:r>
                    <a:rPr lang="en-US" sz="1400" b="0" i="1" dirty="0">
                      <a:solidFill>
                        <a:prstClr val="black"/>
                      </a:solidFill>
                      <a:latin typeface="Times New Roman"/>
                      <a:cs typeface="Times New Roman"/>
                    </a:rPr>
                    <a:t>l </a:t>
                  </a:r>
                  <a:r>
                    <a:rPr lang="en-US" sz="1400" b="0" dirty="0">
                      <a:solidFill>
                        <a:prstClr val="black"/>
                      </a:solidFill>
                      <a:latin typeface="Times New Roman"/>
                      <a:cs typeface="Times New Roman"/>
                    </a:rPr>
                    <a:t>in internal group</a:t>
                  </a:r>
                  <a:endParaRPr lang="en-US" sz="1400" b="0" i="1" dirty="0">
                    <a:solidFill>
                      <a:prstClr val="black"/>
                    </a:solidFill>
                    <a:latin typeface="Times New Roman"/>
                    <a:cs typeface="Times New Roman"/>
                  </a:endParaRPr>
                </a:p>
              </p:txBody>
            </p:sp>
          </p:grpSp>
          <p:sp>
            <p:nvSpPr>
              <p:cNvPr id="409" name="TextBox 408"/>
              <p:cNvSpPr txBox="1"/>
              <p:nvPr/>
            </p:nvSpPr>
            <p:spPr>
              <a:xfrm>
                <a:off x="5715001" y="5867400"/>
                <a:ext cx="1676400" cy="954107"/>
              </a:xfrm>
              <a:prstGeom prst="rect">
                <a:avLst/>
              </a:prstGeom>
              <a:noFill/>
            </p:spPr>
            <p:txBody>
              <a:bodyPr wrap="square" rtlCol="0">
                <a:spAutoFit/>
              </a:bodyPr>
              <a:lstStyle/>
              <a:p>
                <a:pPr defTabSz="457200" fontAlgn="auto">
                  <a:spcBef>
                    <a:spcPts val="0"/>
                  </a:spcBef>
                  <a:spcAft>
                    <a:spcPts val="0"/>
                  </a:spcAft>
                </a:pPr>
                <a:r>
                  <a:rPr lang="en-US" sz="1400" b="0" dirty="0">
                    <a:solidFill>
                      <a:prstClr val="black"/>
                    </a:solidFill>
                    <a:latin typeface="Times New Roman"/>
                    <a:cs typeface="Times New Roman"/>
                  </a:rPr>
                  <a:t>State: Gene expression vector of internal group at time </a:t>
                </a:r>
                <a:r>
                  <a:rPr lang="en-US" sz="1400" b="0" i="1" dirty="0">
                    <a:solidFill>
                      <a:prstClr val="black"/>
                    </a:solidFill>
                    <a:latin typeface="Times New Roman"/>
                    <a:cs typeface="Times New Roman"/>
                  </a:rPr>
                  <a:t>t</a:t>
                </a:r>
              </a:p>
            </p:txBody>
          </p:sp>
          <p:sp>
            <p:nvSpPr>
              <p:cNvPr id="410" name="TextBox 409"/>
              <p:cNvSpPr txBox="1"/>
              <p:nvPr/>
            </p:nvSpPr>
            <p:spPr>
              <a:xfrm>
                <a:off x="8534401" y="3733800"/>
                <a:ext cx="1371600" cy="1169551"/>
              </a:xfrm>
              <a:prstGeom prst="rect">
                <a:avLst/>
              </a:prstGeom>
              <a:noFill/>
            </p:spPr>
            <p:txBody>
              <a:bodyPr wrap="square" rtlCol="0">
                <a:spAutoFit/>
              </a:bodyPr>
              <a:lstStyle/>
              <a:p>
                <a:pPr defTabSz="457200" fontAlgn="auto">
                  <a:spcBef>
                    <a:spcPts val="0"/>
                  </a:spcBef>
                  <a:spcAft>
                    <a:spcPts val="0"/>
                  </a:spcAft>
                </a:pPr>
                <a:r>
                  <a:rPr lang="en-US" sz="1400" b="0" dirty="0">
                    <a:solidFill>
                      <a:prstClr val="black"/>
                    </a:solidFill>
                    <a:latin typeface="Times New Roman"/>
                    <a:cs typeface="Times New Roman"/>
                  </a:rPr>
                  <a:t>Control: Gene expression vector of external factors at time </a:t>
                </a:r>
                <a:r>
                  <a:rPr lang="en-US" sz="1400" b="0" i="1" dirty="0">
                    <a:solidFill>
                      <a:prstClr val="black"/>
                    </a:solidFill>
                    <a:latin typeface="Times New Roman"/>
                    <a:cs typeface="Times New Roman"/>
                  </a:rPr>
                  <a:t>t</a:t>
                </a:r>
              </a:p>
            </p:txBody>
          </p:sp>
        </p:grpSp>
        <p:sp>
          <p:nvSpPr>
            <p:cNvPr id="407" name="TextBox 406"/>
            <p:cNvSpPr txBox="1"/>
            <p:nvPr/>
          </p:nvSpPr>
          <p:spPr>
            <a:xfrm>
              <a:off x="1524001" y="5638800"/>
              <a:ext cx="1925739" cy="738664"/>
            </a:xfrm>
            <a:prstGeom prst="rect">
              <a:avLst/>
            </a:prstGeom>
            <a:noFill/>
          </p:spPr>
          <p:txBody>
            <a:bodyPr wrap="square" rtlCol="0">
              <a:spAutoFit/>
            </a:bodyPr>
            <a:lstStyle/>
            <a:p>
              <a:pPr defTabSz="457200" fontAlgn="auto">
                <a:spcBef>
                  <a:spcPts val="0"/>
                </a:spcBef>
                <a:spcAft>
                  <a:spcPts val="0"/>
                </a:spcAft>
              </a:pPr>
              <a:r>
                <a:rPr lang="en-US" sz="1400" b="0" dirty="0">
                  <a:solidFill>
                    <a:prstClr val="black"/>
                  </a:solidFill>
                  <a:latin typeface="Times New Roman"/>
                  <a:cs typeface="Times New Roman"/>
                </a:rPr>
                <a:t>State: Gene expression vector of Group </a:t>
              </a:r>
              <a:r>
                <a:rPr lang="en-US" sz="1400" b="0" i="1" dirty="0">
                  <a:solidFill>
                    <a:prstClr val="black"/>
                  </a:solidFill>
                  <a:latin typeface="Times New Roman"/>
                  <a:cs typeface="Times New Roman"/>
                </a:rPr>
                <a:t>X</a:t>
              </a:r>
              <a:r>
                <a:rPr lang="en-US" sz="1400" b="0" dirty="0">
                  <a:solidFill>
                    <a:prstClr val="black"/>
                  </a:solidFill>
                  <a:latin typeface="Times New Roman"/>
                  <a:cs typeface="Times New Roman"/>
                </a:rPr>
                <a:t> at time </a:t>
              </a:r>
              <a:r>
                <a:rPr lang="en-US" sz="1400" b="0" i="1" dirty="0">
                  <a:solidFill>
                    <a:prstClr val="black"/>
                  </a:solidFill>
                  <a:latin typeface="Times New Roman"/>
                  <a:cs typeface="Times New Roman"/>
                </a:rPr>
                <a:t>t</a:t>
              </a:r>
              <a:r>
                <a:rPr lang="en-US" sz="1400" b="0" dirty="0">
                  <a:solidFill>
                    <a:prstClr val="black"/>
                  </a:solidFill>
                  <a:latin typeface="Times New Roman"/>
                  <a:cs typeface="Times New Roman"/>
                </a:rPr>
                <a:t>+1</a:t>
              </a:r>
            </a:p>
          </p:txBody>
        </p:sp>
      </p:grpSp>
      <p:grpSp>
        <p:nvGrpSpPr>
          <p:cNvPr id="104" name="Group 103"/>
          <p:cNvGrpSpPr/>
          <p:nvPr/>
        </p:nvGrpSpPr>
        <p:grpSpPr>
          <a:xfrm rot="16200000">
            <a:off x="3635927" y="873194"/>
            <a:ext cx="1656866" cy="2653680"/>
            <a:chOff x="5408411" y="752559"/>
            <a:chExt cx="3382966" cy="5418244"/>
          </a:xfrm>
        </p:grpSpPr>
        <p:grpSp>
          <p:nvGrpSpPr>
            <p:cNvPr id="105" name="Group 43"/>
            <p:cNvGrpSpPr/>
            <p:nvPr/>
          </p:nvGrpSpPr>
          <p:grpSpPr>
            <a:xfrm>
              <a:off x="5408411" y="752559"/>
              <a:ext cx="3382966" cy="2591141"/>
              <a:chOff x="1763989" y="13736778"/>
              <a:chExt cx="3382966" cy="2591141"/>
            </a:xfrm>
          </p:grpSpPr>
          <p:sp>
            <p:nvSpPr>
              <p:cNvPr id="133" name="Oval 81"/>
              <p:cNvSpPr/>
              <p:nvPr/>
            </p:nvSpPr>
            <p:spPr bwMode="auto">
              <a:xfrm>
                <a:off x="1763989" y="14541500"/>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134" name="Oval 82"/>
              <p:cNvSpPr/>
              <p:nvPr/>
            </p:nvSpPr>
            <p:spPr bwMode="auto">
              <a:xfrm>
                <a:off x="2027513" y="15045219"/>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135" name="Oval 83"/>
              <p:cNvSpPr/>
              <p:nvPr/>
            </p:nvSpPr>
            <p:spPr bwMode="auto">
              <a:xfrm>
                <a:off x="2561945" y="14930919"/>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136" name="Oval 84"/>
              <p:cNvSpPr/>
              <p:nvPr/>
            </p:nvSpPr>
            <p:spPr bwMode="auto">
              <a:xfrm>
                <a:off x="2590800" y="14346378"/>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137" name="Oval 85"/>
              <p:cNvSpPr/>
              <p:nvPr/>
            </p:nvSpPr>
            <p:spPr bwMode="auto">
              <a:xfrm>
                <a:off x="2155545" y="14173200"/>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cxnSp>
            <p:nvCxnSpPr>
              <p:cNvPr id="138" name="Straight Arrow Connector 87"/>
              <p:cNvCxnSpPr>
                <a:stCxn id="136" idx="1"/>
                <a:endCxn id="137" idx="6"/>
              </p:cNvCxnSpPr>
              <p:nvPr/>
            </p:nvCxnSpPr>
            <p:spPr bwMode="auto">
              <a:xfrm flipH="1" flipV="1">
                <a:off x="2384145" y="14287500"/>
                <a:ext cx="240133" cy="92356"/>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139" name="Straight Arrow Connector 88"/>
              <p:cNvCxnSpPr>
                <a:stCxn id="136" idx="3"/>
                <a:endCxn id="134" idx="6"/>
              </p:cNvCxnSpPr>
              <p:nvPr/>
            </p:nvCxnSpPr>
            <p:spPr bwMode="auto">
              <a:xfrm flipH="1">
                <a:off x="2256113" y="14541500"/>
                <a:ext cx="368165" cy="618019"/>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140" name="Straight Arrow Connector 89"/>
              <p:cNvCxnSpPr>
                <a:stCxn id="133" idx="5"/>
                <a:endCxn id="134" idx="1"/>
              </p:cNvCxnSpPr>
              <p:nvPr/>
            </p:nvCxnSpPr>
            <p:spPr bwMode="auto">
              <a:xfrm>
                <a:off x="1959111" y="14736622"/>
                <a:ext cx="101880" cy="342075"/>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141" name="Straight Arrow Connector 91"/>
              <p:cNvCxnSpPr>
                <a:stCxn id="137" idx="4"/>
                <a:endCxn id="135" idx="0"/>
              </p:cNvCxnSpPr>
              <p:nvPr/>
            </p:nvCxnSpPr>
            <p:spPr bwMode="auto">
              <a:xfrm>
                <a:off x="2269845" y="14401800"/>
                <a:ext cx="406400" cy="529119"/>
              </a:xfrm>
              <a:prstGeom prst="straightConnector1">
                <a:avLst/>
              </a:prstGeom>
              <a:solidFill>
                <a:srgbClr val="C6531F"/>
              </a:solidFill>
              <a:ln w="38100" cap="flat" cmpd="sng" algn="ctr">
                <a:solidFill>
                  <a:srgbClr val="C0504D"/>
                </a:solidFill>
                <a:prstDash val="solid"/>
                <a:round/>
                <a:headEnd type="none" w="med" len="med"/>
                <a:tailEnd type="arrow"/>
              </a:ln>
              <a:effectLst/>
            </p:spPr>
          </p:cxnSp>
          <p:sp>
            <p:nvSpPr>
              <p:cNvPr id="142" name="Oval 101"/>
              <p:cNvSpPr/>
              <p:nvPr/>
            </p:nvSpPr>
            <p:spPr bwMode="auto">
              <a:xfrm>
                <a:off x="2476500" y="13851078"/>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143" name="Oval 102"/>
              <p:cNvSpPr/>
              <p:nvPr/>
            </p:nvSpPr>
            <p:spPr bwMode="auto">
              <a:xfrm>
                <a:off x="3184524" y="14964397"/>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144" name="Oval 103"/>
              <p:cNvSpPr/>
              <p:nvPr/>
            </p:nvSpPr>
            <p:spPr bwMode="auto">
              <a:xfrm>
                <a:off x="4037767" y="15045219"/>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145" name="Oval 104"/>
              <p:cNvSpPr/>
              <p:nvPr/>
            </p:nvSpPr>
            <p:spPr bwMode="auto">
              <a:xfrm>
                <a:off x="3798611" y="13736778"/>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146" name="Oval 106"/>
              <p:cNvSpPr/>
              <p:nvPr/>
            </p:nvSpPr>
            <p:spPr bwMode="auto">
              <a:xfrm>
                <a:off x="3218002" y="14097000"/>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cxnSp>
            <p:nvCxnSpPr>
              <p:cNvPr id="147" name="Straight Arrow Connector 114"/>
              <p:cNvCxnSpPr>
                <a:stCxn id="145" idx="3"/>
                <a:endCxn id="146" idx="6"/>
              </p:cNvCxnSpPr>
              <p:nvPr/>
            </p:nvCxnSpPr>
            <p:spPr bwMode="auto">
              <a:xfrm flipH="1">
                <a:off x="3446602" y="13931900"/>
                <a:ext cx="385487" cy="279400"/>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148" name="Straight Arrow Connector 115"/>
              <p:cNvCxnSpPr>
                <a:stCxn id="145" idx="3"/>
                <a:endCxn id="143" idx="6"/>
              </p:cNvCxnSpPr>
              <p:nvPr/>
            </p:nvCxnSpPr>
            <p:spPr bwMode="auto">
              <a:xfrm flipH="1">
                <a:off x="3413124" y="13931900"/>
                <a:ext cx="418965" cy="1146797"/>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149" name="Straight Arrow Connector 116"/>
              <p:cNvCxnSpPr>
                <a:stCxn id="142" idx="5"/>
                <a:endCxn id="143" idx="1"/>
              </p:cNvCxnSpPr>
              <p:nvPr/>
            </p:nvCxnSpPr>
            <p:spPr bwMode="auto">
              <a:xfrm>
                <a:off x="2671622" y="14046200"/>
                <a:ext cx="546380" cy="951675"/>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150" name="Straight Arrow Connector 117"/>
              <p:cNvCxnSpPr>
                <a:stCxn id="146" idx="4"/>
                <a:endCxn id="144" idx="0"/>
              </p:cNvCxnSpPr>
              <p:nvPr/>
            </p:nvCxnSpPr>
            <p:spPr bwMode="auto">
              <a:xfrm>
                <a:off x="3332302" y="14325600"/>
                <a:ext cx="819765" cy="719619"/>
              </a:xfrm>
              <a:prstGeom prst="straightConnector1">
                <a:avLst/>
              </a:prstGeom>
              <a:solidFill>
                <a:srgbClr val="C6531F"/>
              </a:solidFill>
              <a:ln w="38100" cap="flat" cmpd="sng" algn="ctr">
                <a:solidFill>
                  <a:srgbClr val="C0504D"/>
                </a:solidFill>
                <a:prstDash val="solid"/>
                <a:round/>
                <a:headEnd type="none" w="med" len="med"/>
                <a:tailEnd type="arrow"/>
              </a:ln>
              <a:effectLst/>
            </p:spPr>
          </p:cxnSp>
          <p:sp>
            <p:nvSpPr>
              <p:cNvPr id="151" name="Oval 119"/>
              <p:cNvSpPr/>
              <p:nvPr/>
            </p:nvSpPr>
            <p:spPr bwMode="auto">
              <a:xfrm>
                <a:off x="2107168" y="15595600"/>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152" name="Oval 120"/>
              <p:cNvSpPr/>
              <p:nvPr/>
            </p:nvSpPr>
            <p:spPr bwMode="auto">
              <a:xfrm>
                <a:off x="3148568" y="16099319"/>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153" name="Oval 121"/>
              <p:cNvSpPr/>
              <p:nvPr/>
            </p:nvSpPr>
            <p:spPr bwMode="auto">
              <a:xfrm>
                <a:off x="3683000" y="15985019"/>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154" name="Oval 122"/>
              <p:cNvSpPr/>
              <p:nvPr/>
            </p:nvSpPr>
            <p:spPr bwMode="auto">
              <a:xfrm>
                <a:off x="3711855" y="15400478"/>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155" name="Oval 124"/>
              <p:cNvSpPr/>
              <p:nvPr/>
            </p:nvSpPr>
            <p:spPr bwMode="auto">
              <a:xfrm>
                <a:off x="2814913" y="15345397"/>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cxnSp>
            <p:nvCxnSpPr>
              <p:cNvPr id="156" name="Straight Arrow Connector 125"/>
              <p:cNvCxnSpPr>
                <a:stCxn id="143" idx="3"/>
                <a:endCxn id="155" idx="0"/>
              </p:cNvCxnSpPr>
              <p:nvPr/>
            </p:nvCxnSpPr>
            <p:spPr bwMode="auto">
              <a:xfrm flipH="1">
                <a:off x="2929213" y="15159519"/>
                <a:ext cx="288789" cy="185878"/>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157" name="Straight Arrow Connector 126"/>
              <p:cNvCxnSpPr>
                <a:stCxn id="154" idx="3"/>
                <a:endCxn id="152" idx="6"/>
              </p:cNvCxnSpPr>
              <p:nvPr/>
            </p:nvCxnSpPr>
            <p:spPr bwMode="auto">
              <a:xfrm flipH="1">
                <a:off x="3377168" y="15595600"/>
                <a:ext cx="368165" cy="618019"/>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158" name="Straight Arrow Connector 157"/>
              <p:cNvCxnSpPr>
                <a:stCxn id="151" idx="5"/>
                <a:endCxn id="152" idx="1"/>
              </p:cNvCxnSpPr>
              <p:nvPr/>
            </p:nvCxnSpPr>
            <p:spPr bwMode="auto">
              <a:xfrm>
                <a:off x="2302290" y="15790722"/>
                <a:ext cx="879756" cy="342075"/>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159" name="Straight Arrow Connector 158"/>
              <p:cNvCxnSpPr>
                <a:stCxn id="155" idx="4"/>
                <a:endCxn id="153" idx="0"/>
              </p:cNvCxnSpPr>
              <p:nvPr/>
            </p:nvCxnSpPr>
            <p:spPr bwMode="auto">
              <a:xfrm>
                <a:off x="2929213" y="15573997"/>
                <a:ext cx="868087" cy="411022"/>
              </a:xfrm>
              <a:prstGeom prst="straightConnector1">
                <a:avLst/>
              </a:prstGeom>
              <a:solidFill>
                <a:srgbClr val="C6531F"/>
              </a:solidFill>
              <a:ln w="38100" cap="flat" cmpd="sng" algn="ctr">
                <a:solidFill>
                  <a:srgbClr val="C0504D"/>
                </a:solidFill>
                <a:prstDash val="solid"/>
                <a:round/>
                <a:headEnd type="none" w="med" len="med"/>
                <a:tailEnd type="arrow"/>
              </a:ln>
              <a:effectLst/>
            </p:spPr>
          </p:cxnSp>
          <p:sp>
            <p:nvSpPr>
              <p:cNvPr id="160" name="Oval 159"/>
              <p:cNvSpPr/>
              <p:nvPr/>
            </p:nvSpPr>
            <p:spPr bwMode="auto">
              <a:xfrm>
                <a:off x="4027211" y="14342922"/>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161" name="Oval 132"/>
              <p:cNvSpPr/>
              <p:nvPr/>
            </p:nvSpPr>
            <p:spPr bwMode="auto">
              <a:xfrm>
                <a:off x="4355068" y="15345397"/>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162" name="Oval 161"/>
              <p:cNvSpPr/>
              <p:nvPr/>
            </p:nvSpPr>
            <p:spPr bwMode="auto">
              <a:xfrm>
                <a:off x="4388546" y="14655800"/>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163" name="Oval 137"/>
              <p:cNvSpPr/>
              <p:nvPr/>
            </p:nvSpPr>
            <p:spPr bwMode="auto">
              <a:xfrm>
                <a:off x="4918355" y="14646556"/>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164" name="Oval 138"/>
              <p:cNvSpPr/>
              <p:nvPr/>
            </p:nvSpPr>
            <p:spPr bwMode="auto">
              <a:xfrm>
                <a:off x="4445000" y="13898422"/>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cxnSp>
            <p:nvCxnSpPr>
              <p:cNvPr id="165" name="Straight Arrow Connector 139"/>
              <p:cNvCxnSpPr>
                <a:stCxn id="163" idx="1"/>
                <a:endCxn id="164" idx="6"/>
              </p:cNvCxnSpPr>
              <p:nvPr/>
            </p:nvCxnSpPr>
            <p:spPr bwMode="auto">
              <a:xfrm flipH="1" flipV="1">
                <a:off x="4673600" y="14012722"/>
                <a:ext cx="278233" cy="667312"/>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166" name="Straight Arrow Connector 141"/>
              <p:cNvCxnSpPr>
                <a:stCxn id="163" idx="3"/>
                <a:endCxn id="161" idx="6"/>
              </p:cNvCxnSpPr>
              <p:nvPr/>
            </p:nvCxnSpPr>
            <p:spPr bwMode="auto">
              <a:xfrm flipH="1">
                <a:off x="4583668" y="14841678"/>
                <a:ext cx="368165" cy="618019"/>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167" name="Straight Arrow Connector 142"/>
              <p:cNvCxnSpPr>
                <a:stCxn id="160" idx="5"/>
                <a:endCxn id="161" idx="1"/>
              </p:cNvCxnSpPr>
              <p:nvPr/>
            </p:nvCxnSpPr>
            <p:spPr bwMode="auto">
              <a:xfrm>
                <a:off x="4222333" y="14538044"/>
                <a:ext cx="166213" cy="840831"/>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168" name="Straight Arrow Connector 144"/>
              <p:cNvCxnSpPr>
                <a:stCxn id="164" idx="4"/>
                <a:endCxn id="162" idx="0"/>
              </p:cNvCxnSpPr>
              <p:nvPr/>
            </p:nvCxnSpPr>
            <p:spPr bwMode="auto">
              <a:xfrm flipH="1">
                <a:off x="4502846" y="14127022"/>
                <a:ext cx="56454" cy="528778"/>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169" name="Straight Arrow Connector 145"/>
              <p:cNvCxnSpPr>
                <a:stCxn id="135" idx="4"/>
                <a:endCxn id="151" idx="7"/>
              </p:cNvCxnSpPr>
              <p:nvPr/>
            </p:nvCxnSpPr>
            <p:spPr bwMode="auto">
              <a:xfrm flipH="1">
                <a:off x="2302290" y="15159519"/>
                <a:ext cx="373955" cy="469559"/>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170" name="Straight Arrow Connector 146"/>
              <p:cNvCxnSpPr>
                <a:stCxn id="145" idx="5"/>
                <a:endCxn id="160" idx="0"/>
              </p:cNvCxnSpPr>
              <p:nvPr/>
            </p:nvCxnSpPr>
            <p:spPr bwMode="auto">
              <a:xfrm>
                <a:off x="3993733" y="13931900"/>
                <a:ext cx="147778" cy="411022"/>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171" name="Straight Arrow Connector 149"/>
              <p:cNvCxnSpPr>
                <a:stCxn id="144" idx="4"/>
                <a:endCxn id="154" idx="6"/>
              </p:cNvCxnSpPr>
              <p:nvPr/>
            </p:nvCxnSpPr>
            <p:spPr bwMode="auto">
              <a:xfrm flipH="1">
                <a:off x="3940455" y="15273819"/>
                <a:ext cx="211612" cy="240959"/>
              </a:xfrm>
              <a:prstGeom prst="straightConnector1">
                <a:avLst/>
              </a:prstGeom>
              <a:solidFill>
                <a:srgbClr val="C6531F"/>
              </a:solidFill>
              <a:ln w="38100" cap="flat" cmpd="sng" algn="ctr">
                <a:solidFill>
                  <a:srgbClr val="C0504D"/>
                </a:solidFill>
                <a:prstDash val="solid"/>
                <a:round/>
                <a:headEnd type="none" w="med" len="med"/>
                <a:tailEnd type="arrow"/>
              </a:ln>
              <a:effectLst/>
            </p:spPr>
          </p:cxnSp>
        </p:grpSp>
        <p:grpSp>
          <p:nvGrpSpPr>
            <p:cNvPr id="106" name="Group 105"/>
            <p:cNvGrpSpPr/>
            <p:nvPr/>
          </p:nvGrpSpPr>
          <p:grpSpPr>
            <a:xfrm>
              <a:off x="5445653" y="1776638"/>
              <a:ext cx="3345723" cy="4394165"/>
              <a:chOff x="5445653" y="1776638"/>
              <a:chExt cx="3345723" cy="4394165"/>
            </a:xfrm>
          </p:grpSpPr>
          <p:cxnSp>
            <p:nvCxnSpPr>
              <p:cNvPr id="107" name="Curved Connector 159"/>
              <p:cNvCxnSpPr>
                <a:stCxn id="120" idx="1"/>
                <a:endCxn id="163" idx="6"/>
              </p:cNvCxnSpPr>
              <p:nvPr/>
            </p:nvCxnSpPr>
            <p:spPr bwMode="auto">
              <a:xfrm rot="5400000" flipH="1" flipV="1">
                <a:off x="6054081" y="2684128"/>
                <a:ext cx="3644786" cy="1829805"/>
              </a:xfrm>
              <a:prstGeom prst="curvedConnector4">
                <a:avLst>
                  <a:gd name="adj1" fmla="val 48432"/>
                  <a:gd name="adj2" fmla="val 112493"/>
                </a:avLst>
              </a:prstGeom>
              <a:solidFill>
                <a:srgbClr val="C6531F"/>
              </a:solidFill>
              <a:ln w="38100" cap="flat" cmpd="sng" algn="ctr">
                <a:solidFill>
                  <a:srgbClr val="4F81BD"/>
                </a:solidFill>
                <a:prstDash val="solid"/>
                <a:round/>
                <a:headEnd type="none" w="med" len="med"/>
                <a:tailEnd type="arrow"/>
              </a:ln>
              <a:effectLst/>
            </p:spPr>
          </p:cxnSp>
          <p:cxnSp>
            <p:nvCxnSpPr>
              <p:cNvPr id="108" name="Curved Connector 162"/>
              <p:cNvCxnSpPr>
                <a:stCxn id="119" idx="1"/>
                <a:endCxn id="163" idx="6"/>
              </p:cNvCxnSpPr>
              <p:nvPr/>
            </p:nvCxnSpPr>
            <p:spPr bwMode="auto">
              <a:xfrm rot="5400000" flipH="1" flipV="1">
                <a:off x="6433435" y="2812774"/>
                <a:ext cx="3394078" cy="1321805"/>
              </a:xfrm>
              <a:prstGeom prst="curvedConnector4">
                <a:avLst>
                  <a:gd name="adj1" fmla="val 48316"/>
                  <a:gd name="adj2" fmla="val 117295"/>
                </a:avLst>
              </a:prstGeom>
              <a:solidFill>
                <a:srgbClr val="C6531F"/>
              </a:solidFill>
              <a:ln w="38100" cap="flat" cmpd="sng" algn="ctr">
                <a:solidFill>
                  <a:srgbClr val="4F81BD"/>
                </a:solidFill>
                <a:prstDash val="solid"/>
                <a:round/>
                <a:headEnd type="none" w="med" len="med"/>
                <a:tailEnd type="arrow"/>
              </a:ln>
              <a:effectLst/>
            </p:spPr>
          </p:cxnSp>
          <p:cxnSp>
            <p:nvCxnSpPr>
              <p:cNvPr id="109" name="Curved Connector 165"/>
              <p:cNvCxnSpPr>
                <a:stCxn id="122" idx="1"/>
                <a:endCxn id="153" idx="5"/>
              </p:cNvCxnSpPr>
              <p:nvPr/>
            </p:nvCxnSpPr>
            <p:spPr bwMode="auto">
              <a:xfrm rot="5400000" flipH="1" flipV="1">
                <a:off x="6215733" y="3635305"/>
                <a:ext cx="1746193" cy="867429"/>
              </a:xfrm>
              <a:prstGeom prst="curvedConnector3">
                <a:avLst>
                  <a:gd name="adj1" fmla="val 50000"/>
                </a:avLst>
              </a:prstGeom>
              <a:solidFill>
                <a:srgbClr val="C6531F"/>
              </a:solidFill>
              <a:ln w="38100" cap="flat" cmpd="sng" algn="ctr">
                <a:solidFill>
                  <a:srgbClr val="4F81BD"/>
                </a:solidFill>
                <a:prstDash val="solid"/>
                <a:round/>
                <a:headEnd type="none" w="med" len="med"/>
                <a:tailEnd type="arrow"/>
              </a:ln>
              <a:effectLst/>
            </p:spPr>
          </p:cxnSp>
          <p:cxnSp>
            <p:nvCxnSpPr>
              <p:cNvPr id="110" name="Curved Connector 175"/>
              <p:cNvCxnSpPr>
                <a:stCxn id="118" idx="1"/>
                <a:endCxn id="162" idx="4"/>
              </p:cNvCxnSpPr>
              <p:nvPr/>
            </p:nvCxnSpPr>
            <p:spPr bwMode="auto">
              <a:xfrm rot="16200000" flipV="1">
                <a:off x="6743182" y="3304267"/>
                <a:ext cx="3019476" cy="211304"/>
              </a:xfrm>
              <a:prstGeom prst="curvedConnector3">
                <a:avLst>
                  <a:gd name="adj1" fmla="val 93234"/>
                </a:avLst>
              </a:prstGeom>
              <a:solidFill>
                <a:srgbClr val="C6531F"/>
              </a:solidFill>
              <a:ln w="38100" cap="flat" cmpd="sng" algn="ctr">
                <a:solidFill>
                  <a:srgbClr val="4F81BD"/>
                </a:solidFill>
                <a:prstDash val="solid"/>
                <a:round/>
                <a:headEnd type="none" w="med" len="med"/>
                <a:tailEnd type="arrow"/>
              </a:ln>
              <a:effectLst/>
            </p:spPr>
          </p:cxnSp>
          <p:cxnSp>
            <p:nvCxnSpPr>
              <p:cNvPr id="111" name="Curved Connector 176"/>
              <p:cNvCxnSpPr>
                <a:stCxn id="121" idx="1"/>
                <a:endCxn id="154" idx="1"/>
              </p:cNvCxnSpPr>
              <p:nvPr/>
            </p:nvCxnSpPr>
            <p:spPr bwMode="auto">
              <a:xfrm rot="16200000" flipV="1">
                <a:off x="6447864" y="3391628"/>
                <a:ext cx="2263778" cy="379995"/>
              </a:xfrm>
              <a:prstGeom prst="curvedConnector3">
                <a:avLst>
                  <a:gd name="adj1" fmla="val 111577"/>
                </a:avLst>
              </a:prstGeom>
              <a:solidFill>
                <a:srgbClr val="C6531F"/>
              </a:solidFill>
              <a:ln w="38100" cap="flat" cmpd="sng" algn="ctr">
                <a:solidFill>
                  <a:srgbClr val="4F81BD"/>
                </a:solidFill>
                <a:prstDash val="solid"/>
                <a:round/>
                <a:headEnd type="none" w="med" len="med"/>
                <a:tailEnd type="arrow"/>
              </a:ln>
              <a:effectLst/>
            </p:spPr>
          </p:cxnSp>
          <p:grpSp>
            <p:nvGrpSpPr>
              <p:cNvPr id="112" name="Group 42"/>
              <p:cNvGrpSpPr/>
              <p:nvPr/>
            </p:nvGrpSpPr>
            <p:grpSpPr>
              <a:xfrm rot="5400000">
                <a:off x="6114734" y="3812662"/>
                <a:ext cx="1689060" cy="3027222"/>
                <a:chOff x="5670550" y="13508178"/>
                <a:chExt cx="1689060" cy="3027222"/>
              </a:xfrm>
              <a:solidFill>
                <a:srgbClr val="F79646"/>
              </a:solidFill>
            </p:grpSpPr>
            <p:sp>
              <p:nvSpPr>
                <p:cNvPr id="118" name="Rectangle 154"/>
                <p:cNvSpPr/>
                <p:nvPr/>
              </p:nvSpPr>
              <p:spPr bwMode="auto">
                <a:xfrm>
                  <a:off x="6108467" y="13508178"/>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119" name="Rectangle 155"/>
                <p:cNvSpPr/>
                <p:nvPr/>
              </p:nvSpPr>
              <p:spPr bwMode="auto">
                <a:xfrm>
                  <a:off x="6359525" y="14397178"/>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120" name="Rectangle 156"/>
                <p:cNvSpPr/>
                <p:nvPr/>
              </p:nvSpPr>
              <p:spPr bwMode="auto">
                <a:xfrm>
                  <a:off x="6610233" y="14905178"/>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121" name="Rectangle 157"/>
                <p:cNvSpPr/>
                <p:nvPr/>
              </p:nvSpPr>
              <p:spPr bwMode="auto">
                <a:xfrm>
                  <a:off x="5902325" y="14097000"/>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122" name="Rectangle 158"/>
                <p:cNvSpPr/>
                <p:nvPr/>
              </p:nvSpPr>
              <p:spPr bwMode="auto">
                <a:xfrm>
                  <a:off x="6130925" y="15211635"/>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123" name="Rectangle 180"/>
                <p:cNvSpPr/>
                <p:nvPr/>
              </p:nvSpPr>
              <p:spPr bwMode="auto">
                <a:xfrm>
                  <a:off x="7131010" y="13622478"/>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124" name="Rectangle 181"/>
                <p:cNvSpPr/>
                <p:nvPr/>
              </p:nvSpPr>
              <p:spPr bwMode="auto">
                <a:xfrm>
                  <a:off x="6937217" y="14066978"/>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125" name="Rectangle 182"/>
                <p:cNvSpPr/>
                <p:nvPr/>
              </p:nvSpPr>
              <p:spPr bwMode="auto">
                <a:xfrm>
                  <a:off x="7051518" y="14694904"/>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126" name="Rectangle 183"/>
                <p:cNvSpPr/>
                <p:nvPr/>
              </p:nvSpPr>
              <p:spPr bwMode="auto">
                <a:xfrm>
                  <a:off x="5670550" y="15019478"/>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127" name="Rectangle 184"/>
                <p:cNvSpPr/>
                <p:nvPr/>
              </p:nvSpPr>
              <p:spPr bwMode="auto">
                <a:xfrm>
                  <a:off x="6976073" y="16123062"/>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128" name="Rectangle 185"/>
                <p:cNvSpPr/>
                <p:nvPr/>
              </p:nvSpPr>
              <p:spPr bwMode="auto">
                <a:xfrm>
                  <a:off x="6705717" y="15759222"/>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129" name="Rectangle 186"/>
                <p:cNvSpPr/>
                <p:nvPr/>
              </p:nvSpPr>
              <p:spPr bwMode="auto">
                <a:xfrm>
                  <a:off x="6356350" y="16306800"/>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130" name="Rectangle 187"/>
                <p:cNvSpPr/>
                <p:nvPr/>
              </p:nvSpPr>
              <p:spPr bwMode="auto">
                <a:xfrm>
                  <a:off x="6381633" y="13784122"/>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131" name="Rectangle 188"/>
                <p:cNvSpPr/>
                <p:nvPr/>
              </p:nvSpPr>
              <p:spPr bwMode="auto">
                <a:xfrm>
                  <a:off x="5899150" y="16006622"/>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132" name="Rectangle 189"/>
                <p:cNvSpPr/>
                <p:nvPr/>
              </p:nvSpPr>
              <p:spPr bwMode="auto">
                <a:xfrm>
                  <a:off x="7115117" y="15296556"/>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grpSp>
          <p:cxnSp>
            <p:nvCxnSpPr>
              <p:cNvPr id="113" name="Curved Connector 190"/>
              <p:cNvCxnSpPr>
                <a:stCxn id="130" idx="1"/>
                <a:endCxn id="161" idx="3"/>
              </p:cNvCxnSpPr>
              <p:nvPr/>
            </p:nvCxnSpPr>
            <p:spPr bwMode="auto">
              <a:xfrm rot="16200000" flipV="1">
                <a:off x="6739537" y="3849732"/>
                <a:ext cx="2636523" cy="49660"/>
              </a:xfrm>
              <a:prstGeom prst="curvedConnector3">
                <a:avLst>
                  <a:gd name="adj1" fmla="val 50000"/>
                </a:avLst>
              </a:prstGeom>
              <a:solidFill>
                <a:srgbClr val="C6531F"/>
              </a:solidFill>
              <a:ln w="38100" cap="flat" cmpd="sng" algn="ctr">
                <a:solidFill>
                  <a:srgbClr val="4F81BD"/>
                </a:solidFill>
                <a:prstDash val="solid"/>
                <a:round/>
                <a:headEnd type="none" w="med" len="med"/>
                <a:tailEnd type="arrow"/>
              </a:ln>
              <a:effectLst/>
            </p:spPr>
          </p:cxnSp>
          <p:cxnSp>
            <p:nvCxnSpPr>
              <p:cNvPr id="114" name="Curved Connector 198"/>
              <p:cNvCxnSpPr>
                <a:stCxn id="131" idx="1"/>
                <a:endCxn id="152" idx="4"/>
              </p:cNvCxnSpPr>
              <p:nvPr/>
            </p:nvCxnSpPr>
            <p:spPr bwMode="auto">
              <a:xfrm rot="5400000" flipH="1" flipV="1">
                <a:off x="5700389" y="3503439"/>
                <a:ext cx="1366640" cy="1047162"/>
              </a:xfrm>
              <a:prstGeom prst="curvedConnector3">
                <a:avLst>
                  <a:gd name="adj1" fmla="val 50000"/>
                </a:avLst>
              </a:prstGeom>
              <a:solidFill>
                <a:srgbClr val="C6531F"/>
              </a:solidFill>
              <a:ln w="38100" cap="flat" cmpd="sng" algn="ctr">
                <a:solidFill>
                  <a:srgbClr val="4F81BD"/>
                </a:solidFill>
                <a:prstDash val="solid"/>
                <a:round/>
                <a:headEnd type="none" w="med" len="med"/>
                <a:tailEnd type="arrow"/>
              </a:ln>
              <a:effectLst/>
            </p:spPr>
          </p:cxnSp>
          <p:cxnSp>
            <p:nvCxnSpPr>
              <p:cNvPr id="115" name="Curved Connector 202"/>
              <p:cNvCxnSpPr>
                <a:stCxn id="128" idx="1"/>
                <a:endCxn id="155" idx="2"/>
              </p:cNvCxnSpPr>
              <p:nvPr/>
            </p:nvCxnSpPr>
            <p:spPr bwMode="auto">
              <a:xfrm rot="5400000" flipH="1" flipV="1">
                <a:off x="4762717" y="3820290"/>
                <a:ext cx="3041429" cy="351807"/>
              </a:xfrm>
              <a:prstGeom prst="curvedConnector2">
                <a:avLst/>
              </a:prstGeom>
              <a:solidFill>
                <a:srgbClr val="C6531F"/>
              </a:solidFill>
              <a:ln w="38100" cap="flat" cmpd="sng" algn="ctr">
                <a:solidFill>
                  <a:srgbClr val="4F81BD"/>
                </a:solidFill>
                <a:prstDash val="solid"/>
                <a:round/>
                <a:headEnd type="none" w="med" len="med"/>
                <a:tailEnd type="arrow"/>
              </a:ln>
              <a:effectLst/>
            </p:spPr>
          </p:cxnSp>
          <p:cxnSp>
            <p:nvCxnSpPr>
              <p:cNvPr id="116" name="Curved Connector 210"/>
              <p:cNvCxnSpPr>
                <a:stCxn id="126" idx="1"/>
                <a:endCxn id="151" idx="5"/>
              </p:cNvCxnSpPr>
              <p:nvPr/>
            </p:nvCxnSpPr>
            <p:spPr bwMode="auto">
              <a:xfrm rot="16200000" flipV="1">
                <a:off x="5559374" y="3193842"/>
                <a:ext cx="1675237" cy="900560"/>
              </a:xfrm>
              <a:prstGeom prst="curvedConnector3">
                <a:avLst>
                  <a:gd name="adj1" fmla="val 50000"/>
                </a:avLst>
              </a:prstGeom>
              <a:solidFill>
                <a:srgbClr val="C6531F"/>
              </a:solidFill>
              <a:ln w="38100" cap="flat" cmpd="sng" algn="ctr">
                <a:solidFill>
                  <a:srgbClr val="4F81BD"/>
                </a:solidFill>
                <a:prstDash val="solid"/>
                <a:round/>
                <a:headEnd type="none" w="med" len="med"/>
                <a:tailEnd type="arrow"/>
              </a:ln>
              <a:effectLst/>
            </p:spPr>
          </p:cxnSp>
          <p:cxnSp>
            <p:nvCxnSpPr>
              <p:cNvPr id="117" name="Curved Connector 260"/>
              <p:cNvCxnSpPr>
                <a:stCxn id="129" idx="1"/>
                <a:endCxn id="133" idx="4"/>
              </p:cNvCxnSpPr>
              <p:nvPr/>
            </p:nvCxnSpPr>
            <p:spPr bwMode="auto">
              <a:xfrm rot="16200000" flipV="1">
                <a:off x="3850502" y="3458091"/>
                <a:ext cx="3381659" cy="37239"/>
              </a:xfrm>
              <a:prstGeom prst="curvedConnector3">
                <a:avLst>
                  <a:gd name="adj1" fmla="val 50000"/>
                </a:avLst>
              </a:prstGeom>
              <a:solidFill>
                <a:srgbClr val="C6531F"/>
              </a:solidFill>
              <a:ln w="38100" cap="flat" cmpd="sng" algn="ctr">
                <a:solidFill>
                  <a:srgbClr val="4F81BD"/>
                </a:solidFill>
                <a:prstDash val="solid"/>
                <a:round/>
                <a:headEnd type="none" w="med" len="med"/>
                <a:tailEnd type="arrow"/>
              </a:ln>
              <a:effectLst/>
            </p:spPr>
          </p:cxnSp>
        </p:grpSp>
      </p:grpSp>
      <p:grpSp>
        <p:nvGrpSpPr>
          <p:cNvPr id="172" name="Group 171"/>
          <p:cNvGrpSpPr/>
          <p:nvPr/>
        </p:nvGrpSpPr>
        <p:grpSpPr>
          <a:xfrm>
            <a:off x="6103085" y="1523994"/>
            <a:ext cx="2720343" cy="553997"/>
            <a:chOff x="3745679" y="4373138"/>
            <a:chExt cx="3175549" cy="605156"/>
          </a:xfrm>
        </p:grpSpPr>
        <p:grpSp>
          <p:nvGrpSpPr>
            <p:cNvPr id="173" name="Group 172"/>
            <p:cNvGrpSpPr/>
            <p:nvPr/>
          </p:nvGrpSpPr>
          <p:grpSpPr>
            <a:xfrm>
              <a:off x="3757406" y="4373138"/>
              <a:ext cx="3163822" cy="302578"/>
              <a:chOff x="3757406" y="4373138"/>
              <a:chExt cx="3163822" cy="302578"/>
            </a:xfrm>
          </p:grpSpPr>
          <p:sp>
            <p:nvSpPr>
              <p:cNvPr id="177" name="TextBox 176"/>
              <p:cNvSpPr txBox="1"/>
              <p:nvPr/>
            </p:nvSpPr>
            <p:spPr>
              <a:xfrm>
                <a:off x="4166182" y="4373138"/>
                <a:ext cx="2755046" cy="302578"/>
              </a:xfrm>
              <a:prstGeom prst="rect">
                <a:avLst/>
              </a:prstGeom>
              <a:noFill/>
            </p:spPr>
            <p:txBody>
              <a:bodyPr wrap="square" rtlCol="0">
                <a:spAutoFit/>
              </a:bodyPr>
              <a:lstStyle/>
              <a:p>
                <a:pPr fontAlgn="auto">
                  <a:spcBef>
                    <a:spcPts val="0"/>
                  </a:spcBef>
                  <a:spcAft>
                    <a:spcPts val="0"/>
                  </a:spcAft>
                  <a:defRPr/>
                </a:pPr>
                <a:r>
                  <a:rPr lang="en-US" b="0" kern="0" dirty="0">
                    <a:solidFill>
                      <a:sysClr val="windowText" lastClr="000000"/>
                    </a:solidFill>
                    <a:latin typeface="Times New Roman"/>
                  </a:rPr>
                  <a:t>Internal regulation</a:t>
                </a:r>
                <a:endParaRPr lang="en-US" b="0" i="1" kern="0" dirty="0">
                  <a:solidFill>
                    <a:sysClr val="windowText" lastClr="000000"/>
                  </a:solidFill>
                  <a:latin typeface="Times New Roman"/>
                </a:endParaRPr>
              </a:p>
            </p:txBody>
          </p:sp>
          <p:cxnSp>
            <p:nvCxnSpPr>
              <p:cNvPr id="178" name="Straight Arrow Connector 177"/>
              <p:cNvCxnSpPr/>
              <p:nvPr/>
            </p:nvCxnSpPr>
            <p:spPr bwMode="auto">
              <a:xfrm flipH="1">
                <a:off x="3757406" y="4536677"/>
                <a:ext cx="414477" cy="1"/>
              </a:xfrm>
              <a:prstGeom prst="straightConnector1">
                <a:avLst/>
              </a:prstGeom>
              <a:solidFill>
                <a:srgbClr val="4F81BD"/>
              </a:solidFill>
              <a:ln w="38100" cap="flat" cmpd="sng" algn="ctr">
                <a:solidFill>
                  <a:srgbClr val="C0504D"/>
                </a:solidFill>
                <a:prstDash val="solid"/>
                <a:round/>
                <a:headEnd type="none" w="med" len="med"/>
                <a:tailEnd type="arrow"/>
              </a:ln>
              <a:effectLst/>
            </p:spPr>
          </p:cxnSp>
        </p:grpSp>
        <p:grpSp>
          <p:nvGrpSpPr>
            <p:cNvPr id="174" name="Group 173"/>
            <p:cNvGrpSpPr/>
            <p:nvPr/>
          </p:nvGrpSpPr>
          <p:grpSpPr>
            <a:xfrm>
              <a:off x="3745679" y="4675716"/>
              <a:ext cx="3016055" cy="302578"/>
              <a:chOff x="3757406" y="4357184"/>
              <a:chExt cx="3016055" cy="302578"/>
            </a:xfrm>
          </p:grpSpPr>
          <p:sp>
            <p:nvSpPr>
              <p:cNvPr id="175" name="TextBox 174"/>
              <p:cNvSpPr txBox="1"/>
              <p:nvPr/>
            </p:nvSpPr>
            <p:spPr>
              <a:xfrm>
                <a:off x="4094672" y="4357184"/>
                <a:ext cx="2678789" cy="302578"/>
              </a:xfrm>
              <a:prstGeom prst="rect">
                <a:avLst/>
              </a:prstGeom>
              <a:noFill/>
            </p:spPr>
            <p:txBody>
              <a:bodyPr wrap="square" rtlCol="0">
                <a:spAutoFit/>
              </a:bodyPr>
              <a:lstStyle/>
              <a:p>
                <a:pPr fontAlgn="auto">
                  <a:spcBef>
                    <a:spcPts val="0"/>
                  </a:spcBef>
                  <a:spcAft>
                    <a:spcPts val="0"/>
                  </a:spcAft>
                  <a:defRPr/>
                </a:pPr>
                <a:r>
                  <a:rPr lang="en-US" b="0" kern="0" dirty="0">
                    <a:solidFill>
                      <a:sysClr val="windowText" lastClr="000000"/>
                    </a:solidFill>
                    <a:latin typeface="Times New Roman"/>
                  </a:rPr>
                  <a:t>External regulation</a:t>
                </a:r>
                <a:endParaRPr lang="en-US" b="0" i="1" kern="0" dirty="0">
                  <a:solidFill>
                    <a:sysClr val="windowText" lastClr="000000"/>
                  </a:solidFill>
                  <a:latin typeface="Times New Roman"/>
                </a:endParaRPr>
              </a:p>
            </p:txBody>
          </p:sp>
          <p:cxnSp>
            <p:nvCxnSpPr>
              <p:cNvPr id="176" name="Straight Arrow Connector 175"/>
              <p:cNvCxnSpPr/>
              <p:nvPr/>
            </p:nvCxnSpPr>
            <p:spPr bwMode="auto">
              <a:xfrm flipH="1">
                <a:off x="3757406" y="4536677"/>
                <a:ext cx="414477" cy="1"/>
              </a:xfrm>
              <a:prstGeom prst="straightConnector1">
                <a:avLst/>
              </a:prstGeom>
              <a:solidFill>
                <a:srgbClr val="4F81BD"/>
              </a:solidFill>
              <a:ln w="38100" cap="flat" cmpd="sng" algn="ctr">
                <a:solidFill>
                  <a:srgbClr val="4F81BD"/>
                </a:solidFill>
                <a:prstDash val="solid"/>
                <a:round/>
                <a:headEnd type="none" w="med" len="med"/>
                <a:tailEnd type="arrow"/>
              </a:ln>
              <a:effectLst/>
            </p:spPr>
          </p:cxnSp>
        </p:grpSp>
      </p:grpSp>
      <p:sp>
        <p:nvSpPr>
          <p:cNvPr id="179" name="TextBox 178"/>
          <p:cNvSpPr txBox="1"/>
          <p:nvPr/>
        </p:nvSpPr>
        <p:spPr>
          <a:xfrm>
            <a:off x="329508" y="1580989"/>
            <a:ext cx="2725560" cy="1200329"/>
          </a:xfrm>
          <a:prstGeom prst="rect">
            <a:avLst/>
          </a:prstGeom>
          <a:noFill/>
        </p:spPr>
        <p:txBody>
          <a:bodyPr wrap="square" rtlCol="0">
            <a:spAutoFit/>
          </a:bodyPr>
          <a:lstStyle/>
          <a:p>
            <a:pPr defTabSz="457200" fontAlgn="auto">
              <a:spcBef>
                <a:spcPts val="0"/>
              </a:spcBef>
              <a:spcAft>
                <a:spcPts val="0"/>
              </a:spcAft>
            </a:pPr>
            <a:r>
              <a:rPr lang="en-US" sz="1800" dirty="0">
                <a:solidFill>
                  <a:prstClr val="black"/>
                </a:solidFill>
                <a:latin typeface="Aril"/>
                <a:cs typeface="Aril"/>
              </a:rPr>
              <a:t>How to identify gene expression dynamics driven by internal/external regulation?</a:t>
            </a:r>
          </a:p>
        </p:txBody>
      </p:sp>
      <p:sp>
        <p:nvSpPr>
          <p:cNvPr id="180" name="TextBox 179"/>
          <p:cNvSpPr txBox="1"/>
          <p:nvPr/>
        </p:nvSpPr>
        <p:spPr>
          <a:xfrm>
            <a:off x="1864680" y="1206563"/>
            <a:ext cx="1274750" cy="276999"/>
          </a:xfrm>
          <a:prstGeom prst="rect">
            <a:avLst/>
          </a:prstGeom>
          <a:noFill/>
        </p:spPr>
        <p:txBody>
          <a:bodyPr wrap="none" rtlCol="0">
            <a:spAutoFit/>
          </a:bodyPr>
          <a:lstStyle/>
          <a:p>
            <a:pPr defTabSz="457200" fontAlgn="auto">
              <a:spcBef>
                <a:spcPts val="0"/>
              </a:spcBef>
              <a:spcAft>
                <a:spcPts val="0"/>
              </a:spcAft>
            </a:pPr>
            <a:r>
              <a:rPr lang="en-US" sz="1800" b="0" dirty="0">
                <a:solidFill>
                  <a:prstClr val="black"/>
                </a:solidFill>
                <a:latin typeface="Calibri"/>
              </a:rPr>
              <a:t>Internal Group</a:t>
            </a:r>
            <a:endParaRPr lang="en-US" sz="1800" b="0" i="1" dirty="0">
              <a:solidFill>
                <a:prstClr val="black"/>
              </a:solidFill>
              <a:latin typeface="Calibri"/>
            </a:endParaRPr>
          </a:p>
        </p:txBody>
      </p:sp>
      <p:sp>
        <p:nvSpPr>
          <p:cNvPr id="181" name="TextBox 180"/>
          <p:cNvSpPr txBox="1"/>
          <p:nvPr/>
        </p:nvSpPr>
        <p:spPr>
          <a:xfrm>
            <a:off x="4800600" y="1143000"/>
            <a:ext cx="1326221" cy="276999"/>
          </a:xfrm>
          <a:prstGeom prst="rect">
            <a:avLst/>
          </a:prstGeom>
          <a:noFill/>
        </p:spPr>
        <p:txBody>
          <a:bodyPr wrap="none" rtlCol="0">
            <a:spAutoFit/>
          </a:bodyPr>
          <a:lstStyle/>
          <a:p>
            <a:pPr defTabSz="457200" fontAlgn="auto">
              <a:spcBef>
                <a:spcPts val="0"/>
              </a:spcBef>
              <a:spcAft>
                <a:spcPts val="0"/>
              </a:spcAft>
            </a:pPr>
            <a:r>
              <a:rPr lang="en-US" sz="1800" b="0" dirty="0">
                <a:solidFill>
                  <a:prstClr val="black"/>
                </a:solidFill>
                <a:latin typeface="Calibri"/>
              </a:rPr>
              <a:t>External Group</a:t>
            </a:r>
            <a:endParaRPr lang="en-US" sz="1800" b="0" i="1" dirty="0">
              <a:solidFill>
                <a:prstClr val="black"/>
              </a:solidFill>
              <a:latin typeface="Calibri"/>
            </a:endParaRPr>
          </a:p>
        </p:txBody>
      </p:sp>
      <p:sp>
        <p:nvSpPr>
          <p:cNvPr id="182" name="TextBox 4"/>
          <p:cNvSpPr txBox="1">
            <a:spLocks noChangeArrowheads="1"/>
          </p:cNvSpPr>
          <p:nvPr/>
        </p:nvSpPr>
        <p:spPr bwMode="auto">
          <a:xfrm>
            <a:off x="0" y="6450959"/>
            <a:ext cx="5830957"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b="0" dirty="0" smtClean="0">
                <a:solidFill>
                  <a:prstClr val="black">
                    <a:lumMod val="50000"/>
                    <a:lumOff val="50000"/>
                  </a:prstClr>
                </a:solidFill>
                <a:latin typeface="Calibri" charset="0"/>
              </a:rPr>
              <a:t>[Wang et al. </a:t>
            </a:r>
            <a:r>
              <a:rPr lang="en-US" sz="1100" b="0" i="1" dirty="0" smtClean="0">
                <a:solidFill>
                  <a:prstClr val="black">
                    <a:lumMod val="50000"/>
                    <a:lumOff val="50000"/>
                  </a:prstClr>
                </a:solidFill>
                <a:latin typeface="Calibri" charset="0"/>
              </a:rPr>
              <a:t>PLOS </a:t>
            </a:r>
            <a:r>
              <a:rPr lang="en-US" sz="1100" b="0" i="1" dirty="0" smtClean="0">
                <a:solidFill>
                  <a:prstClr val="black">
                    <a:lumMod val="50000"/>
                    <a:lumOff val="50000"/>
                  </a:prstClr>
                </a:solidFill>
                <a:latin typeface="Calibri" charset="0"/>
              </a:rPr>
              <a:t>CB</a:t>
            </a:r>
            <a:r>
              <a:rPr lang="en-US" sz="1100" b="0" dirty="0">
                <a:solidFill>
                  <a:prstClr val="black">
                    <a:lumMod val="50000"/>
                    <a:lumOff val="50000"/>
                  </a:prstClr>
                </a:solidFill>
                <a:latin typeface="Calibri" charset="0"/>
              </a:rPr>
              <a:t>,</a:t>
            </a:r>
            <a:r>
              <a:rPr lang="en-US" sz="1100" b="0" dirty="0" smtClean="0">
                <a:solidFill>
                  <a:prstClr val="black">
                    <a:lumMod val="50000"/>
                    <a:lumOff val="50000"/>
                  </a:prstClr>
                </a:solidFill>
                <a:latin typeface="Calibri" charset="0"/>
              </a:rPr>
              <a:t> </a:t>
            </a:r>
            <a:r>
              <a:rPr lang="en-US" sz="1100" b="0" dirty="0" smtClean="0">
                <a:solidFill>
                  <a:prstClr val="black">
                    <a:lumMod val="50000"/>
                    <a:lumOff val="50000"/>
                  </a:prstClr>
                </a:solidFill>
                <a:latin typeface="Calibri" charset="0"/>
              </a:rPr>
              <a:t>‘</a:t>
            </a:r>
            <a:r>
              <a:rPr lang="en-US" sz="1100" b="0" dirty="0" smtClean="0">
                <a:solidFill>
                  <a:prstClr val="black">
                    <a:lumMod val="50000"/>
                    <a:lumOff val="50000"/>
                  </a:prstClr>
                </a:solidFill>
                <a:latin typeface="Calibri" charset="0"/>
              </a:rPr>
              <a:t>16]</a:t>
            </a:r>
            <a:endParaRPr lang="en-US" sz="1100" b="0" dirty="0">
              <a:solidFill>
                <a:prstClr val="black">
                  <a:lumMod val="50000"/>
                  <a:lumOff val="50000"/>
                </a:prstClr>
              </a:solidFill>
              <a:latin typeface="Calibri" charset="0"/>
            </a:endParaRPr>
          </a:p>
        </p:txBody>
      </p:sp>
    </p:spTree>
    <p:custDataLst>
      <p:tags r:id="rId1"/>
    </p:custDataLst>
    <p:extLst>
      <p:ext uri="{BB962C8B-B14F-4D97-AF65-F5344CB8AC3E}">
        <p14:creationId xmlns:p14="http://schemas.microsoft.com/office/powerpoint/2010/main" val="307400110"/>
      </p:ext>
    </p:extLst>
  </p:cSld>
  <p:clrMapOvr>
    <a:masterClrMapping/>
  </p:clrMapOvr>
  <mc:AlternateContent xmlns:mc="http://schemas.openxmlformats.org/markup-compatibility/2006" xmlns:p14="http://schemas.microsoft.com/office/powerpoint/2010/main">
    <mc:Choice Requires="p14">
      <p:transition spd="slow" p14:dur="2000" advTm="37796"/>
    </mc:Choice>
    <mc:Fallback xmlns="">
      <p:transition xmlns:p14="http://schemas.microsoft.com/office/powerpoint/2010/main" spd="slow" advTm="37796"/>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84280"/>
            <a:ext cx="9144000" cy="1143000"/>
          </a:xfrm>
        </p:spPr>
        <p:txBody>
          <a:bodyPr>
            <a:normAutofit fontScale="90000"/>
          </a:bodyPr>
          <a:lstStyle/>
          <a:p>
            <a:r>
              <a:rPr lang="en-US" dirty="0" smtClean="0"/>
              <a:t>Effective state space model for meta-genes</a:t>
            </a:r>
            <a:endParaRPr lang="en-US"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18242" y="1865439"/>
            <a:ext cx="4525758" cy="4370640"/>
          </a:xfrm>
          <a:prstGeom prst="rect">
            <a:avLst/>
          </a:prstGeom>
        </p:spPr>
      </p:pic>
      <p:graphicFrame>
        <p:nvGraphicFramePr>
          <p:cNvPr id="104" name="Object 103"/>
          <p:cNvGraphicFramePr>
            <a:graphicFrameLocks noChangeAspect="1"/>
          </p:cNvGraphicFramePr>
          <p:nvPr>
            <p:extLst>
              <p:ext uri="{D42A27DB-BD31-4B8C-83A1-F6EECF244321}">
                <p14:modId xmlns:p14="http://schemas.microsoft.com/office/powerpoint/2010/main" val="1838694905"/>
              </p:ext>
            </p:extLst>
          </p:nvPr>
        </p:nvGraphicFramePr>
        <p:xfrm>
          <a:off x="1447800" y="5837927"/>
          <a:ext cx="2494051" cy="609600"/>
        </p:xfrm>
        <a:graphic>
          <a:graphicData uri="http://schemas.openxmlformats.org/presentationml/2006/ole">
            <mc:AlternateContent xmlns:mc="http://schemas.openxmlformats.org/markup-compatibility/2006">
              <mc:Choice xmlns:v="urn:schemas-microsoft-com:vml" Requires="v">
                <p:oleObj spid="_x0000_s344122" name="Equation" r:id="rId5" imgW="1028700" imgH="241300" progId="Equation.3">
                  <p:embed/>
                </p:oleObj>
              </mc:Choice>
              <mc:Fallback>
                <p:oleObj name="Equation" r:id="rId5" imgW="1028700" imgH="241300" progId="Equation.3">
                  <p:embed/>
                  <p:pic>
                    <p:nvPicPr>
                      <p:cNvPr id="0" name=""/>
                      <p:cNvPicPr>
                        <a:picLocks noChangeAspect="1" noChangeArrowheads="1"/>
                      </p:cNvPicPr>
                      <p:nvPr/>
                    </p:nvPicPr>
                    <p:blipFill>
                      <a:blip r:embed="rId6"/>
                      <a:srcRect/>
                      <a:stretch>
                        <a:fillRect/>
                      </a:stretch>
                    </p:blipFill>
                    <p:spPr bwMode="auto">
                      <a:xfrm>
                        <a:off x="1447800" y="5837927"/>
                        <a:ext cx="2494051" cy="609600"/>
                      </a:xfrm>
                      <a:prstGeom prst="rect">
                        <a:avLst/>
                      </a:prstGeom>
                      <a:noFill/>
                      <a:ln>
                        <a:solidFill>
                          <a:schemeClr val="tx1"/>
                        </a:solidFill>
                      </a:ln>
                      <a:extLst/>
                    </p:spPr>
                  </p:pic>
                </p:oleObj>
              </mc:Fallback>
            </mc:AlternateContent>
          </a:graphicData>
        </a:graphic>
      </p:graphicFrame>
      <p:sp>
        <p:nvSpPr>
          <p:cNvPr id="105" name="TextBox 104"/>
          <p:cNvSpPr txBox="1"/>
          <p:nvPr/>
        </p:nvSpPr>
        <p:spPr>
          <a:xfrm>
            <a:off x="366037" y="4800600"/>
            <a:ext cx="4683033" cy="954107"/>
          </a:xfrm>
          <a:prstGeom prst="rect">
            <a:avLst/>
          </a:prstGeom>
          <a:noFill/>
        </p:spPr>
        <p:txBody>
          <a:bodyPr wrap="square" rtlCol="0">
            <a:spAutoFit/>
          </a:bodyPr>
          <a:lstStyle/>
          <a:p>
            <a:pPr defTabSz="457200" fontAlgn="auto">
              <a:spcBef>
                <a:spcPts val="0"/>
              </a:spcBef>
              <a:spcAft>
                <a:spcPts val="0"/>
              </a:spcAft>
            </a:pPr>
            <a:r>
              <a:rPr lang="en-US" sz="2000" b="0" dirty="0">
                <a:solidFill>
                  <a:srgbClr val="000000"/>
                </a:solidFill>
                <a:latin typeface="Times New Roman"/>
                <a:cs typeface="Times New Roman"/>
              </a:rPr>
              <a:t>Effective state space model for meta-genes</a:t>
            </a:r>
          </a:p>
          <a:p>
            <a:pPr defTabSz="457200" fontAlgn="auto">
              <a:spcBef>
                <a:spcPts val="0"/>
              </a:spcBef>
              <a:spcAft>
                <a:spcPts val="0"/>
              </a:spcAft>
            </a:pPr>
            <a:r>
              <a:rPr lang="en-US" sz="2000" b="0" dirty="0">
                <a:solidFill>
                  <a:srgbClr val="000000"/>
                </a:solidFill>
                <a:latin typeface="Times New Roman"/>
                <a:cs typeface="Times New Roman"/>
              </a:rPr>
              <a:t> </a:t>
            </a:r>
            <a:r>
              <a:rPr lang="en-US" sz="1600" b="0" dirty="0">
                <a:solidFill>
                  <a:srgbClr val="000000"/>
                </a:solidFill>
                <a:latin typeface="Times New Roman"/>
                <a:cs typeface="Times New Roman"/>
              </a:rPr>
              <a:t>(e.g., 250 time points to estimate 50 matrix elements if 5 meta-genes)</a:t>
            </a:r>
          </a:p>
        </p:txBody>
      </p:sp>
      <p:graphicFrame>
        <p:nvGraphicFramePr>
          <p:cNvPr id="106" name="Object 105"/>
          <p:cNvGraphicFramePr>
            <a:graphicFrameLocks noChangeAspect="1"/>
          </p:cNvGraphicFramePr>
          <p:nvPr>
            <p:extLst>
              <p:ext uri="{D42A27DB-BD31-4B8C-83A1-F6EECF244321}">
                <p14:modId xmlns:p14="http://schemas.microsoft.com/office/powerpoint/2010/main" val="1914324798"/>
              </p:ext>
            </p:extLst>
          </p:nvPr>
        </p:nvGraphicFramePr>
        <p:xfrm>
          <a:off x="1240176" y="2280840"/>
          <a:ext cx="2590800" cy="536057"/>
        </p:xfrm>
        <a:graphic>
          <a:graphicData uri="http://schemas.openxmlformats.org/presentationml/2006/ole">
            <mc:AlternateContent xmlns:mc="http://schemas.openxmlformats.org/markup-compatibility/2006">
              <mc:Choice xmlns:v="urn:schemas-microsoft-com:vml" Requires="v">
                <p:oleObj spid="_x0000_s344123" name="Equation" r:id="rId7" imgW="1104556" imgH="228738" progId="Equation.3">
                  <p:embed/>
                </p:oleObj>
              </mc:Choice>
              <mc:Fallback>
                <p:oleObj name="Equation" r:id="rId7" imgW="1104556" imgH="228738"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40176" y="2280840"/>
                        <a:ext cx="2590800" cy="536057"/>
                      </a:xfrm>
                      <a:prstGeom prst="rect">
                        <a:avLst/>
                      </a:prstGeom>
                      <a:noFill/>
                      <a:extLst/>
                    </p:spPr>
                  </p:pic>
                </p:oleObj>
              </mc:Fallback>
            </mc:AlternateContent>
          </a:graphicData>
        </a:graphic>
      </p:graphicFrame>
      <p:sp>
        <p:nvSpPr>
          <p:cNvPr id="107" name="TextBox 106"/>
          <p:cNvSpPr txBox="1"/>
          <p:nvPr/>
        </p:nvSpPr>
        <p:spPr>
          <a:xfrm>
            <a:off x="366037" y="1011830"/>
            <a:ext cx="4104908" cy="1200328"/>
          </a:xfrm>
          <a:prstGeom prst="rect">
            <a:avLst/>
          </a:prstGeom>
          <a:noFill/>
        </p:spPr>
        <p:txBody>
          <a:bodyPr wrap="square" rtlCol="0">
            <a:spAutoFit/>
          </a:bodyPr>
          <a:lstStyle/>
          <a:p>
            <a:pPr defTabSz="457200" fontAlgn="auto">
              <a:spcBef>
                <a:spcPts val="0"/>
              </a:spcBef>
              <a:spcAft>
                <a:spcPts val="0"/>
              </a:spcAft>
            </a:pPr>
            <a:r>
              <a:rPr lang="en-US" sz="2000" b="0" dirty="0">
                <a:solidFill>
                  <a:srgbClr val="000000"/>
                </a:solidFill>
                <a:latin typeface="Times New Roman"/>
                <a:cs typeface="Times New Roman"/>
              </a:rPr>
              <a:t>Not enough data to estimate state space model for genes </a:t>
            </a:r>
          </a:p>
          <a:p>
            <a:pPr defTabSz="457200" fontAlgn="auto">
              <a:spcBef>
                <a:spcPts val="0"/>
              </a:spcBef>
              <a:spcAft>
                <a:spcPts val="0"/>
              </a:spcAft>
            </a:pPr>
            <a:r>
              <a:rPr lang="en-US" sz="1600" b="0" dirty="0">
                <a:solidFill>
                  <a:srgbClr val="000000"/>
                </a:solidFill>
                <a:latin typeface="Times New Roman"/>
                <a:cs typeface="Times New Roman"/>
              </a:rPr>
              <a:t>(e.g., 25 time points per gene to estimate 4 </a:t>
            </a:r>
            <a:r>
              <a:rPr lang="en-US" sz="1600" b="0" dirty="0" smtClean="0">
                <a:solidFill>
                  <a:srgbClr val="000000"/>
                </a:solidFill>
                <a:latin typeface="Times New Roman"/>
                <a:cs typeface="Times New Roman"/>
              </a:rPr>
              <a:t>million </a:t>
            </a:r>
            <a:r>
              <a:rPr lang="en-US" sz="1600" b="0" dirty="0">
                <a:solidFill>
                  <a:srgbClr val="000000"/>
                </a:solidFill>
                <a:latin typeface="Times New Roman"/>
                <a:cs typeface="Times New Roman"/>
              </a:rPr>
              <a:t>elements of </a:t>
            </a:r>
            <a:r>
              <a:rPr lang="en-US" sz="1600" b="0" i="1" dirty="0">
                <a:solidFill>
                  <a:srgbClr val="000000"/>
                </a:solidFill>
                <a:latin typeface="Times New Roman"/>
                <a:cs typeface="Times New Roman"/>
              </a:rPr>
              <a:t>A </a:t>
            </a:r>
            <a:r>
              <a:rPr lang="en-US" sz="1600" b="0" dirty="0">
                <a:solidFill>
                  <a:srgbClr val="000000"/>
                </a:solidFill>
                <a:latin typeface="Times New Roman"/>
                <a:cs typeface="Times New Roman"/>
              </a:rPr>
              <a:t>or</a:t>
            </a:r>
            <a:r>
              <a:rPr lang="en-US" sz="1600" b="0" i="1" dirty="0">
                <a:solidFill>
                  <a:srgbClr val="000000"/>
                </a:solidFill>
                <a:latin typeface="Times New Roman"/>
                <a:cs typeface="Times New Roman"/>
              </a:rPr>
              <a:t> B</a:t>
            </a:r>
            <a:r>
              <a:rPr lang="en-US" sz="1600" b="0" dirty="0">
                <a:solidFill>
                  <a:srgbClr val="000000"/>
                </a:solidFill>
                <a:latin typeface="Times New Roman"/>
                <a:cs typeface="Times New Roman"/>
              </a:rPr>
              <a:t> for 2000 genes)</a:t>
            </a:r>
          </a:p>
        </p:txBody>
      </p:sp>
      <p:sp>
        <p:nvSpPr>
          <p:cNvPr id="3" name="Rectangle 2"/>
          <p:cNvSpPr/>
          <p:nvPr/>
        </p:nvSpPr>
        <p:spPr>
          <a:xfrm>
            <a:off x="607455" y="3412064"/>
            <a:ext cx="3497452" cy="707886"/>
          </a:xfrm>
          <a:prstGeom prst="rect">
            <a:avLst/>
          </a:prstGeom>
        </p:spPr>
        <p:txBody>
          <a:bodyPr wrap="square">
            <a:spAutoFit/>
          </a:bodyPr>
          <a:lstStyle/>
          <a:p>
            <a:pPr defTabSz="457200" fontAlgn="auto">
              <a:spcBef>
                <a:spcPts val="0"/>
              </a:spcBef>
              <a:spcAft>
                <a:spcPts val="0"/>
              </a:spcAft>
            </a:pPr>
            <a:r>
              <a:rPr lang="en-US" sz="2000" b="0" dirty="0">
                <a:solidFill>
                  <a:srgbClr val="000000"/>
                </a:solidFill>
                <a:latin typeface="Times New Roman"/>
                <a:cs typeface="Times New Roman"/>
              </a:rPr>
              <a:t>Dimensionality reduction from genes to meta-genes (e.g., </a:t>
            </a:r>
            <a:r>
              <a:rPr lang="en-US" sz="2000" b="0" dirty="0" smtClean="0">
                <a:solidFill>
                  <a:srgbClr val="000000"/>
                </a:solidFill>
                <a:latin typeface="Times New Roman"/>
                <a:cs typeface="Times New Roman"/>
              </a:rPr>
              <a:t>SVD)</a:t>
            </a:r>
            <a:endParaRPr lang="en-US" sz="2000" b="0" dirty="0">
              <a:solidFill>
                <a:srgbClr val="000000"/>
              </a:solidFill>
              <a:latin typeface="Times New Roman"/>
              <a:cs typeface="Times New Roman"/>
            </a:endParaRPr>
          </a:p>
        </p:txBody>
      </p:sp>
      <p:sp>
        <p:nvSpPr>
          <p:cNvPr id="9" name="Right Arrow 8"/>
          <p:cNvSpPr/>
          <p:nvPr/>
        </p:nvSpPr>
        <p:spPr>
          <a:xfrm rot="5400000">
            <a:off x="2353400" y="2828200"/>
            <a:ext cx="381000" cy="668200"/>
          </a:xfrm>
          <a:prstGeom prst="rightArrow">
            <a:avLst/>
          </a:prstGeom>
          <a:solidFill>
            <a:srgbClr val="3366FF"/>
          </a:solidFill>
          <a:ln>
            <a:no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srgbClr val="FFFFFF"/>
              </a:solidFill>
              <a:latin typeface="Georgia"/>
            </a:endParaRPr>
          </a:p>
        </p:txBody>
      </p:sp>
      <p:sp>
        <p:nvSpPr>
          <p:cNvPr id="10" name="Right Arrow 9"/>
          <p:cNvSpPr/>
          <p:nvPr/>
        </p:nvSpPr>
        <p:spPr>
          <a:xfrm rot="5400000">
            <a:off x="2353400" y="4276000"/>
            <a:ext cx="381000" cy="668200"/>
          </a:xfrm>
          <a:prstGeom prst="rightArrow">
            <a:avLst/>
          </a:prstGeom>
          <a:solidFill>
            <a:srgbClr val="3366FF"/>
          </a:solidFill>
          <a:ln>
            <a:no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srgbClr val="FFFFFF"/>
              </a:solidFill>
              <a:latin typeface="Georgia"/>
            </a:endParaRPr>
          </a:p>
        </p:txBody>
      </p:sp>
      <p:sp>
        <p:nvSpPr>
          <p:cNvPr id="12" name="TextBox 4"/>
          <p:cNvSpPr txBox="1">
            <a:spLocks noChangeArrowheads="1"/>
          </p:cNvSpPr>
          <p:nvPr/>
        </p:nvSpPr>
        <p:spPr bwMode="auto">
          <a:xfrm>
            <a:off x="0" y="6450959"/>
            <a:ext cx="5830957"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b="0" dirty="0" smtClean="0">
                <a:solidFill>
                  <a:prstClr val="black">
                    <a:lumMod val="50000"/>
                    <a:lumOff val="50000"/>
                  </a:prstClr>
                </a:solidFill>
                <a:latin typeface="Calibri" charset="0"/>
              </a:rPr>
              <a:t>[Wang et al. </a:t>
            </a:r>
            <a:r>
              <a:rPr lang="en-US" sz="1100" b="0" i="1" dirty="0" smtClean="0">
                <a:solidFill>
                  <a:prstClr val="black">
                    <a:lumMod val="50000"/>
                    <a:lumOff val="50000"/>
                  </a:prstClr>
                </a:solidFill>
                <a:latin typeface="Calibri" charset="0"/>
              </a:rPr>
              <a:t>PLOS </a:t>
            </a:r>
            <a:r>
              <a:rPr lang="en-US" sz="1100" b="0" i="1" dirty="0" smtClean="0">
                <a:solidFill>
                  <a:prstClr val="black">
                    <a:lumMod val="50000"/>
                    <a:lumOff val="50000"/>
                  </a:prstClr>
                </a:solidFill>
                <a:latin typeface="Calibri" charset="0"/>
              </a:rPr>
              <a:t>CB</a:t>
            </a:r>
            <a:r>
              <a:rPr lang="en-US" sz="1100" b="0" dirty="0">
                <a:solidFill>
                  <a:prstClr val="black">
                    <a:lumMod val="50000"/>
                    <a:lumOff val="50000"/>
                  </a:prstClr>
                </a:solidFill>
                <a:latin typeface="Calibri" charset="0"/>
              </a:rPr>
              <a:t>,</a:t>
            </a:r>
            <a:r>
              <a:rPr lang="en-US" sz="1100" b="0" dirty="0" smtClean="0">
                <a:solidFill>
                  <a:prstClr val="black">
                    <a:lumMod val="50000"/>
                    <a:lumOff val="50000"/>
                  </a:prstClr>
                </a:solidFill>
                <a:latin typeface="Calibri" charset="0"/>
              </a:rPr>
              <a:t> </a:t>
            </a:r>
            <a:r>
              <a:rPr lang="en-US" sz="1100" b="0" dirty="0" smtClean="0">
                <a:solidFill>
                  <a:prstClr val="black">
                    <a:lumMod val="50000"/>
                    <a:lumOff val="50000"/>
                  </a:prstClr>
                </a:solidFill>
                <a:latin typeface="Calibri" charset="0"/>
              </a:rPr>
              <a:t>‘</a:t>
            </a:r>
            <a:r>
              <a:rPr lang="en-US" sz="1100" b="0" dirty="0" smtClean="0">
                <a:solidFill>
                  <a:prstClr val="black">
                    <a:lumMod val="50000"/>
                    <a:lumOff val="50000"/>
                  </a:prstClr>
                </a:solidFill>
                <a:latin typeface="Calibri" charset="0"/>
              </a:rPr>
              <a:t>16]</a:t>
            </a:r>
            <a:endParaRPr lang="en-US" sz="1100" b="0" dirty="0">
              <a:solidFill>
                <a:prstClr val="black">
                  <a:lumMod val="50000"/>
                  <a:lumOff val="50000"/>
                </a:prstClr>
              </a:solidFill>
              <a:latin typeface="Calibri" charset="0"/>
            </a:endParaRPr>
          </a:p>
        </p:txBody>
      </p:sp>
    </p:spTree>
    <p:extLst>
      <p:ext uri="{BB962C8B-B14F-4D97-AF65-F5344CB8AC3E}">
        <p14:creationId xmlns:p14="http://schemas.microsoft.com/office/powerpoint/2010/main" val="4258381043"/>
      </p:ext>
    </p:extLst>
  </p:cSld>
  <p:clrMapOvr>
    <a:masterClrMapping/>
  </p:clrMapOvr>
  <mc:AlternateContent xmlns:mc="http://schemas.openxmlformats.org/markup-compatibility/2006" xmlns:p14="http://schemas.microsoft.com/office/powerpoint/2010/main">
    <mc:Choice Requires="p14">
      <p:transition spd="slow" p14:dur="2000" advTm="69617"/>
    </mc:Choice>
    <mc:Fallback xmlns="">
      <p:transition xmlns:p14="http://schemas.microsoft.com/office/powerpoint/2010/main" spd="slow" advTm="69617"/>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Decomposition of internal and external-related dynamic components</a:t>
            </a:r>
            <a:endParaRPr lang="en-US" dirty="0"/>
          </a:p>
        </p:txBody>
      </p:sp>
      <mc:AlternateContent xmlns:mc="http://schemas.openxmlformats.org/markup-compatibility/2006" xmlns:a14="http://schemas.microsoft.com/office/drawing/2010/main">
        <mc:Choice Requires="a14">
          <p:sp>
            <p:nvSpPr>
              <p:cNvPr id="4" name="Rectangle 3"/>
              <p:cNvSpPr/>
              <p:nvPr/>
            </p:nvSpPr>
            <p:spPr>
              <a:xfrm>
                <a:off x="771524" y="1580918"/>
                <a:ext cx="6300789" cy="2902461"/>
              </a:xfrm>
              <a:prstGeom prst="rect">
                <a:avLst/>
              </a:prstGeom>
            </p:spPr>
            <p:txBody>
              <a:bodyPr wrap="square">
                <a:spAutoFit/>
              </a:bodyPr>
              <a:lstStyle/>
              <a:p>
                <a:pPr defTabSz="457200" fontAlgn="auto">
                  <a:spcBef>
                    <a:spcPts val="0"/>
                  </a:spcBef>
                  <a:spcAft>
                    <a:spcPts val="0"/>
                  </a:spcAft>
                </a:pPr>
                <a14:m>
                  <m:oMathPara xmlns:m="http://schemas.openxmlformats.org/officeDocument/2006/math">
                    <m:oMathParaPr>
                      <m:jc m:val="left"/>
                    </m:oMathParaPr>
                    <m:oMath xmlns:m="http://schemas.openxmlformats.org/officeDocument/2006/math">
                      <m:sSub>
                        <m:sSubPr>
                          <m:ctrlPr>
                            <a:rPr lang="en-US" sz="1800" b="0" i="1" smtClean="0">
                              <a:solidFill>
                                <a:prstClr val="black"/>
                              </a:solidFill>
                              <a:latin typeface="Cambria Math" charset="0"/>
                              <a:ea typeface=""/>
                              <a:cs typeface=""/>
                            </a:rPr>
                          </m:ctrlPr>
                        </m:sSubPr>
                        <m:e>
                          <m:r>
                            <a:rPr lang="en-US" sz="1800" b="0" i="1">
                              <a:solidFill>
                                <a:prstClr val="black"/>
                              </a:solidFill>
                              <a:latin typeface="Cambria Math" charset="0"/>
                              <a:ea typeface=""/>
                              <a:cs typeface=""/>
                            </a:rPr>
                            <m:t>𝑋</m:t>
                          </m:r>
                        </m:e>
                        <m:sub>
                          <m:r>
                            <a:rPr lang="en-US" sz="1800" b="0" i="1">
                              <a:solidFill>
                                <a:prstClr val="black"/>
                              </a:solidFill>
                              <a:latin typeface="Cambria Math" charset="0"/>
                              <a:ea typeface=""/>
                              <a:cs typeface=""/>
                            </a:rPr>
                            <m:t>𝑡</m:t>
                          </m:r>
                        </m:sub>
                      </m:sSub>
                      <m:r>
                        <a:rPr lang="en-US" sz="1800" b="0">
                          <a:solidFill>
                            <a:prstClr val="black"/>
                          </a:solidFill>
                          <a:latin typeface="Cambria Math" charset="0"/>
                          <a:ea typeface=""/>
                          <a:cs typeface=""/>
                        </a:rPr>
                        <m:t>=</m:t>
                      </m:r>
                      <m:r>
                        <a:rPr lang="en-US" sz="1800" b="0" i="1">
                          <a:solidFill>
                            <a:prstClr val="black"/>
                          </a:solidFill>
                          <a:latin typeface="Cambria Math" charset="0"/>
                          <a:ea typeface=""/>
                          <a:cs typeface=""/>
                        </a:rPr>
                        <m:t>𝐴</m:t>
                      </m:r>
                      <m:sSub>
                        <m:sSubPr>
                          <m:ctrlPr>
                            <a:rPr lang="en-US" sz="1800" b="0" i="1">
                              <a:solidFill>
                                <a:prstClr val="black"/>
                              </a:solidFill>
                              <a:latin typeface="Cambria Math" charset="0"/>
                              <a:ea typeface=""/>
                              <a:cs typeface=""/>
                            </a:rPr>
                          </m:ctrlPr>
                        </m:sSubPr>
                        <m:e>
                          <m:r>
                            <a:rPr lang="en-US" sz="1800" b="0" i="1">
                              <a:solidFill>
                                <a:prstClr val="black"/>
                              </a:solidFill>
                              <a:latin typeface="Cambria Math" charset="0"/>
                              <a:ea typeface=""/>
                              <a:cs typeface=""/>
                            </a:rPr>
                            <m:t>𝑋</m:t>
                          </m:r>
                        </m:e>
                        <m:sub>
                          <m:r>
                            <a:rPr lang="en-US" sz="1800" b="0" i="1">
                              <a:solidFill>
                                <a:prstClr val="black"/>
                              </a:solidFill>
                              <a:latin typeface="Cambria Math" charset="0"/>
                              <a:ea typeface=""/>
                              <a:cs typeface=""/>
                            </a:rPr>
                            <m:t>𝑡</m:t>
                          </m:r>
                          <m:r>
                            <a:rPr lang="en-US" sz="1800" b="0">
                              <a:solidFill>
                                <a:prstClr val="black"/>
                              </a:solidFill>
                              <a:latin typeface="Cambria Math" charset="0"/>
                              <a:ea typeface=""/>
                              <a:cs typeface=""/>
                            </a:rPr>
                            <m:t>−1</m:t>
                          </m:r>
                        </m:sub>
                      </m:sSub>
                      <m:r>
                        <a:rPr lang="en-US" sz="1800" b="0">
                          <a:solidFill>
                            <a:prstClr val="black"/>
                          </a:solidFill>
                          <a:latin typeface="Cambria Math" charset="0"/>
                          <a:ea typeface=""/>
                          <a:cs typeface=""/>
                        </a:rPr>
                        <m:t>+</m:t>
                      </m:r>
                      <m:r>
                        <a:rPr lang="en-US" sz="1800" b="0" i="1">
                          <a:solidFill>
                            <a:prstClr val="black"/>
                          </a:solidFill>
                          <a:latin typeface="Cambria Math" charset="0"/>
                          <a:ea typeface=""/>
                          <a:cs typeface=""/>
                        </a:rPr>
                        <m:t>𝐵</m:t>
                      </m:r>
                      <m:sSub>
                        <m:sSubPr>
                          <m:ctrlPr>
                            <a:rPr lang="en-US" sz="1800" b="0" i="1">
                              <a:solidFill>
                                <a:prstClr val="black"/>
                              </a:solidFill>
                              <a:latin typeface="Cambria Math" charset="0"/>
                              <a:ea typeface=""/>
                              <a:cs typeface=""/>
                            </a:rPr>
                          </m:ctrlPr>
                        </m:sSubPr>
                        <m:e>
                          <m:r>
                            <a:rPr lang="en-US" sz="1800" b="0" i="1">
                              <a:solidFill>
                                <a:prstClr val="black"/>
                              </a:solidFill>
                              <a:latin typeface="Cambria Math" charset="0"/>
                              <a:ea typeface=""/>
                              <a:cs typeface=""/>
                            </a:rPr>
                            <m:t>𝑈</m:t>
                          </m:r>
                        </m:e>
                        <m:sub>
                          <m:r>
                            <a:rPr lang="en-US" sz="1800" b="0" i="1">
                              <a:solidFill>
                                <a:prstClr val="black"/>
                              </a:solidFill>
                              <a:latin typeface="Cambria Math" charset="0"/>
                              <a:ea typeface=""/>
                              <a:cs typeface=""/>
                            </a:rPr>
                            <m:t>𝑡</m:t>
                          </m:r>
                          <m:r>
                            <a:rPr lang="en-US" sz="1800" b="0">
                              <a:solidFill>
                                <a:prstClr val="black"/>
                              </a:solidFill>
                              <a:latin typeface="Cambria Math" charset="0"/>
                              <a:ea typeface=""/>
                              <a:cs typeface=""/>
                            </a:rPr>
                            <m:t>−1</m:t>
                          </m:r>
                        </m:sub>
                      </m:sSub>
                    </m:oMath>
                  </m:oMathPara>
                </a14:m>
                <a:endParaRPr lang="en-US" sz="1800" b="0" i="1" dirty="0" smtClean="0">
                  <a:solidFill>
                    <a:prstClr val="black"/>
                  </a:solidFill>
                  <a:latin typeface="Cambria Math" charset="0"/>
                  <a:ea typeface=""/>
                  <a:cs typeface=""/>
                </a:endParaRPr>
              </a:p>
              <a:p>
                <a:pPr defTabSz="457200" fontAlgn="auto">
                  <a:spcBef>
                    <a:spcPts val="0"/>
                  </a:spcBef>
                  <a:spcAft>
                    <a:spcPts val="0"/>
                  </a:spcAft>
                </a:pPr>
                <a14:m>
                  <m:oMathPara xmlns:m="http://schemas.openxmlformats.org/officeDocument/2006/math">
                    <m:oMathParaPr>
                      <m:jc m:val="left"/>
                    </m:oMathParaPr>
                    <m:oMath xmlns:m="http://schemas.openxmlformats.org/officeDocument/2006/math">
                      <m:r>
                        <a:rPr lang="en-US" sz="1800" b="0">
                          <a:solidFill>
                            <a:prstClr val="black"/>
                          </a:solidFill>
                          <a:latin typeface="Cambria Math" charset="0"/>
                          <a:ea typeface=""/>
                          <a:cs typeface=""/>
                        </a:rPr>
                        <m:t>=</m:t>
                      </m:r>
                      <m:r>
                        <a:rPr lang="en-US" sz="1800" b="0" i="1">
                          <a:solidFill>
                            <a:prstClr val="black"/>
                          </a:solidFill>
                          <a:latin typeface="Cambria Math" charset="0"/>
                          <a:ea typeface=""/>
                          <a:cs typeface=""/>
                        </a:rPr>
                        <m:t>𝐴</m:t>
                      </m:r>
                      <m:d>
                        <m:dPr>
                          <m:ctrlPr>
                            <a:rPr lang="en-US" sz="1800" b="0" i="1">
                              <a:solidFill>
                                <a:prstClr val="black"/>
                              </a:solidFill>
                              <a:latin typeface="Cambria Math" charset="0"/>
                              <a:ea typeface=""/>
                              <a:cs typeface=""/>
                            </a:rPr>
                          </m:ctrlPr>
                        </m:dPr>
                        <m:e>
                          <m:r>
                            <a:rPr lang="en-US" sz="1800" b="0" i="1">
                              <a:solidFill>
                                <a:prstClr val="black"/>
                              </a:solidFill>
                              <a:latin typeface="Cambria Math" charset="0"/>
                              <a:ea typeface=""/>
                              <a:cs typeface=""/>
                            </a:rPr>
                            <m:t>𝐴</m:t>
                          </m:r>
                          <m:sSub>
                            <m:sSubPr>
                              <m:ctrlPr>
                                <a:rPr lang="en-US" sz="1800" b="0" i="1">
                                  <a:solidFill>
                                    <a:prstClr val="black"/>
                                  </a:solidFill>
                                  <a:latin typeface="Cambria Math" charset="0"/>
                                  <a:ea typeface=""/>
                                  <a:cs typeface=""/>
                                </a:rPr>
                              </m:ctrlPr>
                            </m:sSubPr>
                            <m:e>
                              <m:r>
                                <a:rPr lang="en-US" sz="1800" b="0" i="1">
                                  <a:solidFill>
                                    <a:prstClr val="black"/>
                                  </a:solidFill>
                                  <a:latin typeface="Cambria Math" charset="0"/>
                                  <a:ea typeface=""/>
                                  <a:cs typeface=""/>
                                </a:rPr>
                                <m:t>𝑋</m:t>
                              </m:r>
                            </m:e>
                            <m:sub>
                              <m:r>
                                <a:rPr lang="en-US" sz="1800" b="0" i="1">
                                  <a:solidFill>
                                    <a:prstClr val="black"/>
                                  </a:solidFill>
                                  <a:latin typeface="Cambria Math" charset="0"/>
                                  <a:ea typeface=""/>
                                  <a:cs typeface=""/>
                                </a:rPr>
                                <m:t>𝑡</m:t>
                              </m:r>
                              <m:r>
                                <a:rPr lang="en-US" sz="1800" b="0">
                                  <a:solidFill>
                                    <a:prstClr val="black"/>
                                  </a:solidFill>
                                  <a:latin typeface="Cambria Math" charset="0"/>
                                  <a:ea typeface=""/>
                                  <a:cs typeface=""/>
                                </a:rPr>
                                <m:t>−2</m:t>
                              </m:r>
                            </m:sub>
                          </m:sSub>
                          <m:r>
                            <a:rPr lang="en-US" sz="1800" b="0">
                              <a:solidFill>
                                <a:prstClr val="black"/>
                              </a:solidFill>
                              <a:latin typeface="Cambria Math" charset="0"/>
                              <a:ea typeface=""/>
                              <a:cs typeface=""/>
                            </a:rPr>
                            <m:t>+</m:t>
                          </m:r>
                          <m:r>
                            <a:rPr lang="en-US" sz="1800" b="0" i="1">
                              <a:solidFill>
                                <a:prstClr val="black"/>
                              </a:solidFill>
                              <a:latin typeface="Cambria Math" charset="0"/>
                              <a:ea typeface=""/>
                              <a:cs typeface=""/>
                            </a:rPr>
                            <m:t>𝐵</m:t>
                          </m:r>
                          <m:sSub>
                            <m:sSubPr>
                              <m:ctrlPr>
                                <a:rPr lang="en-US" sz="1800" b="0" i="1">
                                  <a:solidFill>
                                    <a:prstClr val="black"/>
                                  </a:solidFill>
                                  <a:latin typeface="Cambria Math" charset="0"/>
                                  <a:ea typeface=""/>
                                  <a:cs typeface=""/>
                                </a:rPr>
                              </m:ctrlPr>
                            </m:sSubPr>
                            <m:e>
                              <m:r>
                                <a:rPr lang="en-US" sz="1800" b="0" i="1">
                                  <a:solidFill>
                                    <a:prstClr val="black"/>
                                  </a:solidFill>
                                  <a:latin typeface="Cambria Math" charset="0"/>
                                  <a:ea typeface=""/>
                                  <a:cs typeface=""/>
                                </a:rPr>
                                <m:t>𝑈</m:t>
                              </m:r>
                            </m:e>
                            <m:sub>
                              <m:r>
                                <a:rPr lang="en-US" sz="1800" b="0" i="1">
                                  <a:solidFill>
                                    <a:prstClr val="black"/>
                                  </a:solidFill>
                                  <a:latin typeface="Cambria Math" charset="0"/>
                                  <a:ea typeface=""/>
                                  <a:cs typeface=""/>
                                </a:rPr>
                                <m:t>𝑡</m:t>
                              </m:r>
                              <m:r>
                                <a:rPr lang="en-US" sz="1800" b="0">
                                  <a:solidFill>
                                    <a:prstClr val="black"/>
                                  </a:solidFill>
                                  <a:latin typeface="Cambria Math" charset="0"/>
                                  <a:ea typeface=""/>
                                  <a:cs typeface=""/>
                                </a:rPr>
                                <m:t>−2</m:t>
                              </m:r>
                            </m:sub>
                          </m:sSub>
                        </m:e>
                      </m:d>
                      <m:r>
                        <a:rPr lang="en-US" sz="1800" b="0">
                          <a:solidFill>
                            <a:prstClr val="black"/>
                          </a:solidFill>
                          <a:latin typeface="Cambria Math" charset="0"/>
                          <a:ea typeface=""/>
                          <a:cs typeface=""/>
                        </a:rPr>
                        <m:t>+</m:t>
                      </m:r>
                      <m:r>
                        <a:rPr lang="en-US" sz="1800" b="0" i="1">
                          <a:solidFill>
                            <a:prstClr val="black"/>
                          </a:solidFill>
                          <a:latin typeface="Cambria Math" charset="0"/>
                          <a:ea typeface=""/>
                          <a:cs typeface=""/>
                        </a:rPr>
                        <m:t>𝐵</m:t>
                      </m:r>
                      <m:sSub>
                        <m:sSubPr>
                          <m:ctrlPr>
                            <a:rPr lang="en-US" sz="1800" b="0" i="1">
                              <a:solidFill>
                                <a:prstClr val="black"/>
                              </a:solidFill>
                              <a:latin typeface="Cambria Math" charset="0"/>
                              <a:ea typeface=""/>
                              <a:cs typeface=""/>
                            </a:rPr>
                          </m:ctrlPr>
                        </m:sSubPr>
                        <m:e>
                          <m:r>
                            <a:rPr lang="en-US" sz="1800" b="0" i="1">
                              <a:solidFill>
                                <a:prstClr val="black"/>
                              </a:solidFill>
                              <a:latin typeface="Cambria Math" charset="0"/>
                              <a:ea typeface=""/>
                              <a:cs typeface=""/>
                            </a:rPr>
                            <m:t>𝑈</m:t>
                          </m:r>
                        </m:e>
                        <m:sub>
                          <m:r>
                            <a:rPr lang="en-US" sz="1800" b="0" i="1">
                              <a:solidFill>
                                <a:prstClr val="black"/>
                              </a:solidFill>
                              <a:latin typeface="Cambria Math" charset="0"/>
                              <a:ea typeface=""/>
                              <a:cs typeface=""/>
                            </a:rPr>
                            <m:t>𝑡</m:t>
                          </m:r>
                          <m:r>
                            <a:rPr lang="en-US" sz="1800" b="0">
                              <a:solidFill>
                                <a:prstClr val="black"/>
                              </a:solidFill>
                              <a:latin typeface="Cambria Math" charset="0"/>
                              <a:ea typeface=""/>
                              <a:cs typeface=""/>
                            </a:rPr>
                            <m:t>−1</m:t>
                          </m:r>
                        </m:sub>
                      </m:sSub>
                    </m:oMath>
                  </m:oMathPara>
                </a14:m>
                <a:endParaRPr lang="en-US" sz="1800" b="0" i="1" dirty="0" smtClean="0">
                  <a:solidFill>
                    <a:prstClr val="black"/>
                  </a:solidFill>
                  <a:latin typeface="Cambria Math" charset="0"/>
                  <a:ea typeface=""/>
                  <a:cs typeface=""/>
                </a:endParaRPr>
              </a:p>
              <a:p>
                <a:pPr defTabSz="457200" fontAlgn="auto">
                  <a:spcBef>
                    <a:spcPts val="0"/>
                  </a:spcBef>
                  <a:spcAft>
                    <a:spcPts val="0"/>
                  </a:spcAft>
                </a:pPr>
                <a14:m>
                  <m:oMathPara xmlns:m="http://schemas.openxmlformats.org/officeDocument/2006/math">
                    <m:oMathParaPr>
                      <m:jc m:val="left"/>
                    </m:oMathParaPr>
                    <m:oMath xmlns:m="http://schemas.openxmlformats.org/officeDocument/2006/math">
                      <m:r>
                        <a:rPr lang="en-US" sz="1800" b="0">
                          <a:solidFill>
                            <a:prstClr val="black"/>
                          </a:solidFill>
                          <a:latin typeface="Cambria Math" charset="0"/>
                          <a:ea typeface=""/>
                          <a:cs typeface=""/>
                        </a:rPr>
                        <m:t>=</m:t>
                      </m:r>
                      <m:sSup>
                        <m:sSupPr>
                          <m:ctrlPr>
                            <a:rPr lang="en-US" sz="1800" b="0" i="1">
                              <a:solidFill>
                                <a:prstClr val="black"/>
                              </a:solidFill>
                              <a:latin typeface="Cambria Math" charset="0"/>
                              <a:ea typeface=""/>
                              <a:cs typeface=""/>
                            </a:rPr>
                          </m:ctrlPr>
                        </m:sSupPr>
                        <m:e>
                          <m:r>
                            <a:rPr lang="en-US" sz="1800" b="0" i="1">
                              <a:solidFill>
                                <a:prstClr val="black"/>
                              </a:solidFill>
                              <a:latin typeface="Cambria Math" charset="0"/>
                              <a:ea typeface=""/>
                              <a:cs typeface=""/>
                            </a:rPr>
                            <m:t>𝐴</m:t>
                          </m:r>
                        </m:e>
                        <m:sup>
                          <m:r>
                            <a:rPr lang="en-US" sz="1800" b="0">
                              <a:solidFill>
                                <a:prstClr val="black"/>
                              </a:solidFill>
                              <a:latin typeface="Cambria Math" charset="0"/>
                              <a:ea typeface=""/>
                              <a:cs typeface=""/>
                            </a:rPr>
                            <m:t>2</m:t>
                          </m:r>
                        </m:sup>
                      </m:sSup>
                      <m:sSub>
                        <m:sSubPr>
                          <m:ctrlPr>
                            <a:rPr lang="en-US" sz="1800" b="0" i="1">
                              <a:solidFill>
                                <a:prstClr val="black"/>
                              </a:solidFill>
                              <a:latin typeface="Cambria Math" charset="0"/>
                              <a:ea typeface=""/>
                              <a:cs typeface=""/>
                            </a:rPr>
                          </m:ctrlPr>
                        </m:sSubPr>
                        <m:e>
                          <m:r>
                            <a:rPr lang="en-US" sz="1800" b="0" i="1">
                              <a:solidFill>
                                <a:prstClr val="black"/>
                              </a:solidFill>
                              <a:latin typeface="Cambria Math" charset="0"/>
                              <a:ea typeface=""/>
                              <a:cs typeface=""/>
                            </a:rPr>
                            <m:t>𝑋</m:t>
                          </m:r>
                        </m:e>
                        <m:sub>
                          <m:r>
                            <a:rPr lang="en-US" sz="1800" b="0" i="1">
                              <a:solidFill>
                                <a:prstClr val="black"/>
                              </a:solidFill>
                              <a:latin typeface="Cambria Math" charset="0"/>
                              <a:ea typeface=""/>
                              <a:cs typeface=""/>
                            </a:rPr>
                            <m:t>𝑡</m:t>
                          </m:r>
                          <m:r>
                            <a:rPr lang="en-US" sz="1800" b="0">
                              <a:solidFill>
                                <a:prstClr val="black"/>
                              </a:solidFill>
                              <a:latin typeface="Cambria Math" charset="0"/>
                              <a:ea typeface=""/>
                              <a:cs typeface=""/>
                            </a:rPr>
                            <m:t>−2</m:t>
                          </m:r>
                        </m:sub>
                      </m:sSub>
                      <m:r>
                        <a:rPr lang="en-US" sz="1800" b="0">
                          <a:solidFill>
                            <a:prstClr val="black"/>
                          </a:solidFill>
                          <a:latin typeface="Cambria Math" charset="0"/>
                          <a:ea typeface=""/>
                          <a:cs typeface=""/>
                        </a:rPr>
                        <m:t>+</m:t>
                      </m:r>
                      <m:r>
                        <a:rPr lang="en-US" sz="1800" b="0" i="1">
                          <a:solidFill>
                            <a:prstClr val="black"/>
                          </a:solidFill>
                          <a:latin typeface="Cambria Math" charset="0"/>
                          <a:ea typeface=""/>
                          <a:cs typeface=""/>
                        </a:rPr>
                        <m:t>𝐴𝐵</m:t>
                      </m:r>
                      <m:sSub>
                        <m:sSubPr>
                          <m:ctrlPr>
                            <a:rPr lang="en-US" sz="1800" b="0" i="1">
                              <a:solidFill>
                                <a:prstClr val="black"/>
                              </a:solidFill>
                              <a:latin typeface="Cambria Math" charset="0"/>
                              <a:ea typeface=""/>
                              <a:cs typeface=""/>
                            </a:rPr>
                          </m:ctrlPr>
                        </m:sSubPr>
                        <m:e>
                          <m:r>
                            <a:rPr lang="en-US" sz="1800" b="0" i="1">
                              <a:solidFill>
                                <a:prstClr val="black"/>
                              </a:solidFill>
                              <a:latin typeface="Cambria Math" charset="0"/>
                              <a:ea typeface=""/>
                              <a:cs typeface=""/>
                            </a:rPr>
                            <m:t>𝑈</m:t>
                          </m:r>
                        </m:e>
                        <m:sub>
                          <m:r>
                            <a:rPr lang="en-US" sz="1800" b="0" i="1">
                              <a:solidFill>
                                <a:prstClr val="black"/>
                              </a:solidFill>
                              <a:latin typeface="Cambria Math" charset="0"/>
                              <a:ea typeface=""/>
                              <a:cs typeface=""/>
                            </a:rPr>
                            <m:t>𝑡</m:t>
                          </m:r>
                          <m:r>
                            <a:rPr lang="en-US" sz="1800" b="0">
                              <a:solidFill>
                                <a:prstClr val="black"/>
                              </a:solidFill>
                              <a:latin typeface="Cambria Math" charset="0"/>
                              <a:ea typeface=""/>
                              <a:cs typeface=""/>
                            </a:rPr>
                            <m:t>−2</m:t>
                          </m:r>
                        </m:sub>
                      </m:sSub>
                      <m:r>
                        <a:rPr lang="en-US" sz="1800" b="0">
                          <a:solidFill>
                            <a:prstClr val="black"/>
                          </a:solidFill>
                          <a:latin typeface="Cambria Math" charset="0"/>
                          <a:ea typeface=""/>
                          <a:cs typeface=""/>
                        </a:rPr>
                        <m:t>+</m:t>
                      </m:r>
                      <m:r>
                        <a:rPr lang="en-US" sz="1800" b="0" i="1">
                          <a:solidFill>
                            <a:prstClr val="black"/>
                          </a:solidFill>
                          <a:latin typeface="Cambria Math" charset="0"/>
                          <a:ea typeface=""/>
                          <a:cs typeface=""/>
                        </a:rPr>
                        <m:t>𝐵</m:t>
                      </m:r>
                      <m:sSub>
                        <m:sSubPr>
                          <m:ctrlPr>
                            <a:rPr lang="en-US" sz="1800" b="0" i="1">
                              <a:solidFill>
                                <a:prstClr val="black"/>
                              </a:solidFill>
                              <a:latin typeface="Cambria Math" charset="0"/>
                              <a:ea typeface=""/>
                              <a:cs typeface=""/>
                            </a:rPr>
                          </m:ctrlPr>
                        </m:sSubPr>
                        <m:e>
                          <m:r>
                            <a:rPr lang="en-US" sz="1800" b="0" i="1">
                              <a:solidFill>
                                <a:prstClr val="black"/>
                              </a:solidFill>
                              <a:latin typeface="Cambria Math" charset="0"/>
                              <a:ea typeface=""/>
                              <a:cs typeface=""/>
                            </a:rPr>
                            <m:t>𝑈</m:t>
                          </m:r>
                        </m:e>
                        <m:sub>
                          <m:r>
                            <a:rPr lang="en-US" sz="1800" b="0" i="1">
                              <a:solidFill>
                                <a:prstClr val="black"/>
                              </a:solidFill>
                              <a:latin typeface="Cambria Math" charset="0"/>
                              <a:ea typeface=""/>
                              <a:cs typeface=""/>
                            </a:rPr>
                            <m:t>𝑡</m:t>
                          </m:r>
                          <m:r>
                            <a:rPr lang="en-US" sz="1800" b="0">
                              <a:solidFill>
                                <a:prstClr val="black"/>
                              </a:solidFill>
                              <a:latin typeface="Cambria Math" charset="0"/>
                              <a:ea typeface=""/>
                              <a:cs typeface=""/>
                            </a:rPr>
                            <m:t>−1</m:t>
                          </m:r>
                        </m:sub>
                      </m:sSub>
                      <m:r>
                        <a:rPr lang="en-US" sz="1800" b="0">
                          <a:solidFill>
                            <a:prstClr val="black"/>
                          </a:solidFill>
                          <a:latin typeface="Cambria Math" charset="0"/>
                          <a:ea typeface=""/>
                          <a:cs typeface=""/>
                        </a:rPr>
                        <m:t>=</m:t>
                      </m:r>
                      <m:sSup>
                        <m:sSupPr>
                          <m:ctrlPr>
                            <a:rPr lang="en-US" sz="1800" b="0" i="1">
                              <a:solidFill>
                                <a:prstClr val="black"/>
                              </a:solidFill>
                              <a:latin typeface="Cambria Math" charset="0"/>
                              <a:ea typeface=""/>
                              <a:cs typeface=""/>
                            </a:rPr>
                          </m:ctrlPr>
                        </m:sSupPr>
                        <m:e>
                          <m:r>
                            <a:rPr lang="en-US" sz="1800" b="0" i="1">
                              <a:solidFill>
                                <a:prstClr val="black"/>
                              </a:solidFill>
                              <a:latin typeface="Cambria Math" charset="0"/>
                              <a:ea typeface=""/>
                              <a:cs typeface=""/>
                            </a:rPr>
                            <m:t>𝐴</m:t>
                          </m:r>
                        </m:e>
                        <m:sup>
                          <m:r>
                            <a:rPr lang="en-US" sz="1800" b="0">
                              <a:solidFill>
                                <a:prstClr val="black"/>
                              </a:solidFill>
                              <a:latin typeface="Cambria Math" charset="0"/>
                              <a:ea typeface=""/>
                              <a:cs typeface=""/>
                            </a:rPr>
                            <m:t>3</m:t>
                          </m:r>
                        </m:sup>
                      </m:sSup>
                      <m:sSub>
                        <m:sSubPr>
                          <m:ctrlPr>
                            <a:rPr lang="en-US" sz="1800" b="0" i="1">
                              <a:solidFill>
                                <a:prstClr val="black"/>
                              </a:solidFill>
                              <a:latin typeface="Cambria Math" charset="0"/>
                              <a:ea typeface=""/>
                              <a:cs typeface=""/>
                            </a:rPr>
                          </m:ctrlPr>
                        </m:sSubPr>
                        <m:e>
                          <m:r>
                            <a:rPr lang="en-US" sz="1800" b="0" i="1">
                              <a:solidFill>
                                <a:prstClr val="black"/>
                              </a:solidFill>
                              <a:latin typeface="Cambria Math" charset="0"/>
                              <a:ea typeface=""/>
                              <a:cs typeface=""/>
                            </a:rPr>
                            <m:t>𝑋</m:t>
                          </m:r>
                        </m:e>
                        <m:sub>
                          <m:r>
                            <a:rPr lang="en-US" sz="1800" b="0" i="1">
                              <a:solidFill>
                                <a:prstClr val="black"/>
                              </a:solidFill>
                              <a:latin typeface="Cambria Math" charset="0"/>
                              <a:ea typeface=""/>
                              <a:cs typeface=""/>
                            </a:rPr>
                            <m:t>𝑡</m:t>
                          </m:r>
                          <m:r>
                            <a:rPr lang="en-US" sz="1800" b="0">
                              <a:solidFill>
                                <a:prstClr val="black"/>
                              </a:solidFill>
                              <a:latin typeface="Cambria Math" charset="0"/>
                              <a:ea typeface=""/>
                              <a:cs typeface=""/>
                            </a:rPr>
                            <m:t>−3</m:t>
                          </m:r>
                        </m:sub>
                      </m:sSub>
                      <m:r>
                        <a:rPr lang="en-US" sz="1800" b="0">
                          <a:solidFill>
                            <a:prstClr val="black"/>
                          </a:solidFill>
                          <a:latin typeface="Cambria Math" charset="0"/>
                          <a:ea typeface=""/>
                          <a:cs typeface=""/>
                        </a:rPr>
                        <m:t>+</m:t>
                      </m:r>
                      <m:sSup>
                        <m:sSupPr>
                          <m:ctrlPr>
                            <a:rPr lang="en-US" sz="1800" b="0" i="1">
                              <a:solidFill>
                                <a:prstClr val="black"/>
                              </a:solidFill>
                              <a:latin typeface="Cambria Math" charset="0"/>
                              <a:ea typeface=""/>
                              <a:cs typeface=""/>
                            </a:rPr>
                          </m:ctrlPr>
                        </m:sSupPr>
                        <m:e>
                          <m:r>
                            <a:rPr lang="en-US" sz="1800" b="0" i="1">
                              <a:solidFill>
                                <a:prstClr val="black"/>
                              </a:solidFill>
                              <a:latin typeface="Cambria Math" charset="0"/>
                              <a:ea typeface=""/>
                              <a:cs typeface=""/>
                            </a:rPr>
                            <m:t>𝐴</m:t>
                          </m:r>
                        </m:e>
                        <m:sup>
                          <m:r>
                            <a:rPr lang="en-US" sz="1800" b="0">
                              <a:solidFill>
                                <a:prstClr val="black"/>
                              </a:solidFill>
                              <a:latin typeface="Cambria Math" charset="0"/>
                              <a:ea typeface=""/>
                              <a:cs typeface=""/>
                            </a:rPr>
                            <m:t>2</m:t>
                          </m:r>
                        </m:sup>
                      </m:sSup>
                      <m:sSub>
                        <m:sSubPr>
                          <m:ctrlPr>
                            <a:rPr lang="en-US" sz="1800" b="0" i="1">
                              <a:solidFill>
                                <a:prstClr val="black"/>
                              </a:solidFill>
                              <a:latin typeface="Cambria Math" charset="0"/>
                              <a:ea typeface=""/>
                              <a:cs typeface=""/>
                            </a:rPr>
                          </m:ctrlPr>
                        </m:sSubPr>
                        <m:e>
                          <m:r>
                            <a:rPr lang="en-US" sz="1800" b="0" i="1">
                              <a:solidFill>
                                <a:prstClr val="black"/>
                              </a:solidFill>
                              <a:latin typeface="Cambria Math" charset="0"/>
                              <a:ea typeface=""/>
                              <a:cs typeface=""/>
                            </a:rPr>
                            <m:t>𝐵𝑈</m:t>
                          </m:r>
                        </m:e>
                        <m:sub>
                          <m:r>
                            <a:rPr lang="en-US" sz="1800" b="0" i="1">
                              <a:solidFill>
                                <a:prstClr val="black"/>
                              </a:solidFill>
                              <a:latin typeface="Cambria Math" charset="0"/>
                              <a:ea typeface=""/>
                              <a:cs typeface=""/>
                            </a:rPr>
                            <m:t>𝑡</m:t>
                          </m:r>
                          <m:r>
                            <a:rPr lang="en-US" sz="1800" b="0">
                              <a:solidFill>
                                <a:prstClr val="black"/>
                              </a:solidFill>
                              <a:latin typeface="Cambria Math" charset="0"/>
                              <a:ea typeface=""/>
                              <a:cs typeface=""/>
                            </a:rPr>
                            <m:t>−3</m:t>
                          </m:r>
                        </m:sub>
                      </m:sSub>
                      <m:r>
                        <a:rPr lang="en-US" sz="1800" b="0">
                          <a:solidFill>
                            <a:prstClr val="black"/>
                          </a:solidFill>
                          <a:latin typeface="Cambria Math" charset="0"/>
                          <a:ea typeface=""/>
                          <a:cs typeface=""/>
                        </a:rPr>
                        <m:t>+</m:t>
                      </m:r>
                      <m:r>
                        <a:rPr lang="en-US" sz="1800" b="0" i="1">
                          <a:solidFill>
                            <a:prstClr val="black"/>
                          </a:solidFill>
                          <a:latin typeface="Cambria Math" charset="0"/>
                          <a:ea typeface=""/>
                          <a:cs typeface=""/>
                        </a:rPr>
                        <m:t>𝐴𝐵</m:t>
                      </m:r>
                      <m:sSub>
                        <m:sSubPr>
                          <m:ctrlPr>
                            <a:rPr lang="en-US" sz="1800" b="0" i="1">
                              <a:solidFill>
                                <a:prstClr val="black"/>
                              </a:solidFill>
                              <a:latin typeface="Cambria Math" charset="0"/>
                              <a:ea typeface=""/>
                              <a:cs typeface=""/>
                            </a:rPr>
                          </m:ctrlPr>
                        </m:sSubPr>
                        <m:e>
                          <m:r>
                            <a:rPr lang="en-US" sz="1800" b="0" i="1">
                              <a:solidFill>
                                <a:prstClr val="black"/>
                              </a:solidFill>
                              <a:latin typeface="Cambria Math" charset="0"/>
                              <a:ea typeface=""/>
                              <a:cs typeface=""/>
                            </a:rPr>
                            <m:t>𝑈</m:t>
                          </m:r>
                        </m:e>
                        <m:sub>
                          <m:r>
                            <a:rPr lang="en-US" sz="1800" b="0" i="1">
                              <a:solidFill>
                                <a:prstClr val="black"/>
                              </a:solidFill>
                              <a:latin typeface="Cambria Math" charset="0"/>
                              <a:ea typeface=""/>
                              <a:cs typeface=""/>
                            </a:rPr>
                            <m:t>𝑡</m:t>
                          </m:r>
                          <m:r>
                            <a:rPr lang="en-US" sz="1800" b="0">
                              <a:solidFill>
                                <a:prstClr val="black"/>
                              </a:solidFill>
                              <a:latin typeface="Cambria Math" charset="0"/>
                              <a:ea typeface=""/>
                              <a:cs typeface=""/>
                            </a:rPr>
                            <m:t>−2</m:t>
                          </m:r>
                        </m:sub>
                      </m:sSub>
                      <m:r>
                        <a:rPr lang="en-US" sz="1800" b="0">
                          <a:solidFill>
                            <a:prstClr val="black"/>
                          </a:solidFill>
                          <a:latin typeface="Cambria Math" charset="0"/>
                          <a:ea typeface=""/>
                          <a:cs typeface=""/>
                        </a:rPr>
                        <m:t>+</m:t>
                      </m:r>
                      <m:r>
                        <a:rPr lang="en-US" sz="1800" b="0" i="1">
                          <a:solidFill>
                            <a:prstClr val="black"/>
                          </a:solidFill>
                          <a:latin typeface="Cambria Math" charset="0"/>
                          <a:ea typeface=""/>
                          <a:cs typeface=""/>
                        </a:rPr>
                        <m:t>𝐵</m:t>
                      </m:r>
                      <m:sSub>
                        <m:sSubPr>
                          <m:ctrlPr>
                            <a:rPr lang="en-US" sz="1800" b="0" i="1">
                              <a:solidFill>
                                <a:prstClr val="black"/>
                              </a:solidFill>
                              <a:latin typeface="Cambria Math" charset="0"/>
                              <a:ea typeface=""/>
                              <a:cs typeface=""/>
                            </a:rPr>
                          </m:ctrlPr>
                        </m:sSubPr>
                        <m:e>
                          <m:r>
                            <a:rPr lang="en-US" sz="1800" b="0" i="1">
                              <a:solidFill>
                                <a:prstClr val="black"/>
                              </a:solidFill>
                              <a:latin typeface="Cambria Math" charset="0"/>
                              <a:ea typeface=""/>
                              <a:cs typeface=""/>
                            </a:rPr>
                            <m:t>𝑈</m:t>
                          </m:r>
                        </m:e>
                        <m:sub>
                          <m:r>
                            <a:rPr lang="en-US" sz="1800" b="0" i="1">
                              <a:solidFill>
                                <a:prstClr val="black"/>
                              </a:solidFill>
                              <a:latin typeface="Cambria Math" charset="0"/>
                              <a:ea typeface=""/>
                              <a:cs typeface=""/>
                            </a:rPr>
                            <m:t>𝑡</m:t>
                          </m:r>
                          <m:r>
                            <a:rPr lang="en-US" sz="1800" b="0">
                              <a:solidFill>
                                <a:prstClr val="black"/>
                              </a:solidFill>
                              <a:latin typeface="Cambria Math" charset="0"/>
                              <a:ea typeface=""/>
                              <a:cs typeface=""/>
                            </a:rPr>
                            <m:t>−1</m:t>
                          </m:r>
                        </m:sub>
                      </m:sSub>
                    </m:oMath>
                  </m:oMathPara>
                </a14:m>
                <a:endParaRPr lang="en-US" sz="1800" b="0" i="1" dirty="0" smtClean="0">
                  <a:solidFill>
                    <a:prstClr val="black"/>
                  </a:solidFill>
                  <a:latin typeface="Cambria Math" charset="0"/>
                  <a:ea typeface=""/>
                  <a:cs typeface=""/>
                </a:endParaRPr>
              </a:p>
              <a:p>
                <a:pPr defTabSz="457200" fontAlgn="auto">
                  <a:spcBef>
                    <a:spcPts val="0"/>
                  </a:spcBef>
                  <a:spcAft>
                    <a:spcPts val="0"/>
                  </a:spcAft>
                </a:pPr>
                <a14:m>
                  <m:oMathPara xmlns:m="http://schemas.openxmlformats.org/officeDocument/2006/math">
                    <m:oMathParaPr>
                      <m:jc m:val="left"/>
                    </m:oMathParaPr>
                    <m:oMath xmlns:m="http://schemas.openxmlformats.org/officeDocument/2006/math">
                      <m:r>
                        <a:rPr lang="en-US" sz="1800" b="0">
                          <a:solidFill>
                            <a:prstClr val="black"/>
                          </a:solidFill>
                          <a:latin typeface="Cambria Math" charset="0"/>
                          <a:ea typeface=""/>
                          <a:cs typeface=""/>
                        </a:rPr>
                        <m:t>=…</m:t>
                      </m:r>
                    </m:oMath>
                  </m:oMathPara>
                </a14:m>
                <a:endParaRPr lang="en-US" sz="1800" b="0" dirty="0" smtClean="0">
                  <a:solidFill>
                    <a:prstClr val="black"/>
                  </a:solidFill>
                  <a:latin typeface="Cambria Math" charset="0"/>
                  <a:ea typeface=""/>
                  <a:cs typeface=""/>
                </a:endParaRPr>
              </a:p>
              <a:p>
                <a:pPr defTabSz="457200" fontAlgn="auto">
                  <a:spcBef>
                    <a:spcPts val="0"/>
                  </a:spcBef>
                  <a:spcAft>
                    <a:spcPts val="0"/>
                  </a:spcAft>
                </a:pPr>
                <a14:m>
                  <m:oMathPara xmlns:m="http://schemas.openxmlformats.org/officeDocument/2006/math">
                    <m:oMathParaPr>
                      <m:jc m:val="left"/>
                    </m:oMathParaPr>
                    <m:oMath xmlns:m="http://schemas.openxmlformats.org/officeDocument/2006/math">
                      <m:r>
                        <a:rPr lang="en-US" sz="1800" b="0">
                          <a:solidFill>
                            <a:prstClr val="black"/>
                          </a:solidFill>
                          <a:latin typeface="Cambria Math" charset="0"/>
                          <a:ea typeface=""/>
                          <a:cs typeface=""/>
                        </a:rPr>
                        <m:t>=</m:t>
                      </m:r>
                      <m:sSup>
                        <m:sSupPr>
                          <m:ctrlPr>
                            <a:rPr lang="en-US" sz="1800" b="0" i="1">
                              <a:solidFill>
                                <a:prstClr val="black"/>
                              </a:solidFill>
                              <a:latin typeface="Cambria Math" charset="0"/>
                              <a:ea typeface=""/>
                              <a:cs typeface=""/>
                            </a:rPr>
                          </m:ctrlPr>
                        </m:sSupPr>
                        <m:e>
                          <m:r>
                            <a:rPr lang="en-US" sz="1800" b="0" i="1">
                              <a:solidFill>
                                <a:prstClr val="black"/>
                              </a:solidFill>
                              <a:latin typeface="Cambria Math" charset="0"/>
                              <a:ea typeface=""/>
                              <a:cs typeface=""/>
                            </a:rPr>
                            <m:t>𝐴</m:t>
                          </m:r>
                        </m:e>
                        <m:sup>
                          <m:r>
                            <a:rPr lang="en-US" sz="1800" b="0" i="1">
                              <a:solidFill>
                                <a:prstClr val="black"/>
                              </a:solidFill>
                              <a:latin typeface="Cambria Math" charset="0"/>
                              <a:ea typeface=""/>
                              <a:cs typeface=""/>
                            </a:rPr>
                            <m:t>𝑡</m:t>
                          </m:r>
                          <m:r>
                            <a:rPr lang="en-US" sz="1800" b="0">
                              <a:solidFill>
                                <a:prstClr val="black"/>
                              </a:solidFill>
                              <a:latin typeface="Cambria Math" charset="0"/>
                              <a:ea typeface=""/>
                              <a:cs typeface=""/>
                            </a:rPr>
                            <m:t>−1</m:t>
                          </m:r>
                        </m:sup>
                      </m:sSup>
                      <m:sSub>
                        <m:sSubPr>
                          <m:ctrlPr>
                            <a:rPr lang="en-US" sz="1800" b="0" i="1">
                              <a:solidFill>
                                <a:prstClr val="black"/>
                              </a:solidFill>
                              <a:latin typeface="Cambria Math" charset="0"/>
                              <a:ea typeface=""/>
                              <a:cs typeface=""/>
                            </a:rPr>
                          </m:ctrlPr>
                        </m:sSubPr>
                        <m:e>
                          <m:r>
                            <a:rPr lang="en-US" sz="1800" b="0" i="1">
                              <a:solidFill>
                                <a:prstClr val="black"/>
                              </a:solidFill>
                              <a:latin typeface="Cambria Math" charset="0"/>
                              <a:ea typeface=""/>
                              <a:cs typeface=""/>
                            </a:rPr>
                            <m:t>𝑋</m:t>
                          </m:r>
                        </m:e>
                        <m:sub>
                          <m:r>
                            <a:rPr lang="en-US" sz="1800" b="0">
                              <a:solidFill>
                                <a:prstClr val="black"/>
                              </a:solidFill>
                              <a:latin typeface="Cambria Math" charset="0"/>
                              <a:ea typeface=""/>
                              <a:cs typeface=""/>
                            </a:rPr>
                            <m:t>1</m:t>
                          </m:r>
                        </m:sub>
                      </m:sSub>
                      <m:r>
                        <a:rPr lang="en-US" sz="1800" b="0">
                          <a:solidFill>
                            <a:prstClr val="black"/>
                          </a:solidFill>
                          <a:latin typeface="Cambria Math" charset="0"/>
                          <a:ea typeface=""/>
                          <a:cs typeface=""/>
                        </a:rPr>
                        <m:t>+</m:t>
                      </m:r>
                      <m:sSup>
                        <m:sSupPr>
                          <m:ctrlPr>
                            <a:rPr lang="en-US" sz="1800" b="0" i="1">
                              <a:solidFill>
                                <a:prstClr val="black"/>
                              </a:solidFill>
                              <a:latin typeface="Cambria Math" charset="0"/>
                              <a:ea typeface=""/>
                              <a:cs typeface=""/>
                            </a:rPr>
                          </m:ctrlPr>
                        </m:sSupPr>
                        <m:e>
                          <m:r>
                            <a:rPr lang="en-US" sz="1800" b="0" i="1">
                              <a:solidFill>
                                <a:prstClr val="black"/>
                              </a:solidFill>
                              <a:latin typeface="Cambria Math" charset="0"/>
                              <a:ea typeface=""/>
                              <a:cs typeface=""/>
                            </a:rPr>
                            <m:t>𝐴</m:t>
                          </m:r>
                        </m:e>
                        <m:sup>
                          <m:r>
                            <a:rPr lang="en-US" sz="1800" b="0" i="1">
                              <a:solidFill>
                                <a:prstClr val="black"/>
                              </a:solidFill>
                              <a:latin typeface="Cambria Math" charset="0"/>
                              <a:ea typeface=""/>
                              <a:cs typeface=""/>
                            </a:rPr>
                            <m:t>𝑡</m:t>
                          </m:r>
                          <m:r>
                            <a:rPr lang="en-US" sz="1800" b="0">
                              <a:solidFill>
                                <a:prstClr val="black"/>
                              </a:solidFill>
                              <a:latin typeface="Cambria Math" charset="0"/>
                              <a:ea typeface=""/>
                              <a:cs typeface=""/>
                            </a:rPr>
                            <m:t>−2</m:t>
                          </m:r>
                        </m:sup>
                      </m:sSup>
                      <m:sSub>
                        <m:sSubPr>
                          <m:ctrlPr>
                            <a:rPr lang="en-US" sz="1800" b="0" i="1">
                              <a:solidFill>
                                <a:prstClr val="black"/>
                              </a:solidFill>
                              <a:latin typeface="Cambria Math" charset="0"/>
                              <a:ea typeface=""/>
                              <a:cs typeface=""/>
                            </a:rPr>
                          </m:ctrlPr>
                        </m:sSubPr>
                        <m:e>
                          <m:r>
                            <a:rPr lang="en-US" sz="1800" b="0" i="1">
                              <a:solidFill>
                                <a:prstClr val="black"/>
                              </a:solidFill>
                              <a:latin typeface="Cambria Math" charset="0"/>
                              <a:ea typeface=""/>
                              <a:cs typeface=""/>
                            </a:rPr>
                            <m:t>𝐵𝑈</m:t>
                          </m:r>
                        </m:e>
                        <m:sub>
                          <m:r>
                            <a:rPr lang="en-US" sz="1800" b="0">
                              <a:solidFill>
                                <a:prstClr val="black"/>
                              </a:solidFill>
                              <a:latin typeface="Cambria Math" charset="0"/>
                              <a:ea typeface=""/>
                              <a:cs typeface=""/>
                            </a:rPr>
                            <m:t>1</m:t>
                          </m:r>
                        </m:sub>
                      </m:sSub>
                      <m:r>
                        <a:rPr lang="en-US" sz="1800" b="0">
                          <a:solidFill>
                            <a:prstClr val="black"/>
                          </a:solidFill>
                          <a:latin typeface="Cambria Math" charset="0"/>
                          <a:ea typeface=""/>
                          <a:cs typeface=""/>
                        </a:rPr>
                        <m:t>+</m:t>
                      </m:r>
                      <m:sSup>
                        <m:sSupPr>
                          <m:ctrlPr>
                            <a:rPr lang="en-US" sz="1800" b="0" i="1">
                              <a:solidFill>
                                <a:prstClr val="black"/>
                              </a:solidFill>
                              <a:latin typeface="Cambria Math" charset="0"/>
                              <a:ea typeface=""/>
                              <a:cs typeface=""/>
                            </a:rPr>
                          </m:ctrlPr>
                        </m:sSupPr>
                        <m:e>
                          <m:r>
                            <a:rPr lang="en-US" sz="1800" b="0" i="1">
                              <a:solidFill>
                                <a:prstClr val="black"/>
                              </a:solidFill>
                              <a:latin typeface="Cambria Math" charset="0"/>
                              <a:ea typeface=""/>
                              <a:cs typeface=""/>
                            </a:rPr>
                            <m:t>𝐴</m:t>
                          </m:r>
                        </m:e>
                        <m:sup>
                          <m:r>
                            <a:rPr lang="en-US" sz="1800" b="0" i="1">
                              <a:solidFill>
                                <a:prstClr val="black"/>
                              </a:solidFill>
                              <a:latin typeface="Cambria Math" charset="0"/>
                              <a:ea typeface=""/>
                              <a:cs typeface=""/>
                            </a:rPr>
                            <m:t>𝑡</m:t>
                          </m:r>
                          <m:r>
                            <a:rPr lang="en-US" sz="1800" b="0">
                              <a:solidFill>
                                <a:prstClr val="black"/>
                              </a:solidFill>
                              <a:latin typeface="Cambria Math" charset="0"/>
                              <a:ea typeface=""/>
                              <a:cs typeface=""/>
                            </a:rPr>
                            <m:t>−3</m:t>
                          </m:r>
                        </m:sup>
                      </m:sSup>
                      <m:sSub>
                        <m:sSubPr>
                          <m:ctrlPr>
                            <a:rPr lang="en-US" sz="1800" b="0" i="1">
                              <a:solidFill>
                                <a:prstClr val="black"/>
                              </a:solidFill>
                              <a:latin typeface="Cambria Math" charset="0"/>
                              <a:ea typeface=""/>
                              <a:cs typeface=""/>
                            </a:rPr>
                          </m:ctrlPr>
                        </m:sSubPr>
                        <m:e>
                          <m:r>
                            <a:rPr lang="en-US" sz="1800" b="0" i="1">
                              <a:solidFill>
                                <a:prstClr val="black"/>
                              </a:solidFill>
                              <a:latin typeface="Cambria Math" charset="0"/>
                              <a:ea typeface=""/>
                              <a:cs typeface=""/>
                            </a:rPr>
                            <m:t>𝐵𝑈</m:t>
                          </m:r>
                        </m:e>
                        <m:sub>
                          <m:r>
                            <a:rPr lang="en-US" sz="1800" b="0">
                              <a:solidFill>
                                <a:prstClr val="black"/>
                              </a:solidFill>
                              <a:latin typeface="Cambria Math" charset="0"/>
                              <a:ea typeface=""/>
                              <a:cs typeface=""/>
                            </a:rPr>
                            <m:t>2</m:t>
                          </m:r>
                        </m:sub>
                      </m:sSub>
                      <m:r>
                        <a:rPr lang="en-US" sz="1800" b="0">
                          <a:solidFill>
                            <a:prstClr val="black"/>
                          </a:solidFill>
                          <a:latin typeface="Cambria Math" charset="0"/>
                          <a:ea typeface=""/>
                          <a:cs typeface=""/>
                        </a:rPr>
                        <m:t>+…+</m:t>
                      </m:r>
                      <m:r>
                        <a:rPr lang="en-US" sz="1800" b="0" i="1">
                          <a:solidFill>
                            <a:prstClr val="black"/>
                          </a:solidFill>
                          <a:latin typeface="Cambria Math" charset="0"/>
                          <a:ea typeface=""/>
                          <a:cs typeface=""/>
                        </a:rPr>
                        <m:t>𝐴𝐵</m:t>
                      </m:r>
                      <m:sSub>
                        <m:sSubPr>
                          <m:ctrlPr>
                            <a:rPr lang="en-US" sz="1800" b="0" i="1">
                              <a:solidFill>
                                <a:prstClr val="black"/>
                              </a:solidFill>
                              <a:latin typeface="Cambria Math" charset="0"/>
                              <a:ea typeface=""/>
                              <a:cs typeface=""/>
                            </a:rPr>
                          </m:ctrlPr>
                        </m:sSubPr>
                        <m:e>
                          <m:r>
                            <a:rPr lang="en-US" sz="1800" b="0" i="1">
                              <a:solidFill>
                                <a:prstClr val="black"/>
                              </a:solidFill>
                              <a:latin typeface="Cambria Math" charset="0"/>
                              <a:ea typeface=""/>
                              <a:cs typeface=""/>
                            </a:rPr>
                            <m:t>𝑈</m:t>
                          </m:r>
                        </m:e>
                        <m:sub>
                          <m:r>
                            <a:rPr lang="en-US" sz="1800" b="0" i="1">
                              <a:solidFill>
                                <a:prstClr val="black"/>
                              </a:solidFill>
                              <a:latin typeface="Cambria Math" charset="0"/>
                              <a:ea typeface=""/>
                              <a:cs typeface=""/>
                            </a:rPr>
                            <m:t>𝑡</m:t>
                          </m:r>
                          <m:r>
                            <a:rPr lang="en-US" sz="1800" b="0">
                              <a:solidFill>
                                <a:prstClr val="black"/>
                              </a:solidFill>
                              <a:latin typeface="Cambria Math" charset="0"/>
                              <a:ea typeface=""/>
                              <a:cs typeface=""/>
                            </a:rPr>
                            <m:t>−2</m:t>
                          </m:r>
                        </m:sub>
                      </m:sSub>
                      <m:r>
                        <a:rPr lang="en-US" sz="1800" b="0">
                          <a:solidFill>
                            <a:prstClr val="black"/>
                          </a:solidFill>
                          <a:latin typeface="Cambria Math" charset="0"/>
                          <a:ea typeface=""/>
                          <a:cs typeface=""/>
                        </a:rPr>
                        <m:t>+</m:t>
                      </m:r>
                      <m:r>
                        <a:rPr lang="en-US" sz="1800" b="0" i="1">
                          <a:solidFill>
                            <a:prstClr val="black"/>
                          </a:solidFill>
                          <a:latin typeface="Cambria Math" charset="0"/>
                          <a:ea typeface=""/>
                          <a:cs typeface=""/>
                        </a:rPr>
                        <m:t>𝐵</m:t>
                      </m:r>
                      <m:sSub>
                        <m:sSubPr>
                          <m:ctrlPr>
                            <a:rPr lang="en-US" sz="1800" b="0" i="1">
                              <a:solidFill>
                                <a:prstClr val="black"/>
                              </a:solidFill>
                              <a:latin typeface="Cambria Math" charset="0"/>
                              <a:ea typeface=""/>
                              <a:cs typeface=""/>
                            </a:rPr>
                          </m:ctrlPr>
                        </m:sSubPr>
                        <m:e>
                          <m:r>
                            <a:rPr lang="en-US" sz="1800" b="0" i="1">
                              <a:solidFill>
                                <a:prstClr val="black"/>
                              </a:solidFill>
                              <a:latin typeface="Cambria Math" charset="0"/>
                              <a:ea typeface=""/>
                              <a:cs typeface=""/>
                            </a:rPr>
                            <m:t>𝑈</m:t>
                          </m:r>
                        </m:e>
                        <m:sub>
                          <m:r>
                            <a:rPr lang="en-US" sz="1800" b="0" i="1">
                              <a:solidFill>
                                <a:prstClr val="black"/>
                              </a:solidFill>
                              <a:latin typeface="Cambria Math" charset="0"/>
                              <a:ea typeface=""/>
                              <a:cs typeface=""/>
                            </a:rPr>
                            <m:t>𝑡</m:t>
                          </m:r>
                          <m:r>
                            <a:rPr lang="en-US" sz="1800" b="0">
                              <a:solidFill>
                                <a:prstClr val="black"/>
                              </a:solidFill>
                              <a:latin typeface="Cambria Math" charset="0"/>
                              <a:ea typeface=""/>
                              <a:cs typeface=""/>
                            </a:rPr>
                            <m:t>−1</m:t>
                          </m:r>
                        </m:sub>
                      </m:sSub>
                      <m:r>
                        <a:rPr lang="en-US" sz="1800" b="0">
                          <a:solidFill>
                            <a:prstClr val="black"/>
                          </a:solidFill>
                          <a:latin typeface="Cambria Math" charset="0"/>
                          <a:ea typeface=""/>
                          <a:cs typeface=""/>
                        </a:rPr>
                        <m:t>=</m:t>
                      </m:r>
                      <m:limLow>
                        <m:limLowPr>
                          <m:ctrlPr>
                            <a:rPr lang="en-US" sz="1800" b="0" i="1">
                              <a:solidFill>
                                <a:prstClr val="black"/>
                              </a:solidFill>
                              <a:latin typeface="Cambria Math" charset="0"/>
                              <a:ea typeface=""/>
                              <a:cs typeface=""/>
                            </a:rPr>
                          </m:ctrlPr>
                        </m:limLowPr>
                        <m:e>
                          <m:groupChr>
                            <m:groupChrPr>
                              <m:chr m:val="⏟"/>
                              <m:ctrlPr>
                                <a:rPr lang="en-US" sz="1800" b="0" i="1">
                                  <a:solidFill>
                                    <a:prstClr val="black"/>
                                  </a:solidFill>
                                  <a:latin typeface="Cambria Math" charset="0"/>
                                  <a:ea typeface=""/>
                                  <a:cs typeface=""/>
                                </a:rPr>
                              </m:ctrlPr>
                            </m:groupChrPr>
                            <m:e>
                              <m:sSup>
                                <m:sSupPr>
                                  <m:ctrlPr>
                                    <a:rPr lang="en-US" sz="1800" b="0" i="1">
                                      <a:solidFill>
                                        <a:prstClr val="black"/>
                                      </a:solidFill>
                                      <a:latin typeface="Cambria Math" charset="0"/>
                                      <a:ea typeface=""/>
                                      <a:cs typeface=""/>
                                    </a:rPr>
                                  </m:ctrlPr>
                                </m:sSupPr>
                                <m:e>
                                  <m:r>
                                    <a:rPr lang="en-US" sz="1800" b="0" i="1">
                                      <a:solidFill>
                                        <a:prstClr val="black"/>
                                      </a:solidFill>
                                      <a:latin typeface="Cambria Math" charset="0"/>
                                      <a:ea typeface=""/>
                                      <a:cs typeface=""/>
                                    </a:rPr>
                                    <m:t>𝐴</m:t>
                                  </m:r>
                                </m:e>
                                <m:sup>
                                  <m:r>
                                    <a:rPr lang="en-US" sz="1800" b="0" i="1">
                                      <a:solidFill>
                                        <a:prstClr val="black"/>
                                      </a:solidFill>
                                      <a:latin typeface="Cambria Math" charset="0"/>
                                      <a:ea typeface=""/>
                                      <a:cs typeface=""/>
                                    </a:rPr>
                                    <m:t>𝑡</m:t>
                                  </m:r>
                                  <m:r>
                                    <a:rPr lang="en-US" sz="1800" b="0">
                                      <a:solidFill>
                                        <a:prstClr val="black"/>
                                      </a:solidFill>
                                      <a:latin typeface="Cambria Math" charset="0"/>
                                      <a:ea typeface=""/>
                                      <a:cs typeface=""/>
                                    </a:rPr>
                                    <m:t>−1</m:t>
                                  </m:r>
                                </m:sup>
                              </m:sSup>
                              <m:sSub>
                                <m:sSubPr>
                                  <m:ctrlPr>
                                    <a:rPr lang="en-US" sz="1800" b="0" i="1">
                                      <a:solidFill>
                                        <a:prstClr val="black"/>
                                      </a:solidFill>
                                      <a:latin typeface="Cambria Math" charset="0"/>
                                      <a:ea typeface=""/>
                                      <a:cs typeface=""/>
                                    </a:rPr>
                                  </m:ctrlPr>
                                </m:sSubPr>
                                <m:e>
                                  <m:r>
                                    <a:rPr lang="en-US" sz="1800" b="0" i="1">
                                      <a:solidFill>
                                        <a:prstClr val="black"/>
                                      </a:solidFill>
                                      <a:latin typeface="Cambria Math" charset="0"/>
                                      <a:ea typeface=""/>
                                      <a:cs typeface=""/>
                                    </a:rPr>
                                    <m:t>𝑋</m:t>
                                  </m:r>
                                </m:e>
                                <m:sub>
                                  <m:r>
                                    <a:rPr lang="en-US" sz="1800" b="0">
                                      <a:solidFill>
                                        <a:prstClr val="black"/>
                                      </a:solidFill>
                                      <a:latin typeface="Cambria Math" charset="0"/>
                                      <a:ea typeface=""/>
                                      <a:cs typeface=""/>
                                    </a:rPr>
                                    <m:t>1</m:t>
                                  </m:r>
                                </m:sub>
                              </m:sSub>
                            </m:e>
                          </m:groupChr>
                        </m:e>
                        <m:lim>
                          <m:sSubSup>
                            <m:sSubSupPr>
                              <m:ctrlPr>
                                <a:rPr lang="en-US" sz="1800" b="0" i="1">
                                  <a:solidFill>
                                    <a:prstClr val="black"/>
                                  </a:solidFill>
                                  <a:latin typeface="Cambria Math" charset="0"/>
                                  <a:ea typeface=""/>
                                  <a:cs typeface=""/>
                                </a:rPr>
                              </m:ctrlPr>
                            </m:sSubSupPr>
                            <m:e>
                              <m:r>
                                <a:rPr lang="en-US" sz="1800" b="0" i="1">
                                  <a:solidFill>
                                    <a:prstClr val="black"/>
                                  </a:solidFill>
                                  <a:latin typeface="Cambria Math" charset="0"/>
                                  <a:ea typeface=""/>
                                  <a:cs typeface=""/>
                                </a:rPr>
                                <m:t>𝑋</m:t>
                              </m:r>
                            </m:e>
                            <m:sub>
                              <m:r>
                                <a:rPr lang="en-US" sz="1800" b="0" i="1">
                                  <a:solidFill>
                                    <a:prstClr val="black"/>
                                  </a:solidFill>
                                  <a:latin typeface="Cambria Math" charset="0"/>
                                  <a:ea typeface=""/>
                                  <a:cs typeface=""/>
                                </a:rPr>
                                <m:t>𝑡</m:t>
                              </m:r>
                            </m:sub>
                            <m:sup>
                              <m:r>
                                <m:rPr>
                                  <m:nor/>
                                </m:rPr>
                                <a:rPr lang="en-US" sz="1800" b="0" i="1">
                                  <a:solidFill>
                                    <a:prstClr val="black"/>
                                  </a:solidFill>
                                  <a:latin typeface="Cambria Math" charset="0"/>
                                  <a:ea typeface=""/>
                                  <a:cs typeface=""/>
                                </a:rPr>
                                <m:t>INT</m:t>
                              </m:r>
                            </m:sup>
                          </m:sSubSup>
                        </m:lim>
                      </m:limLow>
                      <m:r>
                        <a:rPr lang="en-US" sz="1800" b="0">
                          <a:solidFill>
                            <a:prstClr val="black"/>
                          </a:solidFill>
                          <a:latin typeface="Cambria Math" charset="0"/>
                          <a:ea typeface=""/>
                          <a:cs typeface=""/>
                        </a:rPr>
                        <m:t>+</m:t>
                      </m:r>
                      <m:limLow>
                        <m:limLowPr>
                          <m:ctrlPr>
                            <a:rPr lang="en-US" sz="1800" b="0" i="1">
                              <a:solidFill>
                                <a:prstClr val="black"/>
                              </a:solidFill>
                              <a:latin typeface="Cambria Math" charset="0"/>
                              <a:ea typeface=""/>
                              <a:cs typeface=""/>
                            </a:rPr>
                          </m:ctrlPr>
                        </m:limLowPr>
                        <m:e>
                          <m:groupChr>
                            <m:groupChrPr>
                              <m:chr m:val="⏟"/>
                              <m:ctrlPr>
                                <a:rPr lang="en-US" sz="1800" b="0" i="1">
                                  <a:solidFill>
                                    <a:prstClr val="black"/>
                                  </a:solidFill>
                                  <a:latin typeface="Cambria Math" charset="0"/>
                                  <a:ea typeface=""/>
                                  <a:cs typeface=""/>
                                </a:rPr>
                              </m:ctrlPr>
                            </m:groupChrPr>
                            <m:e>
                              <m:nary>
                                <m:naryPr>
                                  <m:chr m:val="∑"/>
                                  <m:limLoc m:val="undOvr"/>
                                  <m:ctrlPr>
                                    <a:rPr lang="en-US" sz="1800" b="0" i="1">
                                      <a:solidFill>
                                        <a:prstClr val="black"/>
                                      </a:solidFill>
                                      <a:latin typeface="Cambria Math" charset="0"/>
                                      <a:ea typeface=""/>
                                      <a:cs typeface=""/>
                                    </a:rPr>
                                  </m:ctrlPr>
                                </m:naryPr>
                                <m:sub>
                                  <m:r>
                                    <a:rPr lang="en-US" sz="1800" b="0" i="1">
                                      <a:solidFill>
                                        <a:prstClr val="black"/>
                                      </a:solidFill>
                                      <a:latin typeface="Cambria Math" charset="0"/>
                                      <a:ea typeface=""/>
                                      <a:cs typeface=""/>
                                    </a:rPr>
                                    <m:t>𝑘</m:t>
                                  </m:r>
                                  <m:r>
                                    <a:rPr lang="en-US" sz="1800" b="0">
                                      <a:solidFill>
                                        <a:prstClr val="black"/>
                                      </a:solidFill>
                                      <a:latin typeface="Cambria Math" charset="0"/>
                                      <a:ea typeface=""/>
                                      <a:cs typeface=""/>
                                    </a:rPr>
                                    <m:t>=1</m:t>
                                  </m:r>
                                </m:sub>
                                <m:sup>
                                  <m:r>
                                    <a:rPr lang="en-US" sz="1800" b="0" i="1">
                                      <a:solidFill>
                                        <a:prstClr val="black"/>
                                      </a:solidFill>
                                      <a:latin typeface="Cambria Math" charset="0"/>
                                      <a:ea typeface=""/>
                                      <a:cs typeface=""/>
                                    </a:rPr>
                                    <m:t>𝑡</m:t>
                                  </m:r>
                                  <m:r>
                                    <a:rPr lang="en-US" sz="1800" b="0">
                                      <a:solidFill>
                                        <a:prstClr val="black"/>
                                      </a:solidFill>
                                      <a:latin typeface="Cambria Math" charset="0"/>
                                      <a:ea typeface=""/>
                                      <a:cs typeface=""/>
                                    </a:rPr>
                                    <m:t>−2</m:t>
                                  </m:r>
                                </m:sup>
                                <m:e>
                                  <m:sSup>
                                    <m:sSupPr>
                                      <m:ctrlPr>
                                        <a:rPr lang="en-US" sz="1800" b="0" i="1">
                                          <a:solidFill>
                                            <a:prstClr val="black"/>
                                          </a:solidFill>
                                          <a:latin typeface="Cambria Math" charset="0"/>
                                          <a:ea typeface=""/>
                                          <a:cs typeface=""/>
                                        </a:rPr>
                                      </m:ctrlPr>
                                    </m:sSupPr>
                                    <m:e>
                                      <m:r>
                                        <a:rPr lang="en-US" sz="1800" b="0" i="1">
                                          <a:solidFill>
                                            <a:prstClr val="black"/>
                                          </a:solidFill>
                                          <a:latin typeface="Cambria Math" charset="0"/>
                                          <a:ea typeface=""/>
                                          <a:cs typeface=""/>
                                        </a:rPr>
                                        <m:t>𝐴</m:t>
                                      </m:r>
                                    </m:e>
                                    <m:sup>
                                      <m:r>
                                        <a:rPr lang="en-US" sz="1800" b="0" i="1">
                                          <a:solidFill>
                                            <a:prstClr val="black"/>
                                          </a:solidFill>
                                          <a:latin typeface="Cambria Math" charset="0"/>
                                          <a:ea typeface=""/>
                                          <a:cs typeface=""/>
                                        </a:rPr>
                                        <m:t>𝑘</m:t>
                                      </m:r>
                                    </m:sup>
                                  </m:sSup>
                                  <m:r>
                                    <a:rPr lang="en-US" sz="1800" b="0" i="1">
                                      <a:solidFill>
                                        <a:prstClr val="black"/>
                                      </a:solidFill>
                                      <a:latin typeface="Cambria Math" charset="0"/>
                                      <a:ea typeface=""/>
                                      <a:cs typeface=""/>
                                    </a:rPr>
                                    <m:t>𝐵</m:t>
                                  </m:r>
                                  <m:sSub>
                                    <m:sSubPr>
                                      <m:ctrlPr>
                                        <a:rPr lang="en-US" sz="1800" b="0" i="1">
                                          <a:solidFill>
                                            <a:prstClr val="black"/>
                                          </a:solidFill>
                                          <a:latin typeface="Cambria Math" charset="0"/>
                                          <a:ea typeface=""/>
                                          <a:cs typeface=""/>
                                        </a:rPr>
                                      </m:ctrlPr>
                                    </m:sSubPr>
                                    <m:e>
                                      <m:r>
                                        <a:rPr lang="en-US" sz="1800" b="0" i="1">
                                          <a:solidFill>
                                            <a:prstClr val="black"/>
                                          </a:solidFill>
                                          <a:latin typeface="Cambria Math" charset="0"/>
                                          <a:ea typeface=""/>
                                          <a:cs typeface=""/>
                                        </a:rPr>
                                        <m:t>𝑈</m:t>
                                      </m:r>
                                    </m:e>
                                    <m:sub>
                                      <m:r>
                                        <a:rPr lang="en-US" sz="1800" b="0" i="1">
                                          <a:solidFill>
                                            <a:prstClr val="black"/>
                                          </a:solidFill>
                                          <a:latin typeface="Cambria Math" charset="0"/>
                                          <a:ea typeface=""/>
                                          <a:cs typeface=""/>
                                        </a:rPr>
                                        <m:t>𝑡</m:t>
                                      </m:r>
                                      <m:r>
                                        <a:rPr lang="en-US" sz="1800" b="0">
                                          <a:solidFill>
                                            <a:prstClr val="black"/>
                                          </a:solidFill>
                                          <a:latin typeface="Cambria Math" charset="0"/>
                                          <a:ea typeface=""/>
                                          <a:cs typeface=""/>
                                        </a:rPr>
                                        <m:t>−1−</m:t>
                                      </m:r>
                                      <m:r>
                                        <a:rPr lang="en-US" sz="1800" b="0" i="1">
                                          <a:solidFill>
                                            <a:prstClr val="black"/>
                                          </a:solidFill>
                                          <a:latin typeface="Cambria Math" charset="0"/>
                                          <a:ea typeface=""/>
                                          <a:cs typeface=""/>
                                        </a:rPr>
                                        <m:t>𝑘</m:t>
                                      </m:r>
                                    </m:sub>
                                  </m:sSub>
                                </m:e>
                              </m:nary>
                            </m:e>
                          </m:groupChr>
                        </m:e>
                        <m:lim>
                          <m:sSubSup>
                            <m:sSubSupPr>
                              <m:ctrlPr>
                                <a:rPr lang="en-US" sz="1800" b="0" i="1">
                                  <a:solidFill>
                                    <a:prstClr val="black"/>
                                  </a:solidFill>
                                  <a:latin typeface="Cambria Math" charset="0"/>
                                  <a:ea typeface=""/>
                                  <a:cs typeface=""/>
                                </a:rPr>
                              </m:ctrlPr>
                            </m:sSubSupPr>
                            <m:e>
                              <m:r>
                                <a:rPr lang="en-US" sz="1800" b="0" i="1">
                                  <a:solidFill>
                                    <a:prstClr val="black"/>
                                  </a:solidFill>
                                  <a:latin typeface="Cambria Math" charset="0"/>
                                  <a:ea typeface=""/>
                                  <a:cs typeface=""/>
                                </a:rPr>
                                <m:t>𝑋</m:t>
                              </m:r>
                            </m:e>
                            <m:sub>
                              <m:r>
                                <a:rPr lang="en-US" sz="1800" b="0" i="1">
                                  <a:solidFill>
                                    <a:prstClr val="black"/>
                                  </a:solidFill>
                                  <a:latin typeface="Cambria Math" charset="0"/>
                                  <a:ea typeface=""/>
                                  <a:cs typeface=""/>
                                </a:rPr>
                                <m:t>𝑡</m:t>
                              </m:r>
                            </m:sub>
                            <m:sup>
                              <m:r>
                                <m:rPr>
                                  <m:nor/>
                                </m:rPr>
                                <a:rPr lang="en-US" sz="1800" b="0" i="1">
                                  <a:solidFill>
                                    <a:prstClr val="black"/>
                                  </a:solidFill>
                                  <a:latin typeface="Cambria Math" charset="0"/>
                                  <a:ea typeface=""/>
                                  <a:cs typeface=""/>
                                </a:rPr>
                                <m:t>INTER</m:t>
                              </m:r>
                            </m:sup>
                          </m:sSubSup>
                        </m:lim>
                      </m:limLow>
                      <m:r>
                        <a:rPr lang="en-US" sz="1800" b="0">
                          <a:solidFill>
                            <a:prstClr val="black"/>
                          </a:solidFill>
                          <a:latin typeface="Cambria Math" charset="0"/>
                          <a:ea typeface=""/>
                          <a:cs typeface=""/>
                        </a:rPr>
                        <m:t>+</m:t>
                      </m:r>
                      <m:limLow>
                        <m:limLowPr>
                          <m:ctrlPr>
                            <a:rPr lang="en-US" sz="1800" b="0" i="1">
                              <a:solidFill>
                                <a:prstClr val="black"/>
                              </a:solidFill>
                              <a:latin typeface="Cambria Math" charset="0"/>
                              <a:ea typeface=""/>
                              <a:cs typeface=""/>
                            </a:rPr>
                          </m:ctrlPr>
                        </m:limLowPr>
                        <m:e>
                          <m:groupChr>
                            <m:groupChrPr>
                              <m:chr m:val="⏟"/>
                              <m:ctrlPr>
                                <a:rPr lang="en-US" sz="1800" b="0" i="1">
                                  <a:solidFill>
                                    <a:prstClr val="black"/>
                                  </a:solidFill>
                                  <a:latin typeface="Cambria Math" charset="0"/>
                                  <a:ea typeface=""/>
                                  <a:cs typeface=""/>
                                </a:rPr>
                              </m:ctrlPr>
                            </m:groupChrPr>
                            <m:e>
                              <m:r>
                                <a:rPr lang="en-US" sz="1800" b="0" i="1">
                                  <a:solidFill>
                                    <a:prstClr val="black"/>
                                  </a:solidFill>
                                  <a:latin typeface="Cambria Math" charset="0"/>
                                  <a:ea typeface=""/>
                                  <a:cs typeface=""/>
                                </a:rPr>
                                <m:t>𝐵</m:t>
                              </m:r>
                              <m:sSub>
                                <m:sSubPr>
                                  <m:ctrlPr>
                                    <a:rPr lang="en-US" sz="1800" b="0" i="1">
                                      <a:solidFill>
                                        <a:prstClr val="black"/>
                                      </a:solidFill>
                                      <a:latin typeface="Cambria Math" charset="0"/>
                                      <a:ea typeface=""/>
                                      <a:cs typeface=""/>
                                    </a:rPr>
                                  </m:ctrlPr>
                                </m:sSubPr>
                                <m:e>
                                  <m:r>
                                    <a:rPr lang="en-US" sz="1800" b="0" i="1">
                                      <a:solidFill>
                                        <a:prstClr val="black"/>
                                      </a:solidFill>
                                      <a:latin typeface="Cambria Math" charset="0"/>
                                      <a:ea typeface=""/>
                                      <a:cs typeface=""/>
                                    </a:rPr>
                                    <m:t>𝑈</m:t>
                                  </m:r>
                                </m:e>
                                <m:sub>
                                  <m:r>
                                    <a:rPr lang="en-US" sz="1800" b="0" i="1">
                                      <a:solidFill>
                                        <a:prstClr val="black"/>
                                      </a:solidFill>
                                      <a:latin typeface="Cambria Math" charset="0"/>
                                      <a:ea typeface=""/>
                                      <a:cs typeface=""/>
                                    </a:rPr>
                                    <m:t>𝑡</m:t>
                                  </m:r>
                                  <m:r>
                                    <a:rPr lang="en-US" sz="1800" b="0">
                                      <a:solidFill>
                                        <a:prstClr val="black"/>
                                      </a:solidFill>
                                      <a:latin typeface="Cambria Math" charset="0"/>
                                      <a:ea typeface=""/>
                                      <a:cs typeface=""/>
                                    </a:rPr>
                                    <m:t>−1</m:t>
                                  </m:r>
                                </m:sub>
                              </m:sSub>
                            </m:e>
                          </m:groupChr>
                        </m:e>
                        <m:lim>
                          <m:sSubSup>
                            <m:sSubSupPr>
                              <m:ctrlPr>
                                <a:rPr lang="en-US" sz="1800" b="0" i="1">
                                  <a:solidFill>
                                    <a:prstClr val="black"/>
                                  </a:solidFill>
                                  <a:latin typeface="Cambria Math" charset="0"/>
                                  <a:ea typeface=""/>
                                  <a:cs typeface=""/>
                                </a:rPr>
                              </m:ctrlPr>
                            </m:sSubSupPr>
                            <m:e>
                              <m:r>
                                <a:rPr lang="en-US" sz="1800" b="0" i="1">
                                  <a:solidFill>
                                    <a:prstClr val="black"/>
                                  </a:solidFill>
                                  <a:latin typeface="Cambria Math" charset="0"/>
                                  <a:ea typeface=""/>
                                  <a:cs typeface=""/>
                                </a:rPr>
                                <m:t>𝑋</m:t>
                              </m:r>
                            </m:e>
                            <m:sub>
                              <m:r>
                                <a:rPr lang="en-US" sz="1800" b="0" i="1">
                                  <a:solidFill>
                                    <a:prstClr val="black"/>
                                  </a:solidFill>
                                  <a:latin typeface="Cambria Math" charset="0"/>
                                  <a:ea typeface=""/>
                                  <a:cs typeface=""/>
                                </a:rPr>
                                <m:t>𝑡</m:t>
                              </m:r>
                            </m:sub>
                            <m:sup>
                              <m:r>
                                <m:rPr>
                                  <m:nor/>
                                </m:rPr>
                                <a:rPr lang="en-US" sz="1800" b="0" i="1">
                                  <a:solidFill>
                                    <a:prstClr val="black"/>
                                  </a:solidFill>
                                  <a:latin typeface="Cambria Math" charset="0"/>
                                  <a:ea typeface=""/>
                                  <a:cs typeface=""/>
                                </a:rPr>
                                <m:t>EXT</m:t>
                              </m:r>
                            </m:sup>
                          </m:sSubSup>
                        </m:lim>
                      </m:limLow>
                    </m:oMath>
                  </m:oMathPara>
                </a14:m>
                <a:endParaRPr lang="en-US" sz="1800" b="0" dirty="0">
                  <a:solidFill>
                    <a:prstClr val="black"/>
                  </a:solidFill>
                  <a:latin typeface="Calibri"/>
                  <a:ea typeface=""/>
                  <a:cs typeface=""/>
                </a:endParaRPr>
              </a:p>
            </p:txBody>
          </p:sp>
        </mc:Choice>
        <mc:Fallback xmlns="">
          <p:sp>
            <p:nvSpPr>
              <p:cNvPr id="4" name="Rectangle 3"/>
              <p:cNvSpPr>
                <a:spLocks noRot="1" noChangeAspect="1" noMove="1" noResize="1" noEditPoints="1" noAdjustHandles="1" noChangeArrowheads="1" noChangeShapeType="1" noTextEdit="1"/>
              </p:cNvSpPr>
              <p:nvPr/>
            </p:nvSpPr>
            <p:spPr>
              <a:xfrm>
                <a:off x="771524" y="1580918"/>
                <a:ext cx="6300789" cy="2902461"/>
              </a:xfrm>
              <a:prstGeom prst="rect">
                <a:avLst/>
              </a:prstGeom>
              <a:blipFill rotWithShape="0">
                <a:blip r:embed="rId2"/>
                <a:stretch>
                  <a:fillRect/>
                </a:stretch>
              </a:blipFill>
            </p:spPr>
            <p:txBody>
              <a:bodyPr/>
              <a:lstStyle/>
              <a:p>
                <a:r>
                  <a:rPr lang="en-US">
                    <a:noFill/>
                  </a:rPr>
                  <a:t> </a:t>
                </a:r>
              </a:p>
            </p:txBody>
          </p:sp>
        </mc:Fallback>
      </mc:AlternateContent>
      <p:sp>
        <p:nvSpPr>
          <p:cNvPr id="5" name="Rectangle 4"/>
          <p:cNvSpPr/>
          <p:nvPr/>
        </p:nvSpPr>
        <p:spPr>
          <a:xfrm>
            <a:off x="1085850" y="3457575"/>
            <a:ext cx="728663" cy="785813"/>
          </a:xfrm>
          <a:prstGeom prst="rect">
            <a:avLst/>
          </a:prstGeom>
          <a:noFill/>
          <a:ln w="19050">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endParaRPr>
          </a:p>
        </p:txBody>
      </p:sp>
      <mc:AlternateContent xmlns:mc="http://schemas.openxmlformats.org/markup-compatibility/2006" xmlns:a14="http://schemas.microsoft.com/office/drawing/2010/main">
        <mc:Choice Requires="a14">
          <p:sp>
            <p:nvSpPr>
              <p:cNvPr id="6" name="TextBox 5"/>
              <p:cNvSpPr txBox="1"/>
              <p:nvPr/>
            </p:nvSpPr>
            <p:spPr>
              <a:xfrm>
                <a:off x="285751" y="4664167"/>
                <a:ext cx="2357438" cy="696088"/>
              </a:xfrm>
              <a:prstGeom prst="rect">
                <a:avLst/>
              </a:prstGeom>
              <a:noFill/>
            </p:spPr>
            <p:txBody>
              <a:bodyPr wrap="square" rtlCol="0">
                <a:spAutoFit/>
              </a:bodyPr>
              <a:lstStyle/>
              <a:p>
                <a:pPr defTabSz="457200" fontAlgn="auto">
                  <a:spcBef>
                    <a:spcPts val="0"/>
                  </a:spcBef>
                  <a:spcAft>
                    <a:spcPts val="0"/>
                  </a:spcAft>
                </a:pPr>
                <a14:m>
                  <m:oMath xmlns:m="http://schemas.openxmlformats.org/officeDocument/2006/math">
                    <m:sSubSup>
                      <m:sSubSupPr>
                        <m:ctrlPr>
                          <a:rPr lang="en-US" sz="1800" b="0" i="1">
                            <a:solidFill>
                              <a:prstClr val="black"/>
                            </a:solidFill>
                            <a:latin typeface="Cambria Math" charset="0"/>
                            <a:ea typeface=""/>
                            <a:cs typeface=""/>
                          </a:rPr>
                        </m:ctrlPr>
                      </m:sSubSupPr>
                      <m:e>
                        <m:r>
                          <a:rPr lang="en-US" sz="1800" b="0" i="1">
                            <a:solidFill>
                              <a:prstClr val="black"/>
                            </a:solidFill>
                            <a:latin typeface="Cambria Math" charset="0"/>
                            <a:ea typeface=""/>
                            <a:cs typeface=""/>
                          </a:rPr>
                          <m:t>𝑋</m:t>
                        </m:r>
                      </m:e>
                      <m:sub>
                        <m:r>
                          <a:rPr lang="en-US" sz="1800" b="0" i="1">
                            <a:solidFill>
                              <a:prstClr val="black"/>
                            </a:solidFill>
                            <a:latin typeface="Cambria Math" charset="0"/>
                            <a:ea typeface=""/>
                            <a:cs typeface=""/>
                          </a:rPr>
                          <m:t>𝑡</m:t>
                        </m:r>
                      </m:sub>
                      <m:sup>
                        <m:r>
                          <m:rPr>
                            <m:nor/>
                          </m:rPr>
                          <a:rPr lang="en-US" sz="1800" b="0" i="1">
                            <a:solidFill>
                              <a:prstClr val="black"/>
                            </a:solidFill>
                            <a:latin typeface="Cambria Math" charset="0"/>
                            <a:ea typeface=""/>
                            <a:cs typeface=""/>
                          </a:rPr>
                          <m:t>INT</m:t>
                        </m:r>
                      </m:sup>
                    </m:sSubSup>
                  </m:oMath>
                </a14:m>
                <a:r>
                  <a:rPr lang="en-US" sz="1800" b="0" dirty="0" smtClean="0">
                    <a:solidFill>
                      <a:prstClr val="black"/>
                    </a:solidFill>
                    <a:latin typeface="Calibri"/>
                    <a:ea typeface=""/>
                    <a:cs typeface=""/>
                  </a:rPr>
                  <a:t>: Internally driven dynamic component</a:t>
                </a:r>
                <a:endParaRPr lang="en-US" sz="1800" b="0" dirty="0">
                  <a:solidFill>
                    <a:prstClr val="black"/>
                  </a:solidFill>
                  <a:latin typeface="Calibri"/>
                  <a:ea typeface=""/>
                  <a:cs typeface=""/>
                </a:endParaRPr>
              </a:p>
            </p:txBody>
          </p:sp>
        </mc:Choice>
        <mc:Fallback xmlns="">
          <p:sp>
            <p:nvSpPr>
              <p:cNvPr id="6" name="TextBox 5"/>
              <p:cNvSpPr txBox="1">
                <a:spLocks noRot="1" noChangeAspect="1" noMove="1" noResize="1" noEditPoints="1" noAdjustHandles="1" noChangeArrowheads="1" noChangeShapeType="1" noTextEdit="1"/>
              </p:cNvSpPr>
              <p:nvPr/>
            </p:nvSpPr>
            <p:spPr>
              <a:xfrm>
                <a:off x="285751" y="4664167"/>
                <a:ext cx="2357438" cy="696088"/>
              </a:xfrm>
              <a:prstGeom prst="rect">
                <a:avLst/>
              </a:prstGeom>
              <a:blipFill rotWithShape="0">
                <a:blip r:embed="rId3"/>
                <a:stretch>
                  <a:fillRect l="-2326" r="-3876" b="-13158"/>
                </a:stretch>
              </a:blipFill>
            </p:spPr>
            <p:txBody>
              <a:bodyPr/>
              <a:lstStyle/>
              <a:p>
                <a:r>
                  <a:rPr lang="en-US">
                    <a:noFill/>
                  </a:rPr>
                  <a:t> </a:t>
                </a:r>
              </a:p>
            </p:txBody>
          </p:sp>
        </mc:Fallback>
      </mc:AlternateContent>
      <p:cxnSp>
        <p:nvCxnSpPr>
          <p:cNvPr id="8" name="Straight Arrow Connector 7"/>
          <p:cNvCxnSpPr>
            <a:stCxn id="5" idx="2"/>
            <a:endCxn id="6" idx="0"/>
          </p:cNvCxnSpPr>
          <p:nvPr/>
        </p:nvCxnSpPr>
        <p:spPr>
          <a:xfrm>
            <a:off x="1450182" y="4243388"/>
            <a:ext cx="14288" cy="420779"/>
          </a:xfrm>
          <a:prstGeom prst="straightConnector1">
            <a:avLst/>
          </a:prstGeom>
          <a:ln>
            <a:solidFill>
              <a:srgbClr val="C00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9" name="Rectangle 8"/>
          <p:cNvSpPr/>
          <p:nvPr/>
        </p:nvSpPr>
        <p:spPr>
          <a:xfrm>
            <a:off x="2024063" y="3267075"/>
            <a:ext cx="1533525" cy="1216304"/>
          </a:xfrm>
          <a:prstGeom prst="rect">
            <a:avLst/>
          </a:prstGeom>
          <a:noFill/>
          <a:ln w="19050">
            <a:solidFill>
              <a:srgbClr val="0070C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endParaRPr>
          </a:p>
        </p:txBody>
      </p:sp>
      <p:cxnSp>
        <p:nvCxnSpPr>
          <p:cNvPr id="10" name="Straight Arrow Connector 9"/>
          <p:cNvCxnSpPr>
            <a:stCxn id="9" idx="2"/>
            <a:endCxn id="13" idx="1"/>
          </p:cNvCxnSpPr>
          <p:nvPr/>
        </p:nvCxnSpPr>
        <p:spPr>
          <a:xfrm>
            <a:off x="2790826" y="4483379"/>
            <a:ext cx="976312" cy="330399"/>
          </a:xfrm>
          <a:prstGeom prst="straightConnector1">
            <a:avLst/>
          </a:prstGeom>
          <a:ln>
            <a:solidFill>
              <a:srgbClr val="0070C0"/>
            </a:solidFill>
            <a:tailEnd type="triangle"/>
          </a:ln>
          <a:effectLst/>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13" name="TextBox 12"/>
              <p:cNvSpPr txBox="1"/>
              <p:nvPr/>
            </p:nvSpPr>
            <p:spPr>
              <a:xfrm>
                <a:off x="3767138" y="4465734"/>
                <a:ext cx="5133975" cy="696088"/>
              </a:xfrm>
              <a:prstGeom prst="rect">
                <a:avLst/>
              </a:prstGeom>
              <a:noFill/>
            </p:spPr>
            <p:txBody>
              <a:bodyPr wrap="square" rtlCol="0">
                <a:spAutoFit/>
              </a:bodyPr>
              <a:lstStyle/>
              <a:p>
                <a:pPr defTabSz="457200" fontAlgn="auto">
                  <a:spcBef>
                    <a:spcPts val="0"/>
                  </a:spcBef>
                  <a:spcAft>
                    <a:spcPts val="0"/>
                  </a:spcAft>
                </a:pPr>
                <a14:m>
                  <m:oMath xmlns:m="http://schemas.openxmlformats.org/officeDocument/2006/math">
                    <m:sSubSup>
                      <m:sSubSupPr>
                        <m:ctrlPr>
                          <a:rPr lang="en-US" sz="1800" b="0" i="1">
                            <a:solidFill>
                              <a:prstClr val="black"/>
                            </a:solidFill>
                            <a:latin typeface="Cambria Math" charset="0"/>
                            <a:ea typeface=""/>
                            <a:cs typeface=""/>
                          </a:rPr>
                        </m:ctrlPr>
                      </m:sSubSupPr>
                      <m:e>
                        <m:r>
                          <a:rPr lang="en-US" sz="1800" b="0" i="1">
                            <a:solidFill>
                              <a:prstClr val="black"/>
                            </a:solidFill>
                            <a:latin typeface="Cambria Math" charset="0"/>
                            <a:ea typeface=""/>
                            <a:cs typeface=""/>
                          </a:rPr>
                          <m:t>𝑋</m:t>
                        </m:r>
                      </m:e>
                      <m:sub>
                        <m:r>
                          <a:rPr lang="en-US" sz="1800" b="0" i="1">
                            <a:solidFill>
                              <a:prstClr val="black"/>
                            </a:solidFill>
                            <a:latin typeface="Cambria Math" charset="0"/>
                            <a:ea typeface=""/>
                            <a:cs typeface=""/>
                          </a:rPr>
                          <m:t>𝑡</m:t>
                        </m:r>
                      </m:sub>
                      <m:sup>
                        <m:r>
                          <m:rPr>
                            <m:nor/>
                          </m:rPr>
                          <a:rPr lang="en-US" sz="1800" b="0" i="1">
                            <a:solidFill>
                              <a:prstClr val="black"/>
                            </a:solidFill>
                            <a:latin typeface="Cambria Math" charset="0"/>
                            <a:ea typeface=""/>
                            <a:cs typeface=""/>
                          </a:rPr>
                          <m:t>INTER</m:t>
                        </m:r>
                      </m:sup>
                    </m:sSubSup>
                  </m:oMath>
                </a14:m>
                <a:r>
                  <a:rPr lang="en-US" sz="1800" b="0" dirty="0" smtClean="0">
                    <a:solidFill>
                      <a:prstClr val="black"/>
                    </a:solidFill>
                    <a:latin typeface="Calibri"/>
                    <a:ea typeface=""/>
                    <a:cs typeface=""/>
                  </a:rPr>
                  <a:t>: dynamic components driven by interactions between internal and external terms</a:t>
                </a:r>
                <a:endParaRPr lang="en-US" sz="1800" b="0" dirty="0">
                  <a:solidFill>
                    <a:prstClr val="black"/>
                  </a:solidFill>
                  <a:latin typeface="Calibri"/>
                  <a:ea typeface=""/>
                  <a:cs typeface=""/>
                </a:endParaRPr>
              </a:p>
            </p:txBody>
          </p:sp>
        </mc:Choice>
        <mc:Fallback xmlns="">
          <p:sp>
            <p:nvSpPr>
              <p:cNvPr id="13" name="TextBox 12"/>
              <p:cNvSpPr txBox="1">
                <a:spLocks noRot="1" noChangeAspect="1" noMove="1" noResize="1" noEditPoints="1" noAdjustHandles="1" noChangeArrowheads="1" noChangeShapeType="1" noTextEdit="1"/>
              </p:cNvSpPr>
              <p:nvPr/>
            </p:nvSpPr>
            <p:spPr>
              <a:xfrm>
                <a:off x="3767138" y="4465734"/>
                <a:ext cx="5133975" cy="696088"/>
              </a:xfrm>
              <a:prstGeom prst="rect">
                <a:avLst/>
              </a:prstGeom>
              <a:blipFill rotWithShape="0">
                <a:blip r:embed="rId4"/>
                <a:stretch>
                  <a:fillRect l="-1069" b="-1315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Rectangle 19"/>
              <p:cNvSpPr/>
              <p:nvPr/>
            </p:nvSpPr>
            <p:spPr>
              <a:xfrm>
                <a:off x="4615787" y="3548317"/>
                <a:ext cx="4545749" cy="418384"/>
              </a:xfrm>
              <a:prstGeom prst="rect">
                <a:avLst/>
              </a:prstGeom>
            </p:spPr>
            <p:txBody>
              <a:bodyPr wrap="square">
                <a:spAutoFit/>
              </a:bodyPr>
              <a:lstStyle/>
              <a:p>
                <a:pPr defTabSz="457200" fontAlgn="auto">
                  <a:spcBef>
                    <a:spcPts val="0"/>
                  </a:spcBef>
                  <a:spcAft>
                    <a:spcPts val="0"/>
                  </a:spcAft>
                </a:pPr>
                <a14:m>
                  <m:oMathPara xmlns:m="http://schemas.openxmlformats.org/officeDocument/2006/math">
                    <m:oMathParaPr>
                      <m:jc m:val="centerGroup"/>
                    </m:oMathParaPr>
                    <m:oMath xmlns:m="http://schemas.openxmlformats.org/officeDocument/2006/math">
                      <m:sSubSup>
                        <m:sSubSupPr>
                          <m:ctrlPr>
                            <a:rPr lang="en-US" sz="1800" b="0" i="1" smtClean="0">
                              <a:solidFill>
                                <a:prstClr val="black"/>
                              </a:solidFill>
                              <a:latin typeface="Cambria Math" charset="0"/>
                              <a:ea typeface=""/>
                              <a:cs typeface=""/>
                            </a:rPr>
                          </m:ctrlPr>
                        </m:sSubSupPr>
                        <m:e>
                          <m:r>
                            <a:rPr lang="en-US" sz="1800" b="0" i="1">
                              <a:solidFill>
                                <a:prstClr val="black"/>
                              </a:solidFill>
                              <a:latin typeface="Cambria Math" charset="0"/>
                              <a:ea typeface=""/>
                              <a:cs typeface=""/>
                            </a:rPr>
                            <m:t>𝑋</m:t>
                          </m:r>
                        </m:e>
                        <m:sub>
                          <m:r>
                            <a:rPr lang="en-US" sz="1800" b="0" i="1">
                              <a:solidFill>
                                <a:prstClr val="black"/>
                              </a:solidFill>
                              <a:latin typeface="Cambria Math" charset="0"/>
                              <a:ea typeface=""/>
                              <a:cs typeface=""/>
                            </a:rPr>
                            <m:t>𝑡</m:t>
                          </m:r>
                        </m:sub>
                        <m:sup>
                          <m:r>
                            <m:rPr>
                              <m:nor/>
                            </m:rPr>
                            <a:rPr lang="en-US" sz="1800" b="0" i="1">
                              <a:solidFill>
                                <a:prstClr val="black"/>
                              </a:solidFill>
                              <a:latin typeface="Cambria Math" charset="0"/>
                              <a:ea typeface=""/>
                              <a:cs typeface=""/>
                            </a:rPr>
                            <m:t>EXT</m:t>
                          </m:r>
                        </m:sup>
                      </m:sSubSup>
                      <m:r>
                        <m:rPr>
                          <m:nor/>
                        </m:rPr>
                        <a:rPr lang="en-US" sz="1800" b="0" smtClean="0">
                          <a:solidFill>
                            <a:prstClr val="black"/>
                          </a:solidFill>
                          <a:latin typeface="Cambria Math" charset="0"/>
                          <a:ea typeface=""/>
                          <a:cs typeface=""/>
                        </a:rPr>
                        <m:t>: </m:t>
                      </m:r>
                      <m:r>
                        <m:rPr>
                          <m:nor/>
                        </m:rPr>
                        <a:rPr lang="en-US" sz="1800" b="0" smtClean="0">
                          <a:solidFill>
                            <a:prstClr val="black"/>
                          </a:solidFill>
                          <a:latin typeface="Cambria Math" charset="0"/>
                          <a:ea typeface=""/>
                          <a:cs typeface=""/>
                        </a:rPr>
                        <m:t>externally</m:t>
                      </m:r>
                      <m:r>
                        <m:rPr>
                          <m:nor/>
                        </m:rPr>
                        <a:rPr lang="en-US" sz="1800" b="0" smtClean="0">
                          <a:solidFill>
                            <a:prstClr val="black"/>
                          </a:solidFill>
                          <a:latin typeface="Cambria Math" charset="0"/>
                          <a:ea typeface=""/>
                          <a:cs typeface=""/>
                        </a:rPr>
                        <m:t> </m:t>
                      </m:r>
                      <m:r>
                        <m:rPr>
                          <m:nor/>
                        </m:rPr>
                        <a:rPr lang="en-US" sz="1800" b="0" smtClean="0">
                          <a:solidFill>
                            <a:prstClr val="black"/>
                          </a:solidFill>
                          <a:latin typeface="Cambria Math" charset="0"/>
                          <a:ea typeface=""/>
                          <a:cs typeface=""/>
                        </a:rPr>
                        <m:t>driven</m:t>
                      </m:r>
                      <m:r>
                        <m:rPr>
                          <m:nor/>
                        </m:rPr>
                        <a:rPr lang="en-US" sz="1800" b="0" smtClean="0">
                          <a:solidFill>
                            <a:prstClr val="black"/>
                          </a:solidFill>
                          <a:latin typeface="Cambria Math" charset="0"/>
                          <a:ea typeface=""/>
                          <a:cs typeface=""/>
                        </a:rPr>
                        <m:t> </m:t>
                      </m:r>
                      <m:r>
                        <m:rPr>
                          <m:nor/>
                        </m:rPr>
                        <a:rPr lang="en-US" sz="1800" b="0" dirty="0">
                          <a:solidFill>
                            <a:prstClr val="black"/>
                          </a:solidFill>
                          <a:latin typeface="Calibri"/>
                          <a:ea typeface=""/>
                          <a:cs typeface=""/>
                        </a:rPr>
                        <m:t>dynamic</m:t>
                      </m:r>
                      <m:r>
                        <m:rPr>
                          <m:nor/>
                        </m:rPr>
                        <a:rPr lang="en-US" sz="1800" b="0" dirty="0">
                          <a:solidFill>
                            <a:prstClr val="black"/>
                          </a:solidFill>
                          <a:latin typeface="Calibri"/>
                          <a:ea typeface=""/>
                          <a:cs typeface=""/>
                        </a:rPr>
                        <m:t> </m:t>
                      </m:r>
                      <m:r>
                        <m:rPr>
                          <m:nor/>
                        </m:rPr>
                        <a:rPr lang="en-US" sz="1800" b="0" dirty="0">
                          <a:solidFill>
                            <a:prstClr val="black"/>
                          </a:solidFill>
                          <a:latin typeface="Calibri"/>
                          <a:ea typeface=""/>
                          <a:cs typeface=""/>
                        </a:rPr>
                        <m:t>component</m:t>
                      </m:r>
                    </m:oMath>
                  </m:oMathPara>
                </a14:m>
                <a:endParaRPr lang="en-US" sz="1800" b="0" dirty="0">
                  <a:solidFill>
                    <a:prstClr val="black"/>
                  </a:solidFill>
                  <a:latin typeface="Calibri"/>
                  <a:ea typeface=""/>
                  <a:cs typeface=""/>
                </a:endParaRPr>
              </a:p>
            </p:txBody>
          </p:sp>
        </mc:Choice>
        <mc:Fallback xmlns="">
          <p:sp>
            <p:nvSpPr>
              <p:cNvPr id="20" name="Rectangle 19"/>
              <p:cNvSpPr>
                <a:spLocks noRot="1" noChangeAspect="1" noMove="1" noResize="1" noEditPoints="1" noAdjustHandles="1" noChangeArrowheads="1" noChangeShapeType="1" noTextEdit="1"/>
              </p:cNvSpPr>
              <p:nvPr/>
            </p:nvSpPr>
            <p:spPr>
              <a:xfrm>
                <a:off x="4615787" y="3548317"/>
                <a:ext cx="4545749" cy="418384"/>
              </a:xfrm>
              <a:prstGeom prst="rect">
                <a:avLst/>
              </a:prstGeom>
              <a:blipFill rotWithShape="0">
                <a:blip r:embed="rId5"/>
                <a:stretch>
                  <a:fillRect t="-73913" b="-105797"/>
                </a:stretch>
              </a:blipFill>
            </p:spPr>
            <p:txBody>
              <a:bodyPr/>
              <a:lstStyle/>
              <a:p>
                <a:r>
                  <a:rPr lang="en-US">
                    <a:noFill/>
                  </a:rPr>
                  <a:t> </a:t>
                </a:r>
              </a:p>
            </p:txBody>
          </p:sp>
        </mc:Fallback>
      </mc:AlternateContent>
      <p:sp>
        <p:nvSpPr>
          <p:cNvPr id="22" name="Rectangle 21"/>
          <p:cNvSpPr/>
          <p:nvPr/>
        </p:nvSpPr>
        <p:spPr>
          <a:xfrm>
            <a:off x="3738561" y="3492935"/>
            <a:ext cx="696253" cy="715091"/>
          </a:xfrm>
          <a:prstGeom prst="rect">
            <a:avLst/>
          </a:prstGeom>
          <a:noFill/>
          <a:ln w="19050">
            <a:solidFill>
              <a:srgbClr val="0070C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endParaRPr>
          </a:p>
        </p:txBody>
      </p:sp>
      <p:cxnSp>
        <p:nvCxnSpPr>
          <p:cNvPr id="23" name="Straight Arrow Connector 22"/>
          <p:cNvCxnSpPr/>
          <p:nvPr/>
        </p:nvCxnSpPr>
        <p:spPr>
          <a:xfrm flipV="1">
            <a:off x="4434815" y="3757509"/>
            <a:ext cx="253866" cy="117718"/>
          </a:xfrm>
          <a:prstGeom prst="straightConnector1">
            <a:avLst/>
          </a:prstGeom>
          <a:ln>
            <a:solidFill>
              <a:srgbClr val="0070C0"/>
            </a:solidFill>
            <a:tailEnd type="triangle"/>
          </a:ln>
          <a:effectLst/>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mc:Choice xmlns:a14="http://schemas.microsoft.com/office/drawing/2010/main" Requires="a14">
          <p:sp>
            <p:nvSpPr>
              <p:cNvPr id="29" name="Rectangle 28"/>
              <p:cNvSpPr/>
              <p:nvPr/>
            </p:nvSpPr>
            <p:spPr>
              <a:xfrm>
                <a:off x="22358" y="5648311"/>
                <a:ext cx="8824912" cy="381771"/>
              </a:xfrm>
              <a:prstGeom prst="rect">
                <a:avLst/>
              </a:prstGeom>
            </p:spPr>
            <p:txBody>
              <a:bodyPr wrap="square">
                <a:spAutoFit/>
              </a:bodyPr>
              <a:lstStyle/>
              <a:p>
                <a:pPr defTabSz="457200" fontAlgn="auto">
                  <a:spcBef>
                    <a:spcPts val="0"/>
                  </a:spcBef>
                  <a:spcAft>
                    <a:spcPts val="0"/>
                  </a:spcAft>
                </a:pPr>
                <a:r>
                  <a:rPr lang="en-US" sz="1800" b="0" smtClean="0">
                    <a:solidFill>
                      <a:srgbClr val="000000"/>
                    </a:solidFill>
                    <a:latin typeface="Calibri" charset="0"/>
                    <a:ea typeface="宋体" charset="-122"/>
                    <a:cs typeface="Times New Roman" charset="0"/>
                  </a:rPr>
                  <a:t>* Subdivision </a:t>
                </a:r>
                <a:r>
                  <a:rPr lang="en-US" sz="1800" b="0" dirty="0">
                    <a:solidFill>
                      <a:srgbClr val="000000"/>
                    </a:solidFill>
                    <a:latin typeface="Calibri" charset="0"/>
                    <a:ea typeface="宋体" charset="-122"/>
                    <a:cs typeface="Times New Roman" charset="0"/>
                  </a:rPr>
                  <a:t>of the rest of the terms </a:t>
                </a:r>
                <a14:m>
                  <m:oMath xmlns:m="http://schemas.openxmlformats.org/officeDocument/2006/math">
                    <m:nary>
                      <m:naryPr>
                        <m:chr m:val="∑"/>
                        <m:limLoc m:val="undOvr"/>
                        <m:ctrlPr>
                          <a:rPr lang="en-US" sz="1800" b="0" i="1">
                            <a:solidFill>
                              <a:srgbClr val="000000"/>
                            </a:solidFill>
                            <a:latin typeface="Cambria Math" charset="0"/>
                            <a:ea typeface=""/>
                            <a:cs typeface=""/>
                          </a:rPr>
                        </m:ctrlPr>
                      </m:naryPr>
                      <m:sub>
                        <m:r>
                          <a:rPr lang="en-US" sz="1800" b="0" i="1">
                            <a:solidFill>
                              <a:srgbClr val="000000"/>
                            </a:solidFill>
                            <a:latin typeface="Cambria Math" charset="0"/>
                            <a:ea typeface="宋体" charset="-122"/>
                            <a:cs typeface="Times New Roman" charset="0"/>
                          </a:rPr>
                          <m:t>𝑘</m:t>
                        </m:r>
                        <m:r>
                          <a:rPr lang="en-US" sz="1800" b="0" i="1">
                            <a:solidFill>
                              <a:srgbClr val="000000"/>
                            </a:solidFill>
                            <a:latin typeface="Cambria Math" charset="0"/>
                            <a:ea typeface="宋体" charset="-122"/>
                            <a:cs typeface="Times New Roman" charset="0"/>
                          </a:rPr>
                          <m:t>=1</m:t>
                        </m:r>
                      </m:sub>
                      <m:sup>
                        <m:r>
                          <a:rPr lang="en-US" sz="1800" b="0" i="1">
                            <a:solidFill>
                              <a:srgbClr val="000000"/>
                            </a:solidFill>
                            <a:latin typeface="Cambria Math" charset="0"/>
                            <a:ea typeface="宋体" charset="-122"/>
                            <a:cs typeface="Times New Roman" charset="0"/>
                          </a:rPr>
                          <m:t>𝑡</m:t>
                        </m:r>
                        <m:r>
                          <a:rPr lang="en-US" sz="1800" b="0" i="1">
                            <a:solidFill>
                              <a:srgbClr val="000000"/>
                            </a:solidFill>
                            <a:latin typeface="Cambria Math" charset="0"/>
                            <a:ea typeface="宋体" charset="-122"/>
                            <a:cs typeface="Times New Roman" charset="0"/>
                          </a:rPr>
                          <m:t>−2</m:t>
                        </m:r>
                      </m:sup>
                      <m:e>
                        <m:sSup>
                          <m:sSupPr>
                            <m:ctrlPr>
                              <a:rPr lang="en-US" sz="1800" b="0" i="1">
                                <a:solidFill>
                                  <a:srgbClr val="000000"/>
                                </a:solidFill>
                                <a:latin typeface="Cambria Math" charset="0"/>
                                <a:ea typeface=""/>
                                <a:cs typeface=""/>
                              </a:rPr>
                            </m:ctrlPr>
                          </m:sSupPr>
                          <m:e>
                            <m:r>
                              <a:rPr lang="en-US" sz="1800" b="0" i="1">
                                <a:solidFill>
                                  <a:srgbClr val="000000"/>
                                </a:solidFill>
                                <a:latin typeface="Cambria Math" charset="0"/>
                                <a:ea typeface="宋体" charset="-122"/>
                                <a:cs typeface="Times New Roman" charset="0"/>
                              </a:rPr>
                              <m:t>𝐴</m:t>
                            </m:r>
                          </m:e>
                          <m:sup>
                            <m:r>
                              <a:rPr lang="en-US" sz="1800" b="0" i="1">
                                <a:solidFill>
                                  <a:srgbClr val="000000"/>
                                </a:solidFill>
                                <a:latin typeface="Cambria Math" charset="0"/>
                                <a:ea typeface="宋体" charset="-122"/>
                                <a:cs typeface="Times New Roman" charset="0"/>
                              </a:rPr>
                              <m:t>𝑘</m:t>
                            </m:r>
                          </m:sup>
                        </m:sSup>
                        <m:r>
                          <a:rPr lang="en-US" sz="1800" b="0" i="1">
                            <a:solidFill>
                              <a:srgbClr val="000000"/>
                            </a:solidFill>
                            <a:latin typeface="Cambria Math" charset="0"/>
                            <a:ea typeface="宋体" charset="-122"/>
                            <a:cs typeface="Times New Roman" charset="0"/>
                          </a:rPr>
                          <m:t>𝐵</m:t>
                        </m:r>
                        <m:sSub>
                          <m:sSubPr>
                            <m:ctrlPr>
                              <a:rPr lang="en-US" sz="1800" b="0" i="1">
                                <a:solidFill>
                                  <a:srgbClr val="000000"/>
                                </a:solidFill>
                                <a:latin typeface="Cambria Math" charset="0"/>
                                <a:ea typeface=""/>
                                <a:cs typeface=""/>
                              </a:rPr>
                            </m:ctrlPr>
                          </m:sSubPr>
                          <m:e>
                            <m:r>
                              <a:rPr lang="en-US" sz="1800" b="0" i="1">
                                <a:solidFill>
                                  <a:srgbClr val="000000"/>
                                </a:solidFill>
                                <a:latin typeface="Cambria Math" charset="0"/>
                                <a:ea typeface="宋体" charset="-122"/>
                                <a:cs typeface="Times New Roman" charset="0"/>
                              </a:rPr>
                              <m:t>𝑈</m:t>
                            </m:r>
                          </m:e>
                          <m:sub>
                            <m:r>
                              <a:rPr lang="en-US" sz="1800" b="0" i="1">
                                <a:solidFill>
                                  <a:srgbClr val="000000"/>
                                </a:solidFill>
                                <a:latin typeface="Cambria Math" charset="0"/>
                                <a:ea typeface="宋体" charset="-122"/>
                                <a:cs typeface="Times New Roman" charset="0"/>
                              </a:rPr>
                              <m:t>𝑡</m:t>
                            </m:r>
                            <m:r>
                              <a:rPr lang="en-US" sz="1800" b="0" i="1">
                                <a:solidFill>
                                  <a:srgbClr val="000000"/>
                                </a:solidFill>
                                <a:latin typeface="Cambria Math" charset="0"/>
                                <a:ea typeface="宋体" charset="-122"/>
                                <a:cs typeface="Times New Roman" charset="0"/>
                              </a:rPr>
                              <m:t>−1−</m:t>
                            </m:r>
                            <m:r>
                              <a:rPr lang="en-US" sz="1800" b="0" i="1">
                                <a:solidFill>
                                  <a:srgbClr val="000000"/>
                                </a:solidFill>
                                <a:latin typeface="Cambria Math" charset="0"/>
                                <a:ea typeface="宋体" charset="-122"/>
                                <a:cs typeface="Times New Roman" charset="0"/>
                              </a:rPr>
                              <m:t>𝑘</m:t>
                            </m:r>
                          </m:sub>
                        </m:sSub>
                      </m:e>
                    </m:nary>
                    <m:r>
                      <a:rPr lang="en-US" sz="1800" b="0" i="1">
                        <a:solidFill>
                          <a:srgbClr val="000000"/>
                        </a:solidFill>
                        <a:latin typeface="Cambria Math" charset="0"/>
                        <a:ea typeface="宋体" charset="-122"/>
                        <a:cs typeface="Times New Roman" charset="0"/>
                      </a:rPr>
                      <m:t>+</m:t>
                    </m:r>
                    <m:r>
                      <a:rPr lang="en-US" sz="1800" b="0" i="1">
                        <a:solidFill>
                          <a:srgbClr val="000000"/>
                        </a:solidFill>
                        <a:latin typeface="Cambria Math" charset="0"/>
                        <a:ea typeface="宋体" charset="-122"/>
                        <a:cs typeface="Times New Roman" charset="0"/>
                      </a:rPr>
                      <m:t>𝐵</m:t>
                    </m:r>
                    <m:sSub>
                      <m:sSubPr>
                        <m:ctrlPr>
                          <a:rPr lang="en-US" sz="1800" b="0" i="1">
                            <a:solidFill>
                              <a:srgbClr val="000000"/>
                            </a:solidFill>
                            <a:latin typeface="Cambria Math" charset="0"/>
                            <a:ea typeface=""/>
                            <a:cs typeface=""/>
                          </a:rPr>
                        </m:ctrlPr>
                      </m:sSubPr>
                      <m:e>
                        <m:r>
                          <a:rPr lang="en-US" sz="1800" b="0" i="1">
                            <a:solidFill>
                              <a:srgbClr val="000000"/>
                            </a:solidFill>
                            <a:latin typeface="Cambria Math" charset="0"/>
                            <a:ea typeface="宋体" charset="-122"/>
                            <a:cs typeface="Times New Roman" charset="0"/>
                          </a:rPr>
                          <m:t>𝑈</m:t>
                        </m:r>
                      </m:e>
                      <m:sub>
                        <m:r>
                          <a:rPr lang="en-US" sz="1800" b="0" i="1">
                            <a:solidFill>
                              <a:srgbClr val="000000"/>
                            </a:solidFill>
                            <a:latin typeface="Cambria Math" charset="0"/>
                            <a:ea typeface="宋体" charset="-122"/>
                            <a:cs typeface="Times New Roman" charset="0"/>
                          </a:rPr>
                          <m:t>𝑡</m:t>
                        </m:r>
                        <m:r>
                          <a:rPr lang="en-US" sz="1800" b="0" i="1">
                            <a:solidFill>
                              <a:srgbClr val="000000"/>
                            </a:solidFill>
                            <a:latin typeface="Cambria Math" charset="0"/>
                            <a:ea typeface="宋体" charset="-122"/>
                            <a:cs typeface="Times New Roman" charset="0"/>
                          </a:rPr>
                          <m:t>−1</m:t>
                        </m:r>
                      </m:sub>
                    </m:sSub>
                  </m:oMath>
                </a14:m>
                <a:r>
                  <a:rPr lang="en-US" sz="1800" b="0" dirty="0">
                    <a:solidFill>
                      <a:srgbClr val="000000"/>
                    </a:solidFill>
                    <a:latin typeface="Calibri" charset="0"/>
                    <a:ea typeface="宋体" charset="-122"/>
                    <a:cs typeface="Times New Roman" charset="0"/>
                  </a:rPr>
                  <a:t> is completely arbitrary</a:t>
                </a:r>
                <a:r>
                  <a:rPr lang="en-US" sz="1800" b="0" dirty="0">
                    <a:solidFill>
                      <a:prstClr val="black"/>
                    </a:solidFill>
                    <a:latin typeface="Calibri"/>
                    <a:ea typeface=""/>
                    <a:cs typeface=""/>
                  </a:rPr>
                  <a:t> </a:t>
                </a:r>
              </a:p>
            </p:txBody>
          </p:sp>
        </mc:Choice>
        <mc:Fallback>
          <p:sp>
            <p:nvSpPr>
              <p:cNvPr id="29" name="Rectangle 28"/>
              <p:cNvSpPr>
                <a:spLocks noRot="1" noChangeAspect="1" noMove="1" noResize="1" noEditPoints="1" noAdjustHandles="1" noChangeArrowheads="1" noChangeShapeType="1" noTextEdit="1"/>
              </p:cNvSpPr>
              <p:nvPr/>
            </p:nvSpPr>
            <p:spPr>
              <a:xfrm>
                <a:off x="22358" y="5648311"/>
                <a:ext cx="8824912" cy="381771"/>
              </a:xfrm>
              <a:prstGeom prst="rect">
                <a:avLst/>
              </a:prstGeom>
              <a:blipFill rotWithShape="0">
                <a:blip r:embed="rId6"/>
                <a:stretch>
                  <a:fillRect l="-622" t="-114516" b="-182258"/>
                </a:stretch>
              </a:blipFill>
            </p:spPr>
            <p:txBody>
              <a:bodyPr/>
              <a:lstStyle/>
              <a:p>
                <a:r>
                  <a:rPr lang="en-US">
                    <a:noFill/>
                  </a:rPr>
                  <a:t> </a:t>
                </a:r>
              </a:p>
            </p:txBody>
          </p:sp>
        </mc:Fallback>
      </mc:AlternateContent>
      <p:sp>
        <p:nvSpPr>
          <p:cNvPr id="14" name="TextBox 4"/>
          <p:cNvSpPr txBox="1">
            <a:spLocks noChangeArrowheads="1"/>
          </p:cNvSpPr>
          <p:nvPr/>
        </p:nvSpPr>
        <p:spPr bwMode="auto">
          <a:xfrm>
            <a:off x="0" y="6620289"/>
            <a:ext cx="5830957"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b="0" dirty="0" smtClean="0">
                <a:solidFill>
                  <a:prstClr val="black">
                    <a:lumMod val="50000"/>
                    <a:lumOff val="50000"/>
                  </a:prstClr>
                </a:solidFill>
                <a:latin typeface="Calibri" charset="0"/>
              </a:rPr>
              <a:t>[Wang et al. </a:t>
            </a:r>
            <a:r>
              <a:rPr lang="en-US" sz="1100" b="0" i="1" dirty="0" smtClean="0">
                <a:solidFill>
                  <a:prstClr val="black">
                    <a:lumMod val="50000"/>
                    <a:lumOff val="50000"/>
                  </a:prstClr>
                </a:solidFill>
                <a:latin typeface="Calibri" charset="0"/>
              </a:rPr>
              <a:t>PLOS </a:t>
            </a:r>
            <a:r>
              <a:rPr lang="en-US" sz="1100" b="0" i="1" dirty="0" smtClean="0">
                <a:solidFill>
                  <a:prstClr val="black">
                    <a:lumMod val="50000"/>
                    <a:lumOff val="50000"/>
                  </a:prstClr>
                </a:solidFill>
                <a:latin typeface="Calibri" charset="0"/>
              </a:rPr>
              <a:t>CB</a:t>
            </a:r>
            <a:r>
              <a:rPr lang="en-US" sz="1100" b="0" dirty="0">
                <a:solidFill>
                  <a:prstClr val="black">
                    <a:lumMod val="50000"/>
                    <a:lumOff val="50000"/>
                  </a:prstClr>
                </a:solidFill>
                <a:latin typeface="Calibri" charset="0"/>
              </a:rPr>
              <a:t>,</a:t>
            </a:r>
            <a:r>
              <a:rPr lang="en-US" sz="1100" b="0" dirty="0" smtClean="0">
                <a:solidFill>
                  <a:prstClr val="black">
                    <a:lumMod val="50000"/>
                    <a:lumOff val="50000"/>
                  </a:prstClr>
                </a:solidFill>
                <a:latin typeface="Calibri" charset="0"/>
              </a:rPr>
              <a:t> </a:t>
            </a:r>
            <a:r>
              <a:rPr lang="en-US" sz="1100" b="0" dirty="0" smtClean="0">
                <a:solidFill>
                  <a:prstClr val="black">
                    <a:lumMod val="50000"/>
                    <a:lumOff val="50000"/>
                  </a:prstClr>
                </a:solidFill>
                <a:latin typeface="Calibri" charset="0"/>
              </a:rPr>
              <a:t>‘</a:t>
            </a:r>
            <a:r>
              <a:rPr lang="en-US" sz="1100" b="0" dirty="0" smtClean="0">
                <a:solidFill>
                  <a:prstClr val="black">
                    <a:lumMod val="50000"/>
                    <a:lumOff val="50000"/>
                  </a:prstClr>
                </a:solidFill>
                <a:latin typeface="Calibri" charset="0"/>
              </a:rPr>
              <a:t>16]</a:t>
            </a:r>
            <a:endParaRPr lang="en-US" sz="1100" b="0" dirty="0">
              <a:solidFill>
                <a:prstClr val="black">
                  <a:lumMod val="50000"/>
                  <a:lumOff val="50000"/>
                </a:prstClr>
              </a:solidFill>
              <a:latin typeface="Calibri" charset="0"/>
            </a:endParaRPr>
          </a:p>
        </p:txBody>
      </p:sp>
    </p:spTree>
    <p:extLst>
      <p:ext uri="{BB962C8B-B14F-4D97-AF65-F5344CB8AC3E}">
        <p14:creationId xmlns:p14="http://schemas.microsoft.com/office/powerpoint/2010/main" val="116960053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860" y="0"/>
            <a:ext cx="9120140" cy="1143000"/>
          </a:xfrm>
        </p:spPr>
        <p:txBody>
          <a:bodyPr>
            <a:normAutofit fontScale="90000"/>
          </a:bodyPr>
          <a:lstStyle/>
          <a:p>
            <a:r>
              <a:rPr lang="en-US" dirty="0"/>
              <a:t>Canonical temporal expression trajectories from effective state space model</a:t>
            </a:r>
          </a:p>
        </p:txBody>
      </p:sp>
      <p:sp>
        <p:nvSpPr>
          <p:cNvPr id="19" name="TextBox 18"/>
          <p:cNvSpPr txBox="1"/>
          <p:nvPr/>
        </p:nvSpPr>
        <p:spPr>
          <a:xfrm>
            <a:off x="1820332" y="2999601"/>
            <a:ext cx="4038600" cy="1015663"/>
          </a:xfrm>
          <a:prstGeom prst="rect">
            <a:avLst/>
          </a:prstGeom>
          <a:noFill/>
          <a:ln>
            <a:solidFill>
              <a:srgbClr val="FF0000"/>
            </a:solidFill>
          </a:ln>
        </p:spPr>
        <p:txBody>
          <a:bodyPr wrap="square" rtlCol="0">
            <a:spAutoFit/>
          </a:bodyPr>
          <a:lstStyle/>
          <a:p>
            <a:pPr defTabSz="457200" fontAlgn="auto">
              <a:spcBef>
                <a:spcPts val="0"/>
              </a:spcBef>
              <a:spcAft>
                <a:spcPts val="0"/>
              </a:spcAft>
            </a:pPr>
            <a:r>
              <a:rPr lang="en-US" sz="2000" b="0" i="1" dirty="0" err="1">
                <a:solidFill>
                  <a:srgbClr val="000000"/>
                </a:solidFill>
                <a:latin typeface="Times New Roman"/>
                <a:cs typeface="Times New Roman"/>
              </a:rPr>
              <a:t>p</a:t>
            </a:r>
            <a:r>
              <a:rPr lang="en-US" sz="2000" b="0" baseline="30000" dirty="0" err="1">
                <a:solidFill>
                  <a:srgbClr val="000000"/>
                </a:solidFill>
                <a:latin typeface="Times New Roman"/>
                <a:cs typeface="Times New Roman"/>
              </a:rPr>
              <a:t>th</a:t>
            </a:r>
            <a:r>
              <a:rPr lang="en-US" sz="2000" b="0" dirty="0">
                <a:solidFill>
                  <a:srgbClr val="000000"/>
                </a:solidFill>
                <a:latin typeface="Times New Roman"/>
                <a:cs typeface="Times New Roman"/>
              </a:rPr>
              <a:t> internal principal dynamic pattern (</a:t>
            </a:r>
            <a:r>
              <a:rPr lang="en-US" sz="2000" b="0" dirty="0" err="1">
                <a:solidFill>
                  <a:srgbClr val="FF0000"/>
                </a:solidFill>
                <a:latin typeface="Times New Roman"/>
                <a:cs typeface="Times New Roman"/>
              </a:rPr>
              <a:t>iPDP</a:t>
            </a:r>
            <a:r>
              <a:rPr lang="en-US" sz="2000" b="0" dirty="0">
                <a:solidFill>
                  <a:srgbClr val="000000"/>
                </a:solidFill>
                <a:latin typeface="Times New Roman"/>
                <a:cs typeface="Times New Roman"/>
              </a:rPr>
              <a:t>): [</a:t>
            </a:r>
            <a:r>
              <a:rPr lang="en-US" sz="2000" b="0" i="1" dirty="0">
                <a:solidFill>
                  <a:srgbClr val="000000"/>
                </a:solidFill>
                <a:latin typeface="Times New Roman"/>
                <a:cs typeface="Times New Roman"/>
              </a:rPr>
              <a:t>λ</a:t>
            </a:r>
            <a:r>
              <a:rPr lang="en-US" sz="2000" b="0" i="1" baseline="-25000" dirty="0">
                <a:solidFill>
                  <a:srgbClr val="000000"/>
                </a:solidFill>
                <a:latin typeface="Times New Roman"/>
                <a:cs typeface="Times New Roman"/>
              </a:rPr>
              <a:t>p</a:t>
            </a:r>
            <a:r>
              <a:rPr lang="en-US" sz="2000" b="0" i="1" baseline="30000" dirty="0">
                <a:solidFill>
                  <a:srgbClr val="000000"/>
                </a:solidFill>
                <a:latin typeface="Times New Roman"/>
                <a:cs typeface="Times New Roman"/>
              </a:rPr>
              <a:t>1</a:t>
            </a:r>
            <a:r>
              <a:rPr lang="en-US" sz="2000" b="0" baseline="-25000" dirty="0">
                <a:solidFill>
                  <a:srgbClr val="000000"/>
                </a:solidFill>
                <a:latin typeface="Times New Roman"/>
                <a:cs typeface="Times New Roman"/>
              </a:rPr>
              <a:t>,</a:t>
            </a:r>
            <a:r>
              <a:rPr lang="en-US" sz="2000" b="0" i="1" dirty="0">
                <a:solidFill>
                  <a:srgbClr val="000000"/>
                </a:solidFill>
                <a:latin typeface="Times New Roman"/>
                <a:cs typeface="Times New Roman"/>
              </a:rPr>
              <a:t> λ</a:t>
            </a:r>
            <a:r>
              <a:rPr lang="en-US" sz="2000" b="0" i="1" baseline="-25000" dirty="0">
                <a:solidFill>
                  <a:srgbClr val="000000"/>
                </a:solidFill>
                <a:latin typeface="Times New Roman"/>
                <a:cs typeface="Times New Roman"/>
              </a:rPr>
              <a:t>p</a:t>
            </a:r>
            <a:r>
              <a:rPr lang="en-US" sz="2000" b="0" i="1" baseline="30000" dirty="0">
                <a:solidFill>
                  <a:srgbClr val="000000"/>
                </a:solidFill>
                <a:latin typeface="Times New Roman"/>
                <a:cs typeface="Times New Roman"/>
              </a:rPr>
              <a:t>2</a:t>
            </a:r>
            <a:r>
              <a:rPr lang="en-US" sz="2000" b="0" i="1" dirty="0">
                <a:solidFill>
                  <a:srgbClr val="000000"/>
                </a:solidFill>
                <a:latin typeface="Times New Roman"/>
                <a:cs typeface="Times New Roman"/>
              </a:rPr>
              <a:t>, …, </a:t>
            </a:r>
            <a:r>
              <a:rPr lang="en-US" sz="2000" b="0" i="1" dirty="0" err="1">
                <a:solidFill>
                  <a:srgbClr val="000000"/>
                </a:solidFill>
                <a:latin typeface="Times New Roman"/>
                <a:cs typeface="Times New Roman"/>
              </a:rPr>
              <a:t>λ</a:t>
            </a:r>
            <a:r>
              <a:rPr lang="en-US" sz="2000" b="0" i="1" baseline="-25000" dirty="0" err="1">
                <a:solidFill>
                  <a:srgbClr val="000000"/>
                </a:solidFill>
                <a:latin typeface="Times New Roman"/>
                <a:cs typeface="Times New Roman"/>
              </a:rPr>
              <a:t>p</a:t>
            </a:r>
            <a:r>
              <a:rPr lang="en-US" sz="2000" b="0" i="1" baseline="30000" dirty="0" err="1">
                <a:solidFill>
                  <a:srgbClr val="000000"/>
                </a:solidFill>
                <a:latin typeface="Times New Roman"/>
                <a:cs typeface="Times New Roman"/>
              </a:rPr>
              <a:t>T</a:t>
            </a:r>
            <a:r>
              <a:rPr lang="en-US" sz="2000" b="0" dirty="0">
                <a:solidFill>
                  <a:srgbClr val="000000"/>
                </a:solidFill>
                <a:latin typeface="Times New Roman"/>
                <a:cs typeface="Times New Roman"/>
              </a:rPr>
              <a:t>]</a:t>
            </a:r>
            <a:r>
              <a:rPr lang="en-US" sz="2000" b="0" baseline="-25000" dirty="0">
                <a:solidFill>
                  <a:srgbClr val="000000"/>
                </a:solidFill>
                <a:latin typeface="Times New Roman"/>
                <a:cs typeface="Times New Roman"/>
              </a:rPr>
              <a:t>,</a:t>
            </a:r>
            <a:r>
              <a:rPr lang="en-US" sz="2000" b="0" dirty="0">
                <a:solidFill>
                  <a:srgbClr val="000000"/>
                </a:solidFill>
                <a:latin typeface="Times New Roman"/>
                <a:cs typeface="Times New Roman"/>
              </a:rPr>
              <a:t> </a:t>
            </a:r>
          </a:p>
          <a:p>
            <a:pPr defTabSz="457200" fontAlgn="auto">
              <a:spcBef>
                <a:spcPts val="0"/>
              </a:spcBef>
              <a:spcAft>
                <a:spcPts val="0"/>
              </a:spcAft>
            </a:pPr>
            <a:r>
              <a:rPr lang="en-US" sz="2000" b="0" dirty="0">
                <a:solidFill>
                  <a:srgbClr val="000000"/>
                </a:solidFill>
                <a:latin typeface="Times New Roman"/>
                <a:cs typeface="Times New Roman"/>
              </a:rPr>
              <a:t>where </a:t>
            </a:r>
            <a:r>
              <a:rPr lang="en-US" sz="2000" b="0" i="1" dirty="0" err="1">
                <a:solidFill>
                  <a:srgbClr val="000000"/>
                </a:solidFill>
                <a:latin typeface="Times New Roman"/>
                <a:cs typeface="Times New Roman"/>
              </a:rPr>
              <a:t>λ</a:t>
            </a:r>
            <a:r>
              <a:rPr lang="en-US" sz="2000" b="0" i="1" baseline="-25000" dirty="0" err="1">
                <a:solidFill>
                  <a:srgbClr val="000000"/>
                </a:solidFill>
                <a:latin typeface="Times New Roman"/>
                <a:cs typeface="Times New Roman"/>
              </a:rPr>
              <a:t>p</a:t>
            </a:r>
            <a:r>
              <a:rPr lang="en-US" sz="2000" b="0" dirty="0">
                <a:solidFill>
                  <a:srgbClr val="000000"/>
                </a:solidFill>
                <a:latin typeface="Times New Roman"/>
                <a:cs typeface="Times New Roman"/>
              </a:rPr>
              <a:t> is </a:t>
            </a:r>
            <a:r>
              <a:rPr lang="en-US" sz="2000" b="0" i="1" dirty="0" err="1">
                <a:solidFill>
                  <a:srgbClr val="000000"/>
                </a:solidFill>
                <a:latin typeface="Times New Roman"/>
                <a:cs typeface="Times New Roman"/>
              </a:rPr>
              <a:t>p</a:t>
            </a:r>
            <a:r>
              <a:rPr lang="en-US" sz="2000" b="0" baseline="30000" dirty="0" err="1">
                <a:solidFill>
                  <a:srgbClr val="000000"/>
                </a:solidFill>
                <a:latin typeface="Times New Roman"/>
                <a:cs typeface="Times New Roman"/>
              </a:rPr>
              <a:t>th</a:t>
            </a:r>
            <a:r>
              <a:rPr lang="en-US" sz="2000" b="0" dirty="0">
                <a:solidFill>
                  <a:srgbClr val="000000"/>
                </a:solidFill>
                <a:latin typeface="Times New Roman"/>
                <a:cs typeface="Times New Roman"/>
              </a:rPr>
              <a:t> eigenvalue of </a:t>
            </a:r>
            <a:r>
              <a:rPr lang="en-US" sz="2000" b="0" i="1" dirty="0" err="1">
                <a:solidFill>
                  <a:srgbClr val="000000"/>
                </a:solidFill>
                <a:latin typeface="Times New Roman"/>
                <a:cs typeface="Times New Roman"/>
              </a:rPr>
              <a:t>Ã</a:t>
            </a:r>
            <a:r>
              <a:rPr lang="en-US" sz="2000" b="0" dirty="0">
                <a:solidFill>
                  <a:srgbClr val="000000"/>
                </a:solidFill>
                <a:latin typeface="Times New Roman"/>
                <a:cs typeface="Times New Roman"/>
              </a:rPr>
              <a:t>.</a:t>
            </a:r>
          </a:p>
        </p:txBody>
      </p:sp>
      <p:pic>
        <p:nvPicPr>
          <p:cNvPr id="28" name="Picture 3"/>
          <p:cNvPicPr>
            <a:picLocks noChangeAspect="1" noChangeArrowheads="1"/>
          </p:cNvPicPr>
          <p:nvPr/>
        </p:nvPicPr>
        <p:blipFill rotWithShape="1">
          <a:blip r:embed="rId3"/>
          <a:srcRect l="1879" t="40691" b="36666"/>
          <a:stretch/>
        </p:blipFill>
        <p:spPr bwMode="auto">
          <a:xfrm>
            <a:off x="1896532" y="4805934"/>
            <a:ext cx="3901796" cy="922963"/>
          </a:xfrm>
          <a:prstGeom prst="rect">
            <a:avLst/>
          </a:prstGeom>
          <a:noFill/>
          <a:ln w="9525">
            <a:noFill/>
            <a:miter lim="800000"/>
            <a:headEnd/>
            <a:tailEnd/>
          </a:ln>
        </p:spPr>
      </p:pic>
      <p:sp>
        <p:nvSpPr>
          <p:cNvPr id="30" name="TextBox 29"/>
          <p:cNvSpPr txBox="1"/>
          <p:nvPr/>
        </p:nvSpPr>
        <p:spPr>
          <a:xfrm>
            <a:off x="2751666" y="4053849"/>
            <a:ext cx="5715000" cy="646331"/>
          </a:xfrm>
          <a:prstGeom prst="rect">
            <a:avLst/>
          </a:prstGeom>
          <a:noFill/>
        </p:spPr>
        <p:txBody>
          <a:bodyPr wrap="square" rtlCol="0">
            <a:spAutoFit/>
          </a:bodyPr>
          <a:lstStyle/>
          <a:p>
            <a:pPr algn="ctr" defTabSz="457200" fontAlgn="auto">
              <a:spcBef>
                <a:spcPts val="0"/>
              </a:spcBef>
              <a:spcAft>
                <a:spcPts val="0"/>
              </a:spcAft>
            </a:pPr>
            <a:r>
              <a:rPr lang="en-US" sz="1800" b="0" dirty="0">
                <a:solidFill>
                  <a:srgbClr val="000000"/>
                </a:solidFill>
                <a:latin typeface="Georgia"/>
              </a:rPr>
              <a:t>Canonical temporal expression trajectories</a:t>
            </a:r>
          </a:p>
          <a:p>
            <a:pPr algn="ctr" defTabSz="457200" fontAlgn="auto">
              <a:spcBef>
                <a:spcPts val="0"/>
              </a:spcBef>
              <a:spcAft>
                <a:spcPts val="0"/>
              </a:spcAft>
            </a:pPr>
            <a:r>
              <a:rPr lang="en-US" sz="1800" b="0" dirty="0">
                <a:solidFill>
                  <a:srgbClr val="000000"/>
                </a:solidFill>
                <a:latin typeface="Georgia"/>
              </a:rPr>
              <a:t> (e.g., degradation, growth, damped oscillation, etc.) </a:t>
            </a:r>
          </a:p>
        </p:txBody>
      </p:sp>
      <p:cxnSp>
        <p:nvCxnSpPr>
          <p:cNvPr id="9" name="Straight Arrow Connector 8"/>
          <p:cNvCxnSpPr>
            <a:endCxn id="19" idx="0"/>
          </p:cNvCxnSpPr>
          <p:nvPr/>
        </p:nvCxnSpPr>
        <p:spPr>
          <a:xfrm flipH="1">
            <a:off x="3839632" y="1874954"/>
            <a:ext cx="259992" cy="1124647"/>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2038871" y="2390001"/>
            <a:ext cx="1842214" cy="646331"/>
          </a:xfrm>
          <a:prstGeom prst="rect">
            <a:avLst/>
          </a:prstGeom>
          <a:noFill/>
        </p:spPr>
        <p:txBody>
          <a:bodyPr wrap="square" rtlCol="0">
            <a:spAutoFit/>
          </a:bodyPr>
          <a:lstStyle/>
          <a:p>
            <a:pPr algn="r" defTabSz="457200" fontAlgn="auto">
              <a:spcBef>
                <a:spcPts val="0"/>
              </a:spcBef>
              <a:spcAft>
                <a:spcPts val="0"/>
              </a:spcAft>
            </a:pPr>
            <a:r>
              <a:rPr lang="en-US" sz="1800" b="0" dirty="0">
                <a:solidFill>
                  <a:srgbClr val="FF0000"/>
                </a:solidFill>
                <a:latin typeface="Georgia"/>
              </a:rPr>
              <a:t>Internal driven dynamics</a:t>
            </a:r>
          </a:p>
        </p:txBody>
      </p:sp>
      <p:sp>
        <p:nvSpPr>
          <p:cNvPr id="18" name="TextBox 17"/>
          <p:cNvSpPr txBox="1"/>
          <p:nvPr/>
        </p:nvSpPr>
        <p:spPr>
          <a:xfrm>
            <a:off x="3418861" y="4603828"/>
            <a:ext cx="184666" cy="369332"/>
          </a:xfrm>
          <a:prstGeom prst="rect">
            <a:avLst/>
          </a:prstGeom>
          <a:noFill/>
        </p:spPr>
        <p:txBody>
          <a:bodyPr wrap="none" rtlCol="0">
            <a:spAutoFit/>
          </a:bodyPr>
          <a:lstStyle/>
          <a:p>
            <a:pPr defTabSz="457200" fontAlgn="auto">
              <a:spcBef>
                <a:spcPts val="0"/>
              </a:spcBef>
              <a:spcAft>
                <a:spcPts val="0"/>
              </a:spcAft>
            </a:pPr>
            <a:endParaRPr lang="en-US" sz="1800" b="0" dirty="0">
              <a:solidFill>
                <a:srgbClr val="000000"/>
              </a:solidFill>
              <a:latin typeface="Georgia"/>
            </a:endParaRPr>
          </a:p>
        </p:txBody>
      </p:sp>
      <p:sp>
        <p:nvSpPr>
          <p:cNvPr id="16" name="Right Arrow 15"/>
          <p:cNvSpPr/>
          <p:nvPr/>
        </p:nvSpPr>
        <p:spPr>
          <a:xfrm rot="5400000">
            <a:off x="2338842" y="4129690"/>
            <a:ext cx="563180" cy="533400"/>
          </a:xfrm>
          <a:prstGeom prst="rightArrow">
            <a:avLst/>
          </a:prstGeom>
          <a:solidFill>
            <a:srgbClr val="3366FF"/>
          </a:solidFill>
          <a:ln>
            <a:no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srgbClr val="FFFFFF"/>
              </a:solidFill>
              <a:latin typeface="Georgia"/>
            </a:endParaRPr>
          </a:p>
        </p:txBody>
      </p:sp>
      <p:sp>
        <p:nvSpPr>
          <p:cNvPr id="23" name="TextBox 22"/>
          <p:cNvSpPr txBox="1"/>
          <p:nvPr/>
        </p:nvSpPr>
        <p:spPr>
          <a:xfrm>
            <a:off x="3268132" y="5692533"/>
            <a:ext cx="492818" cy="276999"/>
          </a:xfrm>
          <a:prstGeom prst="rect">
            <a:avLst/>
          </a:prstGeom>
          <a:solidFill>
            <a:srgbClr val="FFFFFF"/>
          </a:solidFill>
        </p:spPr>
        <p:txBody>
          <a:bodyPr wrap="none" rtlCol="0">
            <a:spAutoFit/>
          </a:bodyPr>
          <a:lstStyle/>
          <a:p>
            <a:pPr defTabSz="457200" fontAlgn="auto">
              <a:spcBef>
                <a:spcPts val="0"/>
              </a:spcBef>
              <a:spcAft>
                <a:spcPts val="0"/>
              </a:spcAft>
            </a:pPr>
            <a:r>
              <a:rPr lang="en-US" sz="1800" b="0" dirty="0">
                <a:solidFill>
                  <a:srgbClr val="000000"/>
                </a:solidFill>
                <a:latin typeface="Georgia"/>
              </a:rPr>
              <a:t>time</a:t>
            </a:r>
          </a:p>
        </p:txBody>
      </p:sp>
      <p:sp>
        <p:nvSpPr>
          <p:cNvPr id="31" name="TextBox 30"/>
          <p:cNvSpPr txBox="1"/>
          <p:nvPr/>
        </p:nvSpPr>
        <p:spPr>
          <a:xfrm rot="16200000">
            <a:off x="996207" y="5215733"/>
            <a:ext cx="1484989" cy="307777"/>
          </a:xfrm>
          <a:prstGeom prst="rect">
            <a:avLst/>
          </a:prstGeom>
          <a:solidFill>
            <a:srgbClr val="FFFFFF"/>
          </a:solidFill>
        </p:spPr>
        <p:txBody>
          <a:bodyPr wrap="none" rtlCol="0">
            <a:spAutoFit/>
          </a:bodyPr>
          <a:lstStyle/>
          <a:p>
            <a:pPr defTabSz="457200" fontAlgn="auto">
              <a:spcBef>
                <a:spcPts val="0"/>
              </a:spcBef>
              <a:spcAft>
                <a:spcPts val="0"/>
              </a:spcAft>
            </a:pPr>
            <a:r>
              <a:rPr lang="en-US" sz="1400" b="0" dirty="0" err="1">
                <a:solidFill>
                  <a:srgbClr val="000000"/>
                </a:solidFill>
                <a:latin typeface="Georgia"/>
              </a:rPr>
              <a:t>iPDP</a:t>
            </a:r>
            <a:r>
              <a:rPr lang="en-US" sz="1400" b="0" dirty="0">
                <a:solidFill>
                  <a:srgbClr val="000000"/>
                </a:solidFill>
                <a:latin typeface="Georgia"/>
              </a:rPr>
              <a:t> expression</a:t>
            </a:r>
          </a:p>
        </p:txBody>
      </p:sp>
      <p:pic>
        <p:nvPicPr>
          <p:cNvPr id="25" name="Picture 24"/>
          <p:cNvPicPr>
            <a:picLocks noChangeAspect="1"/>
          </p:cNvPicPr>
          <p:nvPr/>
        </p:nvPicPr>
        <p:blipFill rotWithShape="1">
          <a:blip r:embed="rId4">
            <a:extLst>
              <a:ext uri="{28A0092B-C50C-407E-A947-70E740481C1C}">
                <a14:useLocalDpi xmlns:a14="http://schemas.microsoft.com/office/drawing/2010/main" val="0"/>
              </a:ext>
            </a:extLst>
          </a:blip>
          <a:srcRect l="22923" t="82160" r="17586" b="1"/>
          <a:stretch/>
        </p:blipFill>
        <p:spPr>
          <a:xfrm>
            <a:off x="2518305" y="1239954"/>
            <a:ext cx="4385542" cy="1270000"/>
          </a:xfrm>
          <a:prstGeom prst="rect">
            <a:avLst/>
          </a:prstGeom>
        </p:spPr>
      </p:pic>
      <p:sp>
        <p:nvSpPr>
          <p:cNvPr id="29" name="TextBox 4"/>
          <p:cNvSpPr txBox="1">
            <a:spLocks noChangeArrowheads="1"/>
          </p:cNvSpPr>
          <p:nvPr/>
        </p:nvSpPr>
        <p:spPr bwMode="auto">
          <a:xfrm>
            <a:off x="0" y="6450959"/>
            <a:ext cx="5830957"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b="0" dirty="0" smtClean="0">
                <a:solidFill>
                  <a:prstClr val="black">
                    <a:lumMod val="50000"/>
                    <a:lumOff val="50000"/>
                  </a:prstClr>
                </a:solidFill>
                <a:latin typeface="Calibri" charset="0"/>
              </a:rPr>
              <a:t>[Wang et al. </a:t>
            </a:r>
            <a:r>
              <a:rPr lang="en-US" sz="1100" b="0" i="1" dirty="0" smtClean="0">
                <a:solidFill>
                  <a:prstClr val="black">
                    <a:lumMod val="50000"/>
                    <a:lumOff val="50000"/>
                  </a:prstClr>
                </a:solidFill>
                <a:latin typeface="Calibri" charset="0"/>
              </a:rPr>
              <a:t>PLOS </a:t>
            </a:r>
            <a:r>
              <a:rPr lang="en-US" sz="1100" b="0" i="1" dirty="0" smtClean="0">
                <a:solidFill>
                  <a:prstClr val="black">
                    <a:lumMod val="50000"/>
                    <a:lumOff val="50000"/>
                  </a:prstClr>
                </a:solidFill>
                <a:latin typeface="Calibri" charset="0"/>
              </a:rPr>
              <a:t>CB</a:t>
            </a:r>
            <a:r>
              <a:rPr lang="en-US" sz="1100" b="0" dirty="0">
                <a:solidFill>
                  <a:prstClr val="black">
                    <a:lumMod val="50000"/>
                    <a:lumOff val="50000"/>
                  </a:prstClr>
                </a:solidFill>
                <a:latin typeface="Calibri" charset="0"/>
              </a:rPr>
              <a:t>,</a:t>
            </a:r>
            <a:r>
              <a:rPr lang="en-US" sz="1100" b="0" dirty="0" smtClean="0">
                <a:solidFill>
                  <a:prstClr val="black">
                    <a:lumMod val="50000"/>
                    <a:lumOff val="50000"/>
                  </a:prstClr>
                </a:solidFill>
                <a:latin typeface="Calibri" charset="0"/>
              </a:rPr>
              <a:t> </a:t>
            </a:r>
            <a:r>
              <a:rPr lang="en-US" sz="1100" b="0" dirty="0" smtClean="0">
                <a:solidFill>
                  <a:prstClr val="black">
                    <a:lumMod val="50000"/>
                    <a:lumOff val="50000"/>
                  </a:prstClr>
                </a:solidFill>
                <a:latin typeface="Calibri" charset="0"/>
              </a:rPr>
              <a:t>‘</a:t>
            </a:r>
            <a:r>
              <a:rPr lang="en-US" sz="1100" b="0" dirty="0" smtClean="0">
                <a:solidFill>
                  <a:prstClr val="black">
                    <a:lumMod val="50000"/>
                    <a:lumOff val="50000"/>
                  </a:prstClr>
                </a:solidFill>
                <a:latin typeface="Calibri" charset="0"/>
              </a:rPr>
              <a:t>16]</a:t>
            </a:r>
            <a:endParaRPr lang="en-US" sz="1100" b="0" dirty="0">
              <a:solidFill>
                <a:prstClr val="black">
                  <a:lumMod val="50000"/>
                  <a:lumOff val="50000"/>
                </a:prstClr>
              </a:solidFill>
              <a:latin typeface="Calibri" charset="0"/>
            </a:endParaRPr>
          </a:p>
        </p:txBody>
      </p:sp>
    </p:spTree>
    <p:extLst>
      <p:ext uri="{BB962C8B-B14F-4D97-AF65-F5344CB8AC3E}">
        <p14:creationId xmlns:p14="http://schemas.microsoft.com/office/powerpoint/2010/main" val="3771854045"/>
      </p:ext>
    </p:extLst>
  </p:cSld>
  <p:clrMapOvr>
    <a:masterClrMapping/>
  </p:clrMapOvr>
  <mc:AlternateContent xmlns:mc="http://schemas.openxmlformats.org/markup-compatibility/2006" xmlns:p14="http://schemas.microsoft.com/office/powerpoint/2010/main">
    <mc:Choice Requires="p14">
      <p:transition spd="slow" p14:dur="2000" advTm="52178"/>
    </mc:Choice>
    <mc:Fallback xmlns="">
      <p:transition xmlns:p14="http://schemas.microsoft.com/office/powerpoint/2010/main" spd="slow" advTm="52178"/>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3" name="Group 92"/>
          <p:cNvGrpSpPr/>
          <p:nvPr/>
        </p:nvGrpSpPr>
        <p:grpSpPr>
          <a:xfrm rot="16200000">
            <a:off x="7210454" y="153919"/>
            <a:ext cx="1160882" cy="2483376"/>
            <a:chOff x="7755700" y="590365"/>
            <a:chExt cx="1160882" cy="2483376"/>
          </a:xfrm>
        </p:grpSpPr>
        <p:cxnSp>
          <p:nvCxnSpPr>
            <p:cNvPr id="5" name="Curved Connector 4"/>
            <p:cNvCxnSpPr>
              <a:stCxn id="69" idx="1"/>
              <a:endCxn id="75" idx="3"/>
            </p:cNvCxnSpPr>
            <p:nvPr/>
          </p:nvCxnSpPr>
          <p:spPr bwMode="auto">
            <a:xfrm rot="16200000" flipV="1">
              <a:off x="7535209" y="2114673"/>
              <a:ext cx="1217532" cy="76260"/>
            </a:xfrm>
            <a:prstGeom prst="curvedConnector3">
              <a:avLst>
                <a:gd name="adj1" fmla="val 50000"/>
              </a:avLst>
            </a:prstGeom>
            <a:solidFill>
              <a:schemeClr val="accent1"/>
            </a:solidFill>
            <a:ln w="38100" cap="flat" cmpd="sng" algn="ctr">
              <a:solidFill>
                <a:schemeClr val="accent1">
                  <a:lumMod val="50000"/>
                </a:schemeClr>
              </a:solidFill>
              <a:prstDash val="solid"/>
              <a:round/>
              <a:headEnd type="none" w="med" len="med"/>
              <a:tailEnd type="triangle"/>
            </a:ln>
            <a:effectLst/>
          </p:spPr>
        </p:cxnSp>
        <p:cxnSp>
          <p:nvCxnSpPr>
            <p:cNvPr id="6" name="Curved Connector 5"/>
            <p:cNvCxnSpPr>
              <a:stCxn id="68" idx="1"/>
              <a:endCxn id="75" idx="5"/>
            </p:cNvCxnSpPr>
            <p:nvPr/>
          </p:nvCxnSpPr>
          <p:spPr bwMode="auto">
            <a:xfrm rot="16200000" flipV="1">
              <a:off x="8059811" y="1755595"/>
              <a:ext cx="951280" cy="528163"/>
            </a:xfrm>
            <a:prstGeom prst="curvedConnector3">
              <a:avLst>
                <a:gd name="adj1" fmla="val 50000"/>
              </a:avLst>
            </a:prstGeom>
            <a:solidFill>
              <a:schemeClr val="accent1"/>
            </a:solidFill>
            <a:ln w="38100" cap="flat" cmpd="sng" algn="ctr">
              <a:solidFill>
                <a:schemeClr val="accent1">
                  <a:lumMod val="50000"/>
                </a:schemeClr>
              </a:solidFill>
              <a:prstDash val="solid"/>
              <a:round/>
              <a:headEnd type="none" w="med" len="med"/>
              <a:tailEnd type="triangle"/>
            </a:ln>
            <a:effectLst/>
          </p:spPr>
        </p:cxnSp>
        <p:cxnSp>
          <p:nvCxnSpPr>
            <p:cNvPr id="7" name="Curved Connector 6"/>
            <p:cNvCxnSpPr>
              <a:stCxn id="71" idx="1"/>
              <a:endCxn id="75" idx="5"/>
            </p:cNvCxnSpPr>
            <p:nvPr/>
          </p:nvCxnSpPr>
          <p:spPr bwMode="auto">
            <a:xfrm rot="16200000" flipV="1">
              <a:off x="7785518" y="2029888"/>
              <a:ext cx="1295618" cy="323916"/>
            </a:xfrm>
            <a:prstGeom prst="curvedConnector3">
              <a:avLst>
                <a:gd name="adj1" fmla="val 50000"/>
              </a:avLst>
            </a:prstGeom>
            <a:solidFill>
              <a:schemeClr val="accent1"/>
            </a:solidFill>
            <a:ln w="38100" cap="flat" cmpd="sng" algn="ctr">
              <a:solidFill>
                <a:schemeClr val="accent1">
                  <a:lumMod val="50000"/>
                </a:schemeClr>
              </a:solidFill>
              <a:prstDash val="solid"/>
              <a:round/>
              <a:headEnd type="none" w="med" len="med"/>
              <a:tailEnd type="triangle"/>
            </a:ln>
            <a:effectLst/>
          </p:spPr>
        </p:cxnSp>
        <p:cxnSp>
          <p:nvCxnSpPr>
            <p:cNvPr id="8" name="Curved Connector 7"/>
            <p:cNvCxnSpPr>
              <a:stCxn id="70" idx="1"/>
              <a:endCxn id="75" idx="3"/>
            </p:cNvCxnSpPr>
            <p:nvPr/>
          </p:nvCxnSpPr>
          <p:spPr bwMode="auto">
            <a:xfrm rot="5400000" flipH="1" flipV="1">
              <a:off x="7539244" y="1877537"/>
              <a:ext cx="900101" cy="233102"/>
            </a:xfrm>
            <a:prstGeom prst="curvedConnector3">
              <a:avLst>
                <a:gd name="adj1" fmla="val 50000"/>
              </a:avLst>
            </a:prstGeom>
            <a:solidFill>
              <a:schemeClr val="accent1"/>
            </a:solidFill>
            <a:ln w="38100" cap="flat" cmpd="sng" algn="ctr">
              <a:solidFill>
                <a:schemeClr val="accent1">
                  <a:lumMod val="50000"/>
                </a:schemeClr>
              </a:solidFill>
              <a:prstDash val="solid"/>
              <a:round/>
              <a:headEnd type="none" w="med" len="med"/>
              <a:tailEnd type="triangle"/>
            </a:ln>
            <a:effectLst/>
          </p:spPr>
        </p:cxnSp>
        <p:cxnSp>
          <p:nvCxnSpPr>
            <p:cNvPr id="9" name="Curved Connector 8"/>
            <p:cNvCxnSpPr>
              <a:stCxn id="72" idx="1"/>
              <a:endCxn id="75" idx="4"/>
            </p:cNvCxnSpPr>
            <p:nvPr/>
          </p:nvCxnSpPr>
          <p:spPr bwMode="auto">
            <a:xfrm rot="16200000" flipV="1">
              <a:off x="7803593" y="1963336"/>
              <a:ext cx="917014" cy="146979"/>
            </a:xfrm>
            <a:prstGeom prst="curvedConnector3">
              <a:avLst>
                <a:gd name="adj1" fmla="val 50000"/>
              </a:avLst>
            </a:prstGeom>
            <a:solidFill>
              <a:schemeClr val="accent1"/>
            </a:solidFill>
            <a:ln w="38100" cap="flat" cmpd="sng" algn="ctr">
              <a:solidFill>
                <a:schemeClr val="accent1">
                  <a:lumMod val="50000"/>
                </a:schemeClr>
              </a:solidFill>
              <a:prstDash val="solid"/>
              <a:round/>
              <a:headEnd type="none" w="med" len="med"/>
              <a:tailEnd type="triangle"/>
            </a:ln>
            <a:effectLst/>
          </p:spPr>
        </p:cxnSp>
        <p:grpSp>
          <p:nvGrpSpPr>
            <p:cNvPr id="22" name="Group 21"/>
            <p:cNvGrpSpPr/>
            <p:nvPr/>
          </p:nvGrpSpPr>
          <p:grpSpPr>
            <a:xfrm>
              <a:off x="7866948" y="590365"/>
              <a:ext cx="984906" cy="987953"/>
              <a:chOff x="27532129" y="9360190"/>
              <a:chExt cx="1923644" cy="1929596"/>
            </a:xfrm>
          </p:grpSpPr>
          <p:sp>
            <p:nvSpPr>
              <p:cNvPr id="74" name="Oval 73"/>
              <p:cNvSpPr/>
              <p:nvPr/>
            </p:nvSpPr>
            <p:spPr bwMode="auto">
              <a:xfrm>
                <a:off x="27532129" y="9660711"/>
                <a:ext cx="457201" cy="457199"/>
              </a:xfrm>
              <a:prstGeom prst="ellipse">
                <a:avLst/>
              </a:prstGeom>
              <a:solidFill>
                <a:srgbClr val="005C00"/>
              </a:solidFill>
              <a:ln w="9525" cap="flat" cmpd="sng" algn="ctr">
                <a:no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75" name="Oval 74"/>
              <p:cNvSpPr/>
              <p:nvPr/>
            </p:nvSpPr>
            <p:spPr bwMode="auto">
              <a:xfrm>
                <a:off x="27931773" y="10832586"/>
                <a:ext cx="457200" cy="457200"/>
              </a:xfrm>
              <a:prstGeom prst="ellipse">
                <a:avLst/>
              </a:prstGeom>
              <a:solidFill>
                <a:srgbClr val="005C00"/>
              </a:solidFill>
              <a:ln w="9525" cap="flat" cmpd="sng" algn="ctr">
                <a:solidFill>
                  <a:schemeClr val="tx1"/>
                </a:solid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76" name="Oval 75"/>
              <p:cNvSpPr/>
              <p:nvPr/>
            </p:nvSpPr>
            <p:spPr bwMode="auto">
              <a:xfrm>
                <a:off x="28998573" y="10781952"/>
                <a:ext cx="457200" cy="457200"/>
              </a:xfrm>
              <a:prstGeom prst="ellipse">
                <a:avLst/>
              </a:prstGeom>
              <a:solidFill>
                <a:srgbClr val="005C00"/>
              </a:solidFill>
              <a:ln w="9525" cap="flat" cmpd="sng" algn="ctr">
                <a:no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77" name="Oval 76"/>
              <p:cNvSpPr/>
              <p:nvPr/>
            </p:nvSpPr>
            <p:spPr bwMode="auto">
              <a:xfrm>
                <a:off x="28842367" y="9869555"/>
                <a:ext cx="457199" cy="457199"/>
              </a:xfrm>
              <a:prstGeom prst="ellipse">
                <a:avLst/>
              </a:prstGeom>
              <a:solidFill>
                <a:srgbClr val="005C00"/>
              </a:solidFill>
              <a:ln w="9525" cap="flat" cmpd="sng" algn="ctr">
                <a:no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78" name="Oval 77"/>
              <p:cNvSpPr/>
              <p:nvPr/>
            </p:nvSpPr>
            <p:spPr bwMode="auto">
              <a:xfrm>
                <a:off x="28109573" y="9360190"/>
                <a:ext cx="457200" cy="457200"/>
              </a:xfrm>
              <a:prstGeom prst="ellipse">
                <a:avLst/>
              </a:prstGeom>
              <a:solidFill>
                <a:srgbClr val="005C00"/>
              </a:solidFill>
              <a:ln w="9525" cap="flat" cmpd="sng" algn="ctr">
                <a:no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cxnSp>
            <p:nvCxnSpPr>
              <p:cNvPr id="80" name="Straight Arrow Connector 79"/>
              <p:cNvCxnSpPr>
                <a:stCxn id="76" idx="2"/>
                <a:endCxn id="75" idx="5"/>
              </p:cNvCxnSpPr>
              <p:nvPr/>
            </p:nvCxnSpPr>
            <p:spPr bwMode="auto">
              <a:xfrm flipH="1">
                <a:off x="28322018" y="11010552"/>
                <a:ext cx="676555" cy="212279"/>
              </a:xfrm>
              <a:prstGeom prst="straightConnector1">
                <a:avLst/>
              </a:prstGeom>
              <a:solidFill>
                <a:schemeClr val="accent1"/>
              </a:solidFill>
              <a:ln w="38100" cap="flat" cmpd="sng" algn="ctr">
                <a:solidFill>
                  <a:srgbClr val="FF0000"/>
                </a:solidFill>
                <a:prstDash val="solid"/>
                <a:round/>
                <a:headEnd type="none" w="med" len="med"/>
                <a:tailEnd type="triangle"/>
              </a:ln>
              <a:effectLst/>
            </p:spPr>
          </p:cxnSp>
          <p:cxnSp>
            <p:nvCxnSpPr>
              <p:cNvPr id="81" name="Straight Arrow Connector 80"/>
              <p:cNvCxnSpPr>
                <a:stCxn id="77" idx="3"/>
                <a:endCxn id="75" idx="7"/>
              </p:cNvCxnSpPr>
              <p:nvPr/>
            </p:nvCxnSpPr>
            <p:spPr bwMode="auto">
              <a:xfrm rot="5400000">
                <a:off x="28295798" y="10286019"/>
                <a:ext cx="639744" cy="587304"/>
              </a:xfrm>
              <a:prstGeom prst="straightConnector1">
                <a:avLst/>
              </a:prstGeom>
              <a:solidFill>
                <a:schemeClr val="accent1"/>
              </a:solidFill>
              <a:ln w="38100" cap="flat" cmpd="sng" algn="ctr">
                <a:solidFill>
                  <a:srgbClr val="FF0000"/>
                </a:solidFill>
                <a:prstDash val="solid"/>
                <a:round/>
                <a:headEnd type="none" w="med" len="med"/>
                <a:tailEnd type="triangle"/>
              </a:ln>
              <a:effectLst/>
            </p:spPr>
          </p:cxnSp>
          <p:cxnSp>
            <p:nvCxnSpPr>
              <p:cNvPr id="82" name="Straight Arrow Connector 81"/>
              <p:cNvCxnSpPr>
                <a:stCxn id="74" idx="5"/>
                <a:endCxn id="75" idx="0"/>
              </p:cNvCxnSpPr>
              <p:nvPr/>
            </p:nvCxnSpPr>
            <p:spPr bwMode="auto">
              <a:xfrm rot="5400000" flipV="1">
                <a:off x="27650559" y="10322771"/>
                <a:ext cx="781629" cy="238000"/>
              </a:xfrm>
              <a:prstGeom prst="straightConnector1">
                <a:avLst/>
              </a:prstGeom>
              <a:solidFill>
                <a:schemeClr val="accent1"/>
              </a:solidFill>
              <a:ln w="38100" cap="flat" cmpd="sng" algn="ctr">
                <a:solidFill>
                  <a:srgbClr val="FF0000"/>
                </a:solidFill>
                <a:prstDash val="solid"/>
                <a:round/>
                <a:headEnd type="none" w="med" len="med"/>
                <a:tailEnd type="triangle"/>
              </a:ln>
              <a:effectLst/>
            </p:spPr>
          </p:cxnSp>
          <p:cxnSp>
            <p:nvCxnSpPr>
              <p:cNvPr id="84" name="Straight Arrow Connector 83"/>
              <p:cNvCxnSpPr>
                <a:stCxn id="78" idx="4"/>
                <a:endCxn id="75" idx="0"/>
              </p:cNvCxnSpPr>
              <p:nvPr/>
            </p:nvCxnSpPr>
            <p:spPr bwMode="auto">
              <a:xfrm flipH="1">
                <a:off x="28160373" y="9817390"/>
                <a:ext cx="177800" cy="1015196"/>
              </a:xfrm>
              <a:prstGeom prst="straightConnector1">
                <a:avLst/>
              </a:prstGeom>
              <a:solidFill>
                <a:schemeClr val="accent1"/>
              </a:solidFill>
              <a:ln w="38100" cap="flat" cmpd="sng" algn="ctr">
                <a:solidFill>
                  <a:srgbClr val="FF0000"/>
                </a:solidFill>
                <a:prstDash val="solid"/>
                <a:round/>
                <a:headEnd type="none" w="med" len="med"/>
                <a:tailEnd type="triangle"/>
              </a:ln>
              <a:effectLst/>
            </p:spPr>
          </p:cxnSp>
        </p:grpSp>
        <p:grpSp>
          <p:nvGrpSpPr>
            <p:cNvPr id="23" name="Group 22"/>
            <p:cNvGrpSpPr/>
            <p:nvPr/>
          </p:nvGrpSpPr>
          <p:grpSpPr>
            <a:xfrm rot="5400000">
              <a:off x="8021343" y="2178502"/>
              <a:ext cx="629596" cy="1160882"/>
              <a:chOff x="31483960" y="9392532"/>
              <a:chExt cx="1229679" cy="2267352"/>
            </a:xfrm>
          </p:grpSpPr>
          <p:sp>
            <p:nvSpPr>
              <p:cNvPr id="68" name="Rectangle 67"/>
              <p:cNvSpPr/>
              <p:nvPr/>
            </p:nvSpPr>
            <p:spPr bwMode="auto">
              <a:xfrm>
                <a:off x="31583934" y="9392532"/>
                <a:ext cx="457199" cy="457200"/>
              </a:xfrm>
              <a:prstGeom prst="rect">
                <a:avLst/>
              </a:prstGeom>
              <a:solidFill>
                <a:schemeClr val="accent6">
                  <a:lumMod val="50000"/>
                </a:schemeClr>
              </a:solidFill>
              <a:ln w="9525" cap="flat" cmpd="sng" algn="ctr">
                <a:no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69" name="Rectangle 68"/>
              <p:cNvSpPr/>
              <p:nvPr/>
            </p:nvSpPr>
            <p:spPr bwMode="auto">
              <a:xfrm>
                <a:off x="32103958" y="10598440"/>
                <a:ext cx="457200" cy="457200"/>
              </a:xfrm>
              <a:prstGeom prst="rect">
                <a:avLst/>
              </a:prstGeom>
              <a:solidFill>
                <a:schemeClr val="accent6">
                  <a:lumMod val="50000"/>
                </a:schemeClr>
              </a:solidFill>
              <a:ln w="9525" cap="flat" cmpd="sng" algn="ctr">
                <a:no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70" name="Rectangle 69"/>
              <p:cNvSpPr/>
              <p:nvPr/>
            </p:nvSpPr>
            <p:spPr bwMode="auto">
              <a:xfrm>
                <a:off x="31483960" y="11202684"/>
                <a:ext cx="457199" cy="457200"/>
              </a:xfrm>
              <a:prstGeom prst="rect">
                <a:avLst/>
              </a:prstGeom>
              <a:solidFill>
                <a:schemeClr val="accent6">
                  <a:lumMod val="50000"/>
                </a:schemeClr>
              </a:solidFill>
              <a:ln w="9525" cap="flat" cmpd="sng" algn="ctr">
                <a:no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71" name="Rectangle 70"/>
              <p:cNvSpPr/>
              <p:nvPr/>
            </p:nvSpPr>
            <p:spPr bwMode="auto">
              <a:xfrm>
                <a:off x="32256440" y="9791466"/>
                <a:ext cx="457199" cy="457200"/>
              </a:xfrm>
              <a:prstGeom prst="rect">
                <a:avLst/>
              </a:prstGeom>
              <a:solidFill>
                <a:schemeClr val="accent6">
                  <a:lumMod val="50000"/>
                </a:schemeClr>
              </a:solidFill>
              <a:ln w="9525" cap="flat" cmpd="sng" algn="ctr">
                <a:no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72" name="Rectangle 71"/>
              <p:cNvSpPr/>
              <p:nvPr/>
            </p:nvSpPr>
            <p:spPr bwMode="auto">
              <a:xfrm>
                <a:off x="31583935" y="10298688"/>
                <a:ext cx="457201" cy="457200"/>
              </a:xfrm>
              <a:prstGeom prst="rect">
                <a:avLst/>
              </a:prstGeom>
              <a:solidFill>
                <a:schemeClr val="accent6">
                  <a:lumMod val="50000"/>
                </a:schemeClr>
              </a:solidFill>
              <a:ln w="9525" cap="flat" cmpd="sng" algn="ctr">
                <a:no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grpSp>
      </p:grpSp>
      <p:sp>
        <p:nvSpPr>
          <p:cNvPr id="24" name="TextBox 23"/>
          <p:cNvSpPr txBox="1"/>
          <p:nvPr/>
        </p:nvSpPr>
        <p:spPr>
          <a:xfrm>
            <a:off x="3499340" y="1070363"/>
            <a:ext cx="2207103" cy="276999"/>
          </a:xfrm>
          <a:prstGeom prst="rect">
            <a:avLst/>
          </a:prstGeom>
          <a:noFill/>
          <a:ln>
            <a:noFill/>
          </a:ln>
        </p:spPr>
        <p:txBody>
          <a:bodyPr wrap="square" rtlCol="0">
            <a:spAutoFit/>
          </a:bodyPr>
          <a:lstStyle/>
          <a:p>
            <a:r>
              <a:rPr lang="en-US" sz="1200" b="1" dirty="0" smtClean="0">
                <a:latin typeface="Helvetica"/>
                <a:cs typeface="Helvetica"/>
              </a:rPr>
              <a:t>B</a:t>
            </a:r>
            <a:r>
              <a:rPr lang="en-US" sz="1200" dirty="0" smtClean="0">
                <a:latin typeface="Helvetica"/>
                <a:cs typeface="Helvetica"/>
              </a:rPr>
              <a:t>. Dimensionality Reduction</a:t>
            </a:r>
            <a:endParaRPr lang="en-US" sz="1200" dirty="0">
              <a:latin typeface="Helvetica"/>
              <a:cs typeface="Helvetica"/>
            </a:endParaRPr>
          </a:p>
        </p:txBody>
      </p:sp>
      <p:grpSp>
        <p:nvGrpSpPr>
          <p:cNvPr id="25" name="Group 24"/>
          <p:cNvGrpSpPr/>
          <p:nvPr/>
        </p:nvGrpSpPr>
        <p:grpSpPr>
          <a:xfrm>
            <a:off x="3402292" y="1465953"/>
            <a:ext cx="2409028" cy="1792884"/>
            <a:chOff x="14593669" y="16422881"/>
            <a:chExt cx="4705128" cy="3501728"/>
          </a:xfrm>
        </p:grpSpPr>
        <p:grpSp>
          <p:nvGrpSpPr>
            <p:cNvPr id="51" name="Group 50"/>
            <p:cNvGrpSpPr/>
            <p:nvPr/>
          </p:nvGrpSpPr>
          <p:grpSpPr>
            <a:xfrm>
              <a:off x="14593669" y="16422881"/>
              <a:ext cx="1983481" cy="3501728"/>
              <a:chOff x="235521" y="2156808"/>
              <a:chExt cx="1983481" cy="3501728"/>
            </a:xfrm>
          </p:grpSpPr>
          <p:sp>
            <p:nvSpPr>
              <p:cNvPr id="65" name="Rectangle 64"/>
              <p:cNvSpPr/>
              <p:nvPr/>
            </p:nvSpPr>
            <p:spPr>
              <a:xfrm>
                <a:off x="836022" y="2156808"/>
                <a:ext cx="1061107" cy="3051494"/>
              </a:xfrm>
              <a:prstGeom prst="rect">
                <a:avLst/>
              </a:prstGeom>
              <a:solidFill>
                <a:srgbClr val="9BBB58"/>
              </a:solidFill>
              <a:ln w="381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66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63" name="TextBox 62"/>
              <p:cNvSpPr txBox="1"/>
              <p:nvPr/>
            </p:nvSpPr>
            <p:spPr>
              <a:xfrm>
                <a:off x="919153" y="5117522"/>
                <a:ext cx="1299849" cy="54101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sysClr val="windowText" lastClr="000000"/>
                    </a:solidFill>
                    <a:effectLst/>
                    <a:uLnTx/>
                    <a:uFillTx/>
                    <a:latin typeface="Helvetica"/>
                    <a:cs typeface="Helvetica"/>
                  </a:rPr>
                  <a:t>time</a:t>
                </a:r>
                <a:endParaRPr kumimoji="0" lang="en-US" sz="1200" b="0" i="0" u="none" strike="noStrike" kern="0" cap="none" spc="0" normalizeH="0" baseline="0" noProof="0" dirty="0">
                  <a:ln>
                    <a:noFill/>
                  </a:ln>
                  <a:solidFill>
                    <a:sysClr val="windowText" lastClr="000000"/>
                  </a:solidFill>
                  <a:effectLst/>
                  <a:uLnTx/>
                  <a:uFillTx/>
                  <a:latin typeface="Helvetica"/>
                  <a:cs typeface="Helvetica"/>
                </a:endParaRPr>
              </a:p>
            </p:txBody>
          </p:sp>
          <p:sp>
            <p:nvSpPr>
              <p:cNvPr id="64" name="TextBox 63"/>
              <p:cNvSpPr txBox="1"/>
              <p:nvPr/>
            </p:nvSpPr>
            <p:spPr>
              <a:xfrm rot="16200000">
                <a:off x="-566278" y="3160155"/>
                <a:ext cx="2144612" cy="541013"/>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200" kern="0" dirty="0">
                    <a:solidFill>
                      <a:sysClr val="windowText" lastClr="000000"/>
                    </a:solidFill>
                    <a:latin typeface="Helvetica"/>
                    <a:cs typeface="Helvetica"/>
                  </a:rPr>
                  <a:t>G</a:t>
                </a:r>
                <a:r>
                  <a:rPr kumimoji="0" lang="en-US" sz="1200" b="0" i="0" u="none" strike="noStrike" kern="0" cap="none" spc="0" normalizeH="0" baseline="0" noProof="0" dirty="0" err="1" smtClean="0">
                    <a:ln>
                      <a:noFill/>
                    </a:ln>
                    <a:solidFill>
                      <a:sysClr val="windowText" lastClr="000000"/>
                    </a:solidFill>
                    <a:effectLst/>
                    <a:uLnTx/>
                    <a:uFillTx/>
                    <a:latin typeface="Helvetica"/>
                    <a:cs typeface="Helvetica"/>
                  </a:rPr>
                  <a:t>enes</a:t>
                </a:r>
                <a:r>
                  <a:rPr kumimoji="0" lang="en-US" sz="1200" b="0" i="0" u="none" strike="noStrike" kern="0" cap="none" spc="0" normalizeH="0" baseline="0" noProof="0" dirty="0" smtClean="0">
                    <a:ln>
                      <a:noFill/>
                    </a:ln>
                    <a:solidFill>
                      <a:sysClr val="windowText" lastClr="000000"/>
                    </a:solidFill>
                    <a:effectLst/>
                    <a:uLnTx/>
                    <a:uFillTx/>
                    <a:latin typeface="Helvetica"/>
                    <a:cs typeface="Helvetica"/>
                  </a:rPr>
                  <a:t> of </a:t>
                </a:r>
                <a:r>
                  <a:rPr kumimoji="0" lang="en-US" sz="1200" b="0" i="1" u="none" strike="noStrike" kern="0" cap="none" spc="0" normalizeH="0" baseline="0" noProof="0" dirty="0" smtClean="0">
                    <a:ln>
                      <a:noFill/>
                    </a:ln>
                    <a:solidFill>
                      <a:sysClr val="windowText" lastClr="000000"/>
                    </a:solidFill>
                    <a:effectLst/>
                    <a:uLnTx/>
                    <a:uFillTx/>
                    <a:latin typeface="Helvetica"/>
                    <a:cs typeface="Helvetica"/>
                  </a:rPr>
                  <a:t>X</a:t>
                </a:r>
                <a:endParaRPr kumimoji="0" lang="en-US" sz="1200" b="0" i="1" u="none" strike="noStrike" kern="0" cap="none" spc="0" normalizeH="0" baseline="0" noProof="0" dirty="0">
                  <a:ln>
                    <a:noFill/>
                  </a:ln>
                  <a:solidFill>
                    <a:sysClr val="windowText" lastClr="000000"/>
                  </a:solidFill>
                  <a:effectLst/>
                  <a:uLnTx/>
                  <a:uFillTx/>
                  <a:latin typeface="Helvetica"/>
                  <a:cs typeface="Helvetica"/>
                </a:endParaRPr>
              </a:p>
            </p:txBody>
          </p:sp>
        </p:grpSp>
        <p:cxnSp>
          <p:nvCxnSpPr>
            <p:cNvPr id="52" name="Straight Arrow Connector 51"/>
            <p:cNvCxnSpPr/>
            <p:nvPr/>
          </p:nvCxnSpPr>
          <p:spPr>
            <a:xfrm>
              <a:off x="16267411" y="16422881"/>
              <a:ext cx="1499138" cy="1154643"/>
            </a:xfrm>
            <a:prstGeom prst="straightConnector1">
              <a:avLst/>
            </a:prstGeom>
            <a:noFill/>
            <a:ln w="25400" cap="flat" cmpd="sng" algn="ctr">
              <a:solidFill>
                <a:sysClr val="windowText" lastClr="000000"/>
              </a:solidFill>
              <a:prstDash val="sysDash"/>
              <a:tailEnd type="arrow"/>
            </a:ln>
            <a:effectLst/>
          </p:spPr>
        </p:cxnSp>
        <p:sp>
          <p:nvSpPr>
            <p:cNvPr id="53" name="Rectangle 52"/>
            <p:cNvSpPr/>
            <p:nvPr/>
          </p:nvSpPr>
          <p:spPr>
            <a:xfrm>
              <a:off x="17766549" y="17577524"/>
              <a:ext cx="1061106" cy="972538"/>
            </a:xfrm>
            <a:prstGeom prst="rect">
              <a:avLst/>
            </a:prstGeom>
            <a:solidFill>
              <a:srgbClr val="035C00"/>
            </a:solidFill>
            <a:ln w="381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6600" b="0" i="0" u="none" strike="noStrike" kern="0" cap="none" spc="0" normalizeH="0" baseline="0" noProof="0" dirty="0">
                <a:ln>
                  <a:noFill/>
                </a:ln>
                <a:solidFill>
                  <a:sysClr val="windowText" lastClr="000000"/>
                </a:solidFill>
                <a:effectLst/>
                <a:uLnTx/>
                <a:uFillTx/>
                <a:latin typeface="Calibri"/>
                <a:ea typeface="+mn-ea"/>
                <a:cs typeface="+mn-cs"/>
              </a:endParaRPr>
            </a:p>
          </p:txBody>
        </p:sp>
        <p:cxnSp>
          <p:nvCxnSpPr>
            <p:cNvPr id="54" name="Straight Arrow Connector 53"/>
            <p:cNvCxnSpPr/>
            <p:nvPr/>
          </p:nvCxnSpPr>
          <p:spPr>
            <a:xfrm flipV="1">
              <a:off x="16254830" y="18550063"/>
              <a:ext cx="1511719" cy="924312"/>
            </a:xfrm>
            <a:prstGeom prst="straightConnector1">
              <a:avLst/>
            </a:prstGeom>
            <a:noFill/>
            <a:ln w="25400" cap="flat" cmpd="sng" algn="ctr">
              <a:solidFill>
                <a:sysClr val="windowText" lastClr="000000"/>
              </a:solidFill>
              <a:prstDash val="sysDash"/>
              <a:tailEnd type="arrow"/>
            </a:ln>
            <a:effectLst/>
          </p:spPr>
        </p:cxnSp>
        <p:graphicFrame>
          <p:nvGraphicFramePr>
            <p:cNvPr id="55" name="Object 54"/>
            <p:cNvGraphicFramePr>
              <a:graphicFrameLocks noChangeAspect="1"/>
            </p:cNvGraphicFramePr>
            <p:nvPr>
              <p:extLst/>
            </p:nvPr>
          </p:nvGraphicFramePr>
          <p:xfrm>
            <a:off x="15246345" y="17421017"/>
            <a:ext cx="1021066" cy="1020316"/>
          </p:xfrm>
          <a:graphic>
            <a:graphicData uri="http://schemas.openxmlformats.org/presentationml/2006/ole">
              <mc:AlternateContent xmlns:mc="http://schemas.openxmlformats.org/markup-compatibility/2006">
                <mc:Choice xmlns:v="urn:schemas-microsoft-com:vml" Requires="v">
                  <p:oleObj spid="_x0000_s1095" name="Equation" r:id="rId4" imgW="155160" imgH="136800" progId="Equation.3">
                    <p:embed/>
                  </p:oleObj>
                </mc:Choice>
                <mc:Fallback>
                  <p:oleObj name="Equation" r:id="rId4" imgW="155160" imgH="1368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6345" y="17421017"/>
                          <a:ext cx="1021066" cy="1020316"/>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graphicFrame>
          <p:nvGraphicFramePr>
            <p:cNvPr id="56" name="Object 55"/>
            <p:cNvGraphicFramePr>
              <a:graphicFrameLocks noChangeAspect="1"/>
            </p:cNvGraphicFramePr>
            <p:nvPr>
              <p:extLst/>
            </p:nvPr>
          </p:nvGraphicFramePr>
          <p:xfrm>
            <a:off x="17959436" y="17582983"/>
            <a:ext cx="675290" cy="842275"/>
          </p:xfrm>
          <a:graphic>
            <a:graphicData uri="http://schemas.openxmlformats.org/presentationml/2006/ole">
              <mc:AlternateContent xmlns:mc="http://schemas.openxmlformats.org/markup-compatibility/2006">
                <mc:Choice xmlns:v="urn:schemas-microsoft-com:vml" Requires="v">
                  <p:oleObj spid="_x0000_s1096" name="Equation" r:id="rId6" imgW="155160" imgH="182520" progId="Equation.3">
                    <p:embed/>
                  </p:oleObj>
                </mc:Choice>
                <mc:Fallback>
                  <p:oleObj name="Equation" r:id="rId6" imgW="155160" imgH="18252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959436" y="17582983"/>
                          <a:ext cx="675290" cy="842275"/>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59" name="TextBox 58"/>
            <p:cNvSpPr txBox="1"/>
            <p:nvPr/>
          </p:nvSpPr>
          <p:spPr>
            <a:xfrm rot="16200000">
              <a:off x="17741241" y="17713808"/>
              <a:ext cx="2574099" cy="541013"/>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sysClr val="windowText" lastClr="000000"/>
                  </a:solidFill>
                  <a:effectLst/>
                  <a:uLnTx/>
                  <a:uFillTx/>
                  <a:latin typeface="Helvetica"/>
                  <a:cs typeface="Helvetica"/>
                </a:rPr>
                <a:t>Meta-genes </a:t>
              </a:r>
              <a:r>
                <a:rPr lang="en-US" sz="1200" kern="0" dirty="0" smtClean="0">
                  <a:solidFill>
                    <a:sysClr val="windowText" lastClr="000000"/>
                  </a:solidFill>
                  <a:latin typeface="Helvetica"/>
                  <a:cs typeface="Helvetica"/>
                </a:rPr>
                <a:t>of </a:t>
              </a:r>
              <a:r>
                <a:rPr kumimoji="0" lang="en-US" sz="1200" b="0" i="1" u="none" strike="noStrike" kern="0" cap="none" spc="0" normalizeH="0" baseline="0" noProof="0" dirty="0" smtClean="0">
                  <a:ln>
                    <a:noFill/>
                  </a:ln>
                  <a:solidFill>
                    <a:sysClr val="windowText" lastClr="000000"/>
                  </a:solidFill>
                  <a:effectLst/>
                  <a:uLnTx/>
                  <a:uFillTx/>
                  <a:latin typeface="Helvetica"/>
                  <a:cs typeface="Helvetica"/>
                </a:rPr>
                <a:t>X</a:t>
              </a:r>
              <a:endParaRPr kumimoji="0" lang="en-US" sz="1200" b="0" i="1" u="none" strike="noStrike" kern="0" cap="none" spc="0" normalizeH="0" baseline="0" noProof="0" dirty="0">
                <a:ln>
                  <a:noFill/>
                </a:ln>
                <a:solidFill>
                  <a:sysClr val="windowText" lastClr="000000"/>
                </a:solidFill>
                <a:effectLst/>
                <a:uLnTx/>
                <a:uFillTx/>
                <a:latin typeface="Helvetica"/>
                <a:cs typeface="Helvetica"/>
              </a:endParaRPr>
            </a:p>
          </p:txBody>
        </p:sp>
      </p:grpSp>
      <p:grpSp>
        <p:nvGrpSpPr>
          <p:cNvPr id="26" name="Group 25"/>
          <p:cNvGrpSpPr/>
          <p:nvPr/>
        </p:nvGrpSpPr>
        <p:grpSpPr>
          <a:xfrm>
            <a:off x="3391692" y="3258836"/>
            <a:ext cx="2409801" cy="1666350"/>
            <a:chOff x="4200580" y="1641161"/>
            <a:chExt cx="4706647" cy="3254597"/>
          </a:xfrm>
        </p:grpSpPr>
        <p:grpSp>
          <p:nvGrpSpPr>
            <p:cNvPr id="34" name="Group 33"/>
            <p:cNvGrpSpPr/>
            <p:nvPr/>
          </p:nvGrpSpPr>
          <p:grpSpPr>
            <a:xfrm>
              <a:off x="4200580" y="1726946"/>
              <a:ext cx="2004188" cy="3168812"/>
              <a:chOff x="223217" y="2156810"/>
              <a:chExt cx="2004188" cy="3168812"/>
            </a:xfrm>
          </p:grpSpPr>
          <p:sp>
            <p:nvSpPr>
              <p:cNvPr id="48" name="Rectangle 47"/>
              <p:cNvSpPr/>
              <p:nvPr/>
            </p:nvSpPr>
            <p:spPr>
              <a:xfrm>
                <a:off x="844397" y="2156810"/>
                <a:ext cx="1052730" cy="2740531"/>
              </a:xfrm>
              <a:prstGeom prst="rect">
                <a:avLst/>
              </a:prstGeom>
              <a:solidFill>
                <a:srgbClr val="F69546"/>
              </a:solidFill>
              <a:ln w="381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66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46" name="TextBox 45"/>
              <p:cNvSpPr txBox="1"/>
              <p:nvPr/>
            </p:nvSpPr>
            <p:spPr>
              <a:xfrm>
                <a:off x="896599" y="4784607"/>
                <a:ext cx="1330806" cy="54101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sysClr val="windowText" lastClr="000000"/>
                    </a:solidFill>
                    <a:effectLst/>
                    <a:uLnTx/>
                    <a:uFillTx/>
                    <a:latin typeface="Helvetica"/>
                    <a:cs typeface="Helvetica"/>
                  </a:rPr>
                  <a:t>time</a:t>
                </a:r>
                <a:endParaRPr kumimoji="0" lang="en-US" sz="1200" b="0" i="0" u="none" strike="noStrike" kern="0" cap="none" spc="0" normalizeH="0" baseline="0" noProof="0" dirty="0">
                  <a:ln>
                    <a:noFill/>
                  </a:ln>
                  <a:solidFill>
                    <a:sysClr val="windowText" lastClr="000000"/>
                  </a:solidFill>
                  <a:effectLst/>
                  <a:uLnTx/>
                  <a:uFillTx/>
                  <a:latin typeface="Helvetica"/>
                  <a:cs typeface="Helvetica"/>
                </a:endParaRPr>
              </a:p>
            </p:txBody>
          </p:sp>
          <p:sp>
            <p:nvSpPr>
              <p:cNvPr id="47" name="TextBox 46"/>
              <p:cNvSpPr txBox="1"/>
              <p:nvPr/>
            </p:nvSpPr>
            <p:spPr>
              <a:xfrm rot="16200000">
                <a:off x="-439883" y="3152995"/>
                <a:ext cx="1867214" cy="54101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sysClr val="windowText" lastClr="000000"/>
                    </a:solidFill>
                    <a:effectLst/>
                    <a:uLnTx/>
                    <a:uFillTx/>
                    <a:latin typeface="Helvetica"/>
                    <a:cs typeface="Helvetica"/>
                  </a:rPr>
                  <a:t>Genes</a:t>
                </a:r>
                <a:r>
                  <a:rPr kumimoji="0" lang="en-US" sz="1200" b="0" i="0" u="none" strike="noStrike" kern="0" cap="none" spc="0" normalizeH="0" noProof="0" dirty="0" smtClean="0">
                    <a:ln>
                      <a:noFill/>
                    </a:ln>
                    <a:solidFill>
                      <a:sysClr val="windowText" lastClr="000000"/>
                    </a:solidFill>
                    <a:effectLst/>
                    <a:uLnTx/>
                    <a:uFillTx/>
                    <a:latin typeface="Helvetica"/>
                    <a:cs typeface="Helvetica"/>
                  </a:rPr>
                  <a:t> of </a:t>
                </a:r>
                <a:r>
                  <a:rPr lang="en-US" sz="1200" i="1" kern="0" dirty="0" smtClean="0">
                    <a:solidFill>
                      <a:sysClr val="windowText" lastClr="000000"/>
                    </a:solidFill>
                    <a:latin typeface="Helvetica"/>
                    <a:cs typeface="Helvetica"/>
                  </a:rPr>
                  <a:t>U</a:t>
                </a:r>
                <a:endParaRPr kumimoji="0" lang="en-US" sz="1200" b="0" i="1" u="none" strike="noStrike" kern="0" cap="none" spc="0" normalizeH="0" baseline="0" noProof="0" dirty="0">
                  <a:ln>
                    <a:noFill/>
                  </a:ln>
                  <a:solidFill>
                    <a:sysClr val="windowText" lastClr="000000"/>
                  </a:solidFill>
                  <a:effectLst/>
                  <a:uLnTx/>
                  <a:uFillTx/>
                  <a:latin typeface="Helvetica"/>
                  <a:cs typeface="Helvetica"/>
                </a:endParaRPr>
              </a:p>
            </p:txBody>
          </p:sp>
        </p:grpSp>
        <p:cxnSp>
          <p:nvCxnSpPr>
            <p:cNvPr id="35" name="Straight Arrow Connector 34"/>
            <p:cNvCxnSpPr/>
            <p:nvPr/>
          </p:nvCxnSpPr>
          <p:spPr>
            <a:xfrm>
              <a:off x="5886627" y="1726944"/>
              <a:ext cx="1499136" cy="849925"/>
            </a:xfrm>
            <a:prstGeom prst="straightConnector1">
              <a:avLst/>
            </a:prstGeom>
            <a:noFill/>
            <a:ln w="25400" cap="flat" cmpd="sng" algn="ctr">
              <a:solidFill>
                <a:sysClr val="windowText" lastClr="000000"/>
              </a:solidFill>
              <a:prstDash val="sysDash"/>
              <a:tailEnd type="arrow"/>
            </a:ln>
            <a:effectLst/>
          </p:spPr>
        </p:cxnSp>
        <p:sp>
          <p:nvSpPr>
            <p:cNvPr id="36" name="Rectangle 35"/>
            <p:cNvSpPr/>
            <p:nvPr/>
          </p:nvSpPr>
          <p:spPr>
            <a:xfrm>
              <a:off x="7385763" y="2600455"/>
              <a:ext cx="1061105" cy="972539"/>
            </a:xfrm>
            <a:prstGeom prst="rect">
              <a:avLst/>
            </a:prstGeom>
            <a:solidFill>
              <a:srgbClr val="984805"/>
            </a:solidFill>
            <a:ln w="381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6600" b="0" i="0" u="none" strike="noStrike" kern="0" cap="none" spc="0" normalizeH="0" baseline="0" noProof="0" dirty="0">
                <a:ln>
                  <a:noFill/>
                </a:ln>
                <a:solidFill>
                  <a:sysClr val="windowText" lastClr="000000"/>
                </a:solidFill>
                <a:effectLst/>
                <a:uLnTx/>
                <a:uFillTx/>
                <a:latin typeface="Calibri"/>
                <a:ea typeface="+mn-ea"/>
                <a:cs typeface="+mn-cs"/>
              </a:endParaRPr>
            </a:p>
          </p:txBody>
        </p:sp>
        <p:cxnSp>
          <p:nvCxnSpPr>
            <p:cNvPr id="37" name="Straight Arrow Connector 36"/>
            <p:cNvCxnSpPr/>
            <p:nvPr/>
          </p:nvCxnSpPr>
          <p:spPr>
            <a:xfrm flipV="1">
              <a:off x="5846283" y="3572994"/>
              <a:ext cx="1539480" cy="894484"/>
            </a:xfrm>
            <a:prstGeom prst="straightConnector1">
              <a:avLst/>
            </a:prstGeom>
            <a:noFill/>
            <a:ln w="25400" cap="flat" cmpd="sng" algn="ctr">
              <a:solidFill>
                <a:sysClr val="windowText" lastClr="000000"/>
              </a:solidFill>
              <a:prstDash val="sysDash"/>
              <a:tailEnd type="arrow"/>
            </a:ln>
            <a:effectLst/>
          </p:spPr>
        </p:cxnSp>
        <p:graphicFrame>
          <p:nvGraphicFramePr>
            <p:cNvPr id="38" name="Object 37"/>
            <p:cNvGraphicFramePr>
              <a:graphicFrameLocks noChangeAspect="1"/>
            </p:cNvGraphicFramePr>
            <p:nvPr>
              <p:extLst/>
            </p:nvPr>
          </p:nvGraphicFramePr>
          <p:xfrm>
            <a:off x="4904896" y="2681788"/>
            <a:ext cx="941387" cy="1106488"/>
          </p:xfrm>
          <a:graphic>
            <a:graphicData uri="http://schemas.openxmlformats.org/presentationml/2006/ole">
              <mc:AlternateContent xmlns:mc="http://schemas.openxmlformats.org/markup-compatibility/2006">
                <mc:Choice xmlns:v="urn:schemas-microsoft-com:vml" Requires="v">
                  <p:oleObj spid="_x0000_s1097" name="Equation" r:id="rId8" imgW="136800" imgH="155160" progId="Equation.3">
                    <p:embed/>
                  </p:oleObj>
                </mc:Choice>
                <mc:Fallback>
                  <p:oleObj name="Equation" r:id="rId8" imgW="136800" imgH="15516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904896" y="2681788"/>
                          <a:ext cx="941387" cy="1106488"/>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graphicFrame>
          <p:nvGraphicFramePr>
            <p:cNvPr id="39" name="Object 38"/>
            <p:cNvGraphicFramePr>
              <a:graphicFrameLocks noChangeAspect="1"/>
            </p:cNvGraphicFramePr>
            <p:nvPr>
              <p:extLst/>
            </p:nvPr>
          </p:nvGraphicFramePr>
          <p:xfrm>
            <a:off x="7603646" y="2576869"/>
            <a:ext cx="625474" cy="900113"/>
          </p:xfrm>
          <a:graphic>
            <a:graphicData uri="http://schemas.openxmlformats.org/presentationml/2006/ole">
              <mc:AlternateContent xmlns:mc="http://schemas.openxmlformats.org/markup-compatibility/2006">
                <mc:Choice xmlns:v="urn:schemas-microsoft-com:vml" Requires="v">
                  <p:oleObj spid="_x0000_s1098" name="Equation" r:id="rId10" imgW="136800" imgH="191880" progId="Equation.3">
                    <p:embed/>
                  </p:oleObj>
                </mc:Choice>
                <mc:Fallback>
                  <p:oleObj name="Equation" r:id="rId10" imgW="136800" imgH="191880" progId="Equation.3">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603646" y="2576869"/>
                          <a:ext cx="625474" cy="900113"/>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41" name="TextBox 40"/>
            <p:cNvSpPr txBox="1"/>
            <p:nvPr/>
          </p:nvSpPr>
          <p:spPr>
            <a:xfrm>
              <a:off x="7464101" y="3511701"/>
              <a:ext cx="940488" cy="54101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sysClr val="windowText" lastClr="000000"/>
                  </a:solidFill>
                  <a:effectLst/>
                  <a:uLnTx/>
                  <a:uFillTx/>
                  <a:latin typeface="Helvetica"/>
                  <a:cs typeface="Helvetica"/>
                </a:rPr>
                <a:t>time</a:t>
              </a:r>
              <a:endParaRPr kumimoji="0" lang="en-US" sz="1200" b="0" i="0" u="none" strike="noStrike" kern="0" cap="none" spc="0" normalizeH="0" baseline="0" noProof="0" dirty="0">
                <a:ln>
                  <a:noFill/>
                </a:ln>
                <a:solidFill>
                  <a:sysClr val="windowText" lastClr="000000"/>
                </a:solidFill>
                <a:effectLst/>
                <a:uLnTx/>
                <a:uFillTx/>
                <a:latin typeface="Helvetica"/>
                <a:cs typeface="Helvetica"/>
              </a:endParaRPr>
            </a:p>
          </p:txBody>
        </p:sp>
        <p:sp>
          <p:nvSpPr>
            <p:cNvPr id="42" name="TextBox 41"/>
            <p:cNvSpPr txBox="1"/>
            <p:nvPr/>
          </p:nvSpPr>
          <p:spPr>
            <a:xfrm rot="16200000">
              <a:off x="7353641" y="2653733"/>
              <a:ext cx="2566157" cy="54101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sysClr val="windowText" lastClr="000000"/>
                  </a:solidFill>
                  <a:effectLst/>
                  <a:uLnTx/>
                  <a:uFillTx/>
                  <a:latin typeface="Helvetica"/>
                  <a:cs typeface="Helvetica"/>
                </a:rPr>
                <a:t>Meta-genes of </a:t>
              </a:r>
              <a:r>
                <a:rPr kumimoji="0" lang="en-US" sz="1200" b="0" i="1" u="none" strike="noStrike" kern="0" cap="none" spc="0" normalizeH="0" baseline="0" noProof="0" dirty="0" smtClean="0">
                  <a:ln>
                    <a:noFill/>
                  </a:ln>
                  <a:solidFill>
                    <a:sysClr val="windowText" lastClr="000000"/>
                  </a:solidFill>
                  <a:effectLst/>
                  <a:uLnTx/>
                  <a:uFillTx/>
                  <a:latin typeface="Helvetica"/>
                  <a:cs typeface="Helvetica"/>
                </a:rPr>
                <a:t>U</a:t>
              </a:r>
              <a:endParaRPr kumimoji="0" lang="en-US" sz="1200" b="0" i="1" u="none" strike="noStrike" kern="0" cap="none" spc="0" normalizeH="0" baseline="0" noProof="0" dirty="0">
                <a:ln>
                  <a:noFill/>
                </a:ln>
                <a:solidFill>
                  <a:sysClr val="windowText" lastClr="000000"/>
                </a:solidFill>
                <a:effectLst/>
                <a:uLnTx/>
                <a:uFillTx/>
                <a:latin typeface="Helvetica"/>
                <a:cs typeface="Helvetica"/>
              </a:endParaRPr>
            </a:p>
          </p:txBody>
        </p:sp>
      </p:grpSp>
      <p:sp>
        <p:nvSpPr>
          <p:cNvPr id="151" name="TextBox 150"/>
          <p:cNvSpPr txBox="1"/>
          <p:nvPr/>
        </p:nvSpPr>
        <p:spPr>
          <a:xfrm>
            <a:off x="4165523" y="6486359"/>
            <a:ext cx="2443289" cy="276999"/>
          </a:xfrm>
          <a:prstGeom prst="rect">
            <a:avLst/>
          </a:prstGeom>
          <a:noFill/>
        </p:spPr>
        <p:txBody>
          <a:bodyPr wrap="square" rtlCol="0">
            <a:spAutoFit/>
          </a:bodyPr>
          <a:lstStyle/>
          <a:p>
            <a:r>
              <a:rPr lang="en-US" sz="1200" dirty="0" smtClean="0">
                <a:latin typeface="Times New Roman"/>
              </a:rPr>
              <a:t>Internal genes/meta-genes</a:t>
            </a:r>
            <a:endParaRPr lang="en-US" sz="1200" i="1" dirty="0">
              <a:latin typeface="Times New Roman"/>
            </a:endParaRPr>
          </a:p>
        </p:txBody>
      </p:sp>
      <p:sp>
        <p:nvSpPr>
          <p:cNvPr id="154" name="TextBox 153"/>
          <p:cNvSpPr txBox="1"/>
          <p:nvPr/>
        </p:nvSpPr>
        <p:spPr>
          <a:xfrm>
            <a:off x="6842042" y="6484656"/>
            <a:ext cx="2190541" cy="276999"/>
          </a:xfrm>
          <a:prstGeom prst="rect">
            <a:avLst/>
          </a:prstGeom>
          <a:noFill/>
        </p:spPr>
        <p:txBody>
          <a:bodyPr wrap="square" rtlCol="0">
            <a:spAutoFit/>
          </a:bodyPr>
          <a:lstStyle/>
          <a:p>
            <a:r>
              <a:rPr lang="en-US" sz="1200" dirty="0" smtClean="0">
                <a:latin typeface="Times New Roman"/>
              </a:rPr>
              <a:t>External genes/meta-genes</a:t>
            </a:r>
            <a:endParaRPr lang="en-US" sz="1200" i="1" dirty="0">
              <a:latin typeface="Times New Roman"/>
            </a:endParaRPr>
          </a:p>
        </p:txBody>
      </p:sp>
      <p:grpSp>
        <p:nvGrpSpPr>
          <p:cNvPr id="157" name="Group 156"/>
          <p:cNvGrpSpPr/>
          <p:nvPr/>
        </p:nvGrpSpPr>
        <p:grpSpPr>
          <a:xfrm>
            <a:off x="3811499" y="6412057"/>
            <a:ext cx="404203" cy="369332"/>
            <a:chOff x="4372157" y="5248596"/>
            <a:chExt cx="404203" cy="369332"/>
          </a:xfrm>
        </p:grpSpPr>
        <p:sp>
          <p:nvSpPr>
            <p:cNvPr id="150" name="Oval 149"/>
            <p:cNvSpPr/>
            <p:nvPr/>
          </p:nvSpPr>
          <p:spPr bwMode="auto">
            <a:xfrm>
              <a:off x="4372157" y="5405608"/>
              <a:ext cx="114300" cy="1143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200" u="none" strike="noStrike" cap="none" normalizeH="0" baseline="0" smtClean="0">
                <a:ln>
                  <a:noFill/>
                </a:ln>
                <a:effectLst/>
                <a:latin typeface="Times New Roman"/>
              </a:endParaRPr>
            </a:p>
          </p:txBody>
        </p:sp>
        <p:sp>
          <p:nvSpPr>
            <p:cNvPr id="155" name="Oval 154"/>
            <p:cNvSpPr/>
            <p:nvPr/>
          </p:nvSpPr>
          <p:spPr bwMode="auto">
            <a:xfrm>
              <a:off x="4542274" y="5342758"/>
              <a:ext cx="234086" cy="234086"/>
            </a:xfrm>
            <a:prstGeom prst="ellipse">
              <a:avLst/>
            </a:prstGeom>
            <a:solidFill>
              <a:srgbClr val="005C00"/>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rgbClr val="005C00"/>
                </a:solidFill>
                <a:effectLst/>
                <a:latin typeface="Times New Roman" pitchFamily="18" charset="0"/>
              </a:endParaRPr>
            </a:p>
          </p:txBody>
        </p:sp>
        <p:sp>
          <p:nvSpPr>
            <p:cNvPr id="156" name="TextBox 155"/>
            <p:cNvSpPr txBox="1"/>
            <p:nvPr/>
          </p:nvSpPr>
          <p:spPr>
            <a:xfrm>
              <a:off x="4379600" y="5248596"/>
              <a:ext cx="274434" cy="369332"/>
            </a:xfrm>
            <a:prstGeom prst="rect">
              <a:avLst/>
            </a:prstGeom>
            <a:noFill/>
          </p:spPr>
          <p:txBody>
            <a:bodyPr wrap="none" rtlCol="0">
              <a:spAutoFit/>
            </a:bodyPr>
            <a:lstStyle/>
            <a:p>
              <a:r>
                <a:rPr lang="en-US" dirty="0"/>
                <a:t>/</a:t>
              </a:r>
            </a:p>
          </p:txBody>
        </p:sp>
      </p:grpSp>
      <p:grpSp>
        <p:nvGrpSpPr>
          <p:cNvPr id="160" name="Group 159"/>
          <p:cNvGrpSpPr/>
          <p:nvPr/>
        </p:nvGrpSpPr>
        <p:grpSpPr>
          <a:xfrm>
            <a:off x="6433236" y="6413319"/>
            <a:ext cx="447763" cy="369332"/>
            <a:chOff x="4372157" y="5884943"/>
            <a:chExt cx="447763" cy="369332"/>
          </a:xfrm>
        </p:grpSpPr>
        <p:sp>
          <p:nvSpPr>
            <p:cNvPr id="153" name="Rectangle 152"/>
            <p:cNvSpPr/>
            <p:nvPr/>
          </p:nvSpPr>
          <p:spPr bwMode="auto">
            <a:xfrm>
              <a:off x="4372157" y="6044139"/>
              <a:ext cx="114300" cy="114300"/>
            </a:xfrm>
            <a:prstGeom prst="rect">
              <a:avLst/>
            </a:prstGeom>
            <a:solidFill>
              <a:srgbClr val="F79646"/>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200" u="none" strike="noStrike" cap="none" normalizeH="0" baseline="0" smtClean="0">
                <a:ln>
                  <a:noFill/>
                </a:ln>
                <a:effectLst/>
                <a:latin typeface="Times New Roman"/>
              </a:endParaRPr>
            </a:p>
          </p:txBody>
        </p:sp>
        <p:sp>
          <p:nvSpPr>
            <p:cNvPr id="158" name="Rectangle 157"/>
            <p:cNvSpPr/>
            <p:nvPr/>
          </p:nvSpPr>
          <p:spPr bwMode="auto">
            <a:xfrm rot="5400000">
              <a:off x="4585834" y="5958620"/>
              <a:ext cx="234086" cy="234086"/>
            </a:xfrm>
            <a:prstGeom prst="rect">
              <a:avLst/>
            </a:prstGeom>
            <a:solidFill>
              <a:schemeClr val="accent6">
                <a:lumMod val="50000"/>
              </a:schemeClr>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159" name="TextBox 158"/>
            <p:cNvSpPr txBox="1"/>
            <p:nvPr/>
          </p:nvSpPr>
          <p:spPr>
            <a:xfrm>
              <a:off x="4395936" y="5884943"/>
              <a:ext cx="274434" cy="369332"/>
            </a:xfrm>
            <a:prstGeom prst="rect">
              <a:avLst/>
            </a:prstGeom>
            <a:noFill/>
          </p:spPr>
          <p:txBody>
            <a:bodyPr wrap="none" rtlCol="0">
              <a:spAutoFit/>
            </a:bodyPr>
            <a:lstStyle/>
            <a:p>
              <a:r>
                <a:rPr lang="en-US" dirty="0"/>
                <a:t>/</a:t>
              </a:r>
            </a:p>
          </p:txBody>
        </p:sp>
      </p:grpSp>
      <p:grpSp>
        <p:nvGrpSpPr>
          <p:cNvPr id="167" name="Group 166"/>
          <p:cNvGrpSpPr/>
          <p:nvPr/>
        </p:nvGrpSpPr>
        <p:grpSpPr>
          <a:xfrm>
            <a:off x="3825942" y="5645453"/>
            <a:ext cx="4916694" cy="369332"/>
            <a:chOff x="3757406" y="4335732"/>
            <a:chExt cx="4916694" cy="369332"/>
          </a:xfrm>
        </p:grpSpPr>
        <p:sp>
          <p:nvSpPr>
            <p:cNvPr id="147" name="TextBox 146"/>
            <p:cNvSpPr txBox="1"/>
            <p:nvPr/>
          </p:nvSpPr>
          <p:spPr>
            <a:xfrm>
              <a:off x="4642483" y="4377265"/>
              <a:ext cx="4031617" cy="276999"/>
            </a:xfrm>
            <a:prstGeom prst="rect">
              <a:avLst/>
            </a:prstGeom>
            <a:noFill/>
          </p:spPr>
          <p:txBody>
            <a:bodyPr wrap="square" rtlCol="0">
              <a:spAutoFit/>
            </a:bodyPr>
            <a:lstStyle/>
            <a:p>
              <a:r>
                <a:rPr lang="en-US" sz="1200" dirty="0">
                  <a:latin typeface="Times New Roman"/>
                </a:rPr>
                <a:t>I</a:t>
              </a:r>
              <a:r>
                <a:rPr lang="en-US" sz="1200" dirty="0" smtClean="0">
                  <a:latin typeface="Times New Roman"/>
                </a:rPr>
                <a:t>nternal regulation among internal genes/meta-genes by </a:t>
              </a:r>
              <a:r>
                <a:rPr lang="en-US" sz="1200" i="1" dirty="0" smtClean="0">
                  <a:latin typeface="Times New Roman"/>
                </a:rPr>
                <a:t>A/</a:t>
              </a:r>
              <a:r>
                <a:rPr lang="en-US" sz="1200" i="1" dirty="0" err="1" smtClean="0">
                  <a:latin typeface="Times New Roman"/>
                </a:rPr>
                <a:t>Ã</a:t>
              </a:r>
              <a:endParaRPr lang="en-US" sz="1200" i="1" dirty="0">
                <a:latin typeface="Times New Roman"/>
              </a:endParaRPr>
            </a:p>
          </p:txBody>
        </p:sp>
        <p:grpSp>
          <p:nvGrpSpPr>
            <p:cNvPr id="163" name="Group 162"/>
            <p:cNvGrpSpPr/>
            <p:nvPr/>
          </p:nvGrpSpPr>
          <p:grpSpPr>
            <a:xfrm>
              <a:off x="3757406" y="4335732"/>
              <a:ext cx="897726" cy="369332"/>
              <a:chOff x="2326389" y="4421246"/>
              <a:chExt cx="897726" cy="369332"/>
            </a:xfrm>
          </p:grpSpPr>
          <p:cxnSp>
            <p:nvCxnSpPr>
              <p:cNvPr id="146" name="Straight Arrow Connector 145"/>
              <p:cNvCxnSpPr/>
              <p:nvPr/>
            </p:nvCxnSpPr>
            <p:spPr bwMode="auto">
              <a:xfrm flipH="1">
                <a:off x="2326389" y="4622191"/>
                <a:ext cx="414477" cy="1"/>
              </a:xfrm>
              <a:prstGeom prst="straightConnector1">
                <a:avLst/>
              </a:prstGeom>
              <a:solidFill>
                <a:schemeClr val="accent1"/>
              </a:solidFill>
              <a:ln w="12700" cap="flat" cmpd="sng" algn="ctr">
                <a:solidFill>
                  <a:schemeClr val="accent2"/>
                </a:solidFill>
                <a:prstDash val="solid"/>
                <a:round/>
                <a:headEnd type="none" w="med" len="med"/>
                <a:tailEnd type="triangle" w="sm" len="sm"/>
              </a:ln>
              <a:effectLst/>
            </p:spPr>
          </p:cxnSp>
          <p:cxnSp>
            <p:nvCxnSpPr>
              <p:cNvPr id="161" name="Straight Arrow Connector 160"/>
              <p:cNvCxnSpPr/>
              <p:nvPr/>
            </p:nvCxnSpPr>
            <p:spPr bwMode="auto">
              <a:xfrm flipH="1">
                <a:off x="2809638" y="4622190"/>
                <a:ext cx="414477" cy="1"/>
              </a:xfrm>
              <a:prstGeom prst="straightConnector1">
                <a:avLst/>
              </a:prstGeom>
              <a:solidFill>
                <a:schemeClr val="accent1"/>
              </a:solidFill>
              <a:ln w="38100" cap="flat" cmpd="sng" algn="ctr">
                <a:solidFill>
                  <a:srgbClr val="FF0000"/>
                </a:solidFill>
                <a:prstDash val="solid"/>
                <a:round/>
                <a:headEnd type="none" w="med" len="med"/>
                <a:tailEnd type="triangle"/>
              </a:ln>
              <a:effectLst/>
            </p:spPr>
          </p:cxnSp>
          <p:sp>
            <p:nvSpPr>
              <p:cNvPr id="162" name="TextBox 161"/>
              <p:cNvSpPr txBox="1"/>
              <p:nvPr/>
            </p:nvSpPr>
            <p:spPr>
              <a:xfrm>
                <a:off x="2650775" y="4421246"/>
                <a:ext cx="274434" cy="369332"/>
              </a:xfrm>
              <a:prstGeom prst="rect">
                <a:avLst/>
              </a:prstGeom>
              <a:noFill/>
            </p:spPr>
            <p:txBody>
              <a:bodyPr wrap="none" rtlCol="0">
                <a:spAutoFit/>
              </a:bodyPr>
              <a:lstStyle/>
              <a:p>
                <a:r>
                  <a:rPr lang="en-US" dirty="0"/>
                  <a:t>/</a:t>
                </a:r>
              </a:p>
            </p:txBody>
          </p:sp>
        </p:grpSp>
      </p:grpSp>
      <p:grpSp>
        <p:nvGrpSpPr>
          <p:cNvPr id="168" name="Group 167"/>
          <p:cNvGrpSpPr/>
          <p:nvPr/>
        </p:nvGrpSpPr>
        <p:grpSpPr>
          <a:xfrm>
            <a:off x="3814215" y="5963985"/>
            <a:ext cx="4916694" cy="503198"/>
            <a:chOff x="3757406" y="4335732"/>
            <a:chExt cx="4916694" cy="503198"/>
          </a:xfrm>
        </p:grpSpPr>
        <p:sp>
          <p:nvSpPr>
            <p:cNvPr id="169" name="TextBox 168"/>
            <p:cNvSpPr txBox="1"/>
            <p:nvPr/>
          </p:nvSpPr>
          <p:spPr>
            <a:xfrm>
              <a:off x="4642483" y="4377265"/>
              <a:ext cx="4031617" cy="461665"/>
            </a:xfrm>
            <a:prstGeom prst="rect">
              <a:avLst/>
            </a:prstGeom>
            <a:noFill/>
          </p:spPr>
          <p:txBody>
            <a:bodyPr wrap="square" rtlCol="0">
              <a:spAutoFit/>
            </a:bodyPr>
            <a:lstStyle/>
            <a:p>
              <a:r>
                <a:rPr lang="en-US" sz="1200" dirty="0" smtClean="0">
                  <a:latin typeface="Times New Roman"/>
                </a:rPr>
                <a:t>External regulation from external genes/meta-genes to internal genes/meta-genes in Group </a:t>
              </a:r>
              <a:r>
                <a:rPr lang="en-US" sz="1200" i="1" dirty="0">
                  <a:latin typeface="Times New Roman"/>
                </a:rPr>
                <a:t>X</a:t>
              </a:r>
              <a:r>
                <a:rPr lang="en-US" sz="1200" dirty="0" smtClean="0">
                  <a:latin typeface="Times New Roman"/>
                </a:rPr>
                <a:t> by </a:t>
              </a:r>
              <a:r>
                <a:rPr lang="en-US" sz="1200" i="1" dirty="0">
                  <a:latin typeface="Times New Roman"/>
                </a:rPr>
                <a:t>B</a:t>
              </a:r>
              <a:r>
                <a:rPr lang="en-US" sz="1200" i="1" dirty="0" smtClean="0">
                  <a:latin typeface="Times New Roman"/>
                </a:rPr>
                <a:t>/</a:t>
              </a:r>
              <a:endParaRPr lang="en-US" sz="1200" i="1" dirty="0">
                <a:latin typeface="Times New Roman"/>
              </a:endParaRPr>
            </a:p>
          </p:txBody>
        </p:sp>
        <p:grpSp>
          <p:nvGrpSpPr>
            <p:cNvPr id="170" name="Group 169"/>
            <p:cNvGrpSpPr/>
            <p:nvPr/>
          </p:nvGrpSpPr>
          <p:grpSpPr>
            <a:xfrm>
              <a:off x="3757406" y="4335732"/>
              <a:ext cx="897726" cy="369332"/>
              <a:chOff x="2326389" y="4421246"/>
              <a:chExt cx="897726" cy="369332"/>
            </a:xfrm>
          </p:grpSpPr>
          <p:cxnSp>
            <p:nvCxnSpPr>
              <p:cNvPr id="172" name="Straight Arrow Connector 171"/>
              <p:cNvCxnSpPr/>
              <p:nvPr/>
            </p:nvCxnSpPr>
            <p:spPr bwMode="auto">
              <a:xfrm flipH="1">
                <a:off x="2326389" y="4622191"/>
                <a:ext cx="414477" cy="1"/>
              </a:xfrm>
              <a:prstGeom prst="straightConnector1">
                <a:avLst/>
              </a:prstGeom>
              <a:solidFill>
                <a:schemeClr val="accent1"/>
              </a:solidFill>
              <a:ln w="12700" cap="flat" cmpd="sng" algn="ctr">
                <a:solidFill>
                  <a:schemeClr val="accent1"/>
                </a:solidFill>
                <a:prstDash val="solid"/>
                <a:round/>
                <a:headEnd type="none" w="med" len="med"/>
                <a:tailEnd type="triangle" w="sm" len="sm"/>
              </a:ln>
              <a:effectLst/>
            </p:spPr>
          </p:cxnSp>
          <p:cxnSp>
            <p:nvCxnSpPr>
              <p:cNvPr id="173" name="Straight Arrow Connector 172"/>
              <p:cNvCxnSpPr/>
              <p:nvPr/>
            </p:nvCxnSpPr>
            <p:spPr bwMode="auto">
              <a:xfrm flipH="1">
                <a:off x="2809638" y="4622190"/>
                <a:ext cx="414477" cy="1"/>
              </a:xfrm>
              <a:prstGeom prst="straightConnector1">
                <a:avLst/>
              </a:prstGeom>
              <a:solidFill>
                <a:schemeClr val="accent1"/>
              </a:solidFill>
              <a:ln w="38100" cap="flat" cmpd="sng" algn="ctr">
                <a:solidFill>
                  <a:schemeClr val="accent1">
                    <a:lumMod val="50000"/>
                  </a:schemeClr>
                </a:solidFill>
                <a:prstDash val="solid"/>
                <a:round/>
                <a:headEnd type="none" w="med" len="med"/>
                <a:tailEnd type="triangle"/>
              </a:ln>
              <a:effectLst/>
            </p:spPr>
          </p:cxnSp>
          <p:sp>
            <p:nvSpPr>
              <p:cNvPr id="174" name="TextBox 173"/>
              <p:cNvSpPr txBox="1"/>
              <p:nvPr/>
            </p:nvSpPr>
            <p:spPr>
              <a:xfrm>
                <a:off x="2650775" y="4421246"/>
                <a:ext cx="274434" cy="369332"/>
              </a:xfrm>
              <a:prstGeom prst="rect">
                <a:avLst/>
              </a:prstGeom>
              <a:noFill/>
            </p:spPr>
            <p:txBody>
              <a:bodyPr wrap="none" rtlCol="0">
                <a:spAutoFit/>
              </a:bodyPr>
              <a:lstStyle/>
              <a:p>
                <a:r>
                  <a:rPr lang="en-US" dirty="0"/>
                  <a:t>/</a:t>
                </a:r>
              </a:p>
            </p:txBody>
          </p:sp>
        </p:grpSp>
        <p:graphicFrame>
          <p:nvGraphicFramePr>
            <p:cNvPr id="171" name="Object 170"/>
            <p:cNvGraphicFramePr>
              <a:graphicFrameLocks noChangeAspect="1"/>
            </p:cNvGraphicFramePr>
            <p:nvPr>
              <p:extLst/>
            </p:nvPr>
          </p:nvGraphicFramePr>
          <p:xfrm>
            <a:off x="6881672" y="4587589"/>
            <a:ext cx="152400" cy="190500"/>
          </p:xfrm>
          <a:graphic>
            <a:graphicData uri="http://schemas.openxmlformats.org/presentationml/2006/ole">
              <mc:AlternateContent xmlns:mc="http://schemas.openxmlformats.org/markup-compatibility/2006">
                <mc:Choice xmlns:v="urn:schemas-microsoft-com:vml" Requires="v">
                  <p:oleObj spid="_x0000_s1099" name="Equation" r:id="rId12" imgW="136800" imgH="182520" progId="Equation.3">
                    <p:embed/>
                  </p:oleObj>
                </mc:Choice>
                <mc:Fallback>
                  <p:oleObj name="Equation" r:id="rId12" imgW="136800" imgH="182520" progId="Equation.3">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881672" y="4587589"/>
                          <a:ext cx="152400" cy="19050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grpSp>
      <p:sp>
        <p:nvSpPr>
          <p:cNvPr id="178" name="Rectangle 177"/>
          <p:cNvSpPr/>
          <p:nvPr/>
        </p:nvSpPr>
        <p:spPr>
          <a:xfrm>
            <a:off x="82993" y="432325"/>
            <a:ext cx="2713918" cy="276999"/>
          </a:xfrm>
          <a:prstGeom prst="rect">
            <a:avLst/>
          </a:prstGeom>
        </p:spPr>
        <p:txBody>
          <a:bodyPr wrap="square">
            <a:spAutoFit/>
          </a:bodyPr>
          <a:lstStyle/>
          <a:p>
            <a:r>
              <a:rPr lang="en-US" sz="1200" b="1" dirty="0" smtClean="0">
                <a:solidFill>
                  <a:srgbClr val="000100"/>
                </a:solidFill>
                <a:latin typeface="Helvetica"/>
                <a:cs typeface="Helvetica"/>
              </a:rPr>
              <a:t>A</a:t>
            </a:r>
            <a:r>
              <a:rPr lang="en-US" sz="1200" dirty="0" smtClean="0">
                <a:solidFill>
                  <a:srgbClr val="000100"/>
                </a:solidFill>
                <a:latin typeface="Helvetica"/>
                <a:cs typeface="Helvetica"/>
              </a:rPr>
              <a:t>. Gene state-space </a:t>
            </a:r>
            <a:r>
              <a:rPr lang="en-US" sz="1200" dirty="0">
                <a:solidFill>
                  <a:srgbClr val="000100"/>
                </a:solidFill>
                <a:latin typeface="Helvetica"/>
                <a:cs typeface="Helvetica"/>
              </a:rPr>
              <a:t>model</a:t>
            </a:r>
            <a:endParaRPr lang="en-US" sz="1200" dirty="0">
              <a:latin typeface="Helvetica"/>
              <a:cs typeface="Helvetica"/>
            </a:endParaRPr>
          </a:p>
        </p:txBody>
      </p:sp>
      <p:sp>
        <p:nvSpPr>
          <p:cNvPr id="191" name="Rectangle 190"/>
          <p:cNvSpPr/>
          <p:nvPr/>
        </p:nvSpPr>
        <p:spPr>
          <a:xfrm>
            <a:off x="6491389" y="410623"/>
            <a:ext cx="2752206" cy="276999"/>
          </a:xfrm>
          <a:prstGeom prst="rect">
            <a:avLst/>
          </a:prstGeom>
        </p:spPr>
        <p:txBody>
          <a:bodyPr wrap="square">
            <a:spAutoFit/>
          </a:bodyPr>
          <a:lstStyle/>
          <a:p>
            <a:r>
              <a:rPr lang="en-US" sz="1200" b="1" dirty="0" smtClean="0">
                <a:solidFill>
                  <a:srgbClr val="000100"/>
                </a:solidFill>
                <a:latin typeface="Helvetica"/>
                <a:cs typeface="Helvetica"/>
              </a:rPr>
              <a:t>C</a:t>
            </a:r>
            <a:r>
              <a:rPr lang="en-US" sz="1200" dirty="0" smtClean="0">
                <a:solidFill>
                  <a:srgbClr val="000100"/>
                </a:solidFill>
                <a:latin typeface="Helvetica"/>
                <a:cs typeface="Helvetica"/>
              </a:rPr>
              <a:t>. Meta-gene state-space </a:t>
            </a:r>
            <a:r>
              <a:rPr lang="en-US" sz="1200" dirty="0">
                <a:solidFill>
                  <a:srgbClr val="000100"/>
                </a:solidFill>
                <a:latin typeface="Helvetica"/>
                <a:cs typeface="Helvetica"/>
              </a:rPr>
              <a:t>model</a:t>
            </a:r>
            <a:endParaRPr lang="en-US" sz="1200" dirty="0">
              <a:latin typeface="Helvetica"/>
              <a:cs typeface="Helvetica"/>
            </a:endParaRPr>
          </a:p>
        </p:txBody>
      </p:sp>
      <p:sp>
        <p:nvSpPr>
          <p:cNvPr id="192" name="Rounded Rectangle 214"/>
          <p:cNvSpPr/>
          <p:nvPr/>
        </p:nvSpPr>
        <p:spPr bwMode="auto">
          <a:xfrm rot="5400000">
            <a:off x="2885400" y="1908215"/>
            <a:ext cx="3533865" cy="2500085"/>
          </a:xfrm>
          <a:prstGeom prst="roundRect">
            <a:avLst/>
          </a:prstGeom>
          <a:noFill/>
          <a:ln w="12700" cap="flat" cmpd="sng" algn="ctr">
            <a:solidFill>
              <a:schemeClr val="tx1"/>
            </a:solidFill>
            <a:prstDash val="sysDot"/>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grpSp>
        <p:nvGrpSpPr>
          <p:cNvPr id="190" name="Group 189"/>
          <p:cNvGrpSpPr/>
          <p:nvPr/>
        </p:nvGrpSpPr>
        <p:grpSpPr>
          <a:xfrm rot="16200000">
            <a:off x="818894" y="71477"/>
            <a:ext cx="1262498" cy="2709121"/>
            <a:chOff x="5671935" y="752559"/>
            <a:chExt cx="2524995" cy="5418242"/>
          </a:xfrm>
        </p:grpSpPr>
        <p:grpSp>
          <p:nvGrpSpPr>
            <p:cNvPr id="193" name="Group 43"/>
            <p:cNvGrpSpPr/>
            <p:nvPr/>
          </p:nvGrpSpPr>
          <p:grpSpPr>
            <a:xfrm>
              <a:off x="5671935" y="752559"/>
              <a:ext cx="2446855" cy="2591141"/>
              <a:chOff x="2027513" y="13736778"/>
              <a:chExt cx="2446855" cy="2591141"/>
            </a:xfrm>
          </p:grpSpPr>
          <p:sp>
            <p:nvSpPr>
              <p:cNvPr id="242" name="Oval 82"/>
              <p:cNvSpPr/>
              <p:nvPr/>
            </p:nvSpPr>
            <p:spPr bwMode="auto">
              <a:xfrm>
                <a:off x="2027513" y="15045219"/>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43" name="Oval 83"/>
              <p:cNvSpPr/>
              <p:nvPr/>
            </p:nvSpPr>
            <p:spPr bwMode="auto">
              <a:xfrm>
                <a:off x="2561945" y="14930919"/>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44" name="Oval 84"/>
              <p:cNvSpPr/>
              <p:nvPr/>
            </p:nvSpPr>
            <p:spPr bwMode="auto">
              <a:xfrm>
                <a:off x="2590800" y="14346378"/>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45" name="Oval 85"/>
              <p:cNvSpPr/>
              <p:nvPr/>
            </p:nvSpPr>
            <p:spPr bwMode="auto">
              <a:xfrm>
                <a:off x="2155545" y="14173200"/>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50" name="Oval 101"/>
              <p:cNvSpPr/>
              <p:nvPr/>
            </p:nvSpPr>
            <p:spPr bwMode="auto">
              <a:xfrm>
                <a:off x="2476500" y="13851078"/>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51" name="Oval 102"/>
              <p:cNvSpPr/>
              <p:nvPr/>
            </p:nvSpPr>
            <p:spPr bwMode="auto">
              <a:xfrm>
                <a:off x="3108325" y="14964397"/>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52" name="Oval 103"/>
              <p:cNvSpPr/>
              <p:nvPr/>
            </p:nvSpPr>
            <p:spPr bwMode="auto">
              <a:xfrm>
                <a:off x="4037767" y="15045219"/>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53" name="Oval 104"/>
              <p:cNvSpPr/>
              <p:nvPr/>
            </p:nvSpPr>
            <p:spPr bwMode="auto">
              <a:xfrm>
                <a:off x="3798611" y="13736778"/>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54" name="Oval 106"/>
              <p:cNvSpPr/>
              <p:nvPr/>
            </p:nvSpPr>
            <p:spPr bwMode="auto">
              <a:xfrm>
                <a:off x="3218002" y="14097000"/>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cxnSp>
            <p:nvCxnSpPr>
              <p:cNvPr id="256" name="Straight Arrow Connector 115"/>
              <p:cNvCxnSpPr>
                <a:stCxn id="253" idx="3"/>
                <a:endCxn id="260" idx="6"/>
              </p:cNvCxnSpPr>
              <p:nvPr/>
            </p:nvCxnSpPr>
            <p:spPr bwMode="auto">
              <a:xfrm flipH="1">
                <a:off x="3377169" y="13931901"/>
                <a:ext cx="454920" cy="2281718"/>
              </a:xfrm>
              <a:prstGeom prst="straightConnector1">
                <a:avLst/>
              </a:prstGeom>
              <a:solidFill>
                <a:srgbClr val="C6531F"/>
              </a:solidFill>
              <a:ln w="12700" cap="flat" cmpd="sng" algn="ctr">
                <a:solidFill>
                  <a:schemeClr val="accent2"/>
                </a:solidFill>
                <a:prstDash val="solid"/>
                <a:round/>
                <a:headEnd type="none" w="med" len="med"/>
                <a:tailEnd type="triangle" w="sm" len="sm"/>
              </a:ln>
              <a:effectLst/>
            </p:spPr>
          </p:cxnSp>
          <p:sp>
            <p:nvSpPr>
              <p:cNvPr id="259" name="Oval 119"/>
              <p:cNvSpPr/>
              <p:nvPr/>
            </p:nvSpPr>
            <p:spPr bwMode="auto">
              <a:xfrm>
                <a:off x="2107168" y="15595600"/>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60" name="Oval 120"/>
              <p:cNvSpPr/>
              <p:nvPr/>
            </p:nvSpPr>
            <p:spPr bwMode="auto">
              <a:xfrm>
                <a:off x="3148568" y="16099319"/>
                <a:ext cx="228600" cy="228600"/>
              </a:xfrm>
              <a:prstGeom prst="ellipse">
                <a:avLst/>
              </a:prstGeom>
              <a:solidFill>
                <a:srgbClr val="9BBB59"/>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61" name="Oval 121"/>
              <p:cNvSpPr/>
              <p:nvPr/>
            </p:nvSpPr>
            <p:spPr bwMode="auto">
              <a:xfrm>
                <a:off x="3683000" y="15985019"/>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62" name="Oval 122"/>
              <p:cNvSpPr/>
              <p:nvPr/>
            </p:nvSpPr>
            <p:spPr bwMode="auto">
              <a:xfrm>
                <a:off x="3711855" y="15400478"/>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63" name="Oval 124"/>
              <p:cNvSpPr/>
              <p:nvPr/>
            </p:nvSpPr>
            <p:spPr bwMode="auto">
              <a:xfrm>
                <a:off x="2814913" y="15345397"/>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cxnSp>
            <p:nvCxnSpPr>
              <p:cNvPr id="264" name="Straight Arrow Connector 125"/>
              <p:cNvCxnSpPr>
                <a:stCxn id="251" idx="4"/>
                <a:endCxn id="260" idx="7"/>
              </p:cNvCxnSpPr>
              <p:nvPr/>
            </p:nvCxnSpPr>
            <p:spPr bwMode="auto">
              <a:xfrm>
                <a:off x="3222625" y="15192997"/>
                <a:ext cx="121066" cy="939800"/>
              </a:xfrm>
              <a:prstGeom prst="straightConnector1">
                <a:avLst/>
              </a:prstGeom>
              <a:solidFill>
                <a:srgbClr val="C6531F"/>
              </a:solidFill>
              <a:ln w="12700" cap="flat" cmpd="sng" algn="ctr">
                <a:solidFill>
                  <a:schemeClr val="accent2"/>
                </a:solidFill>
                <a:prstDash val="solid"/>
                <a:round/>
                <a:headEnd type="none" w="med" len="med"/>
                <a:tailEnd type="triangle" w="sm" len="sm"/>
              </a:ln>
              <a:effectLst/>
            </p:spPr>
          </p:cxnSp>
          <p:cxnSp>
            <p:nvCxnSpPr>
              <p:cNvPr id="265" name="Straight Arrow Connector 126"/>
              <p:cNvCxnSpPr>
                <a:stCxn id="262" idx="3"/>
                <a:endCxn id="260" idx="6"/>
              </p:cNvCxnSpPr>
              <p:nvPr/>
            </p:nvCxnSpPr>
            <p:spPr bwMode="auto">
              <a:xfrm flipH="1">
                <a:off x="3377168" y="15595600"/>
                <a:ext cx="368165" cy="618019"/>
              </a:xfrm>
              <a:prstGeom prst="straightConnector1">
                <a:avLst/>
              </a:prstGeom>
              <a:solidFill>
                <a:srgbClr val="C6531F"/>
              </a:solidFill>
              <a:ln w="12700" cap="flat" cmpd="sng" algn="ctr">
                <a:solidFill>
                  <a:schemeClr val="accent2"/>
                </a:solidFill>
                <a:prstDash val="solid"/>
                <a:round/>
                <a:headEnd type="none" w="med" len="med"/>
                <a:tailEnd type="triangle" w="sm" len="sm"/>
              </a:ln>
              <a:effectLst/>
            </p:spPr>
          </p:cxnSp>
          <p:cxnSp>
            <p:nvCxnSpPr>
              <p:cNvPr id="266" name="Straight Arrow Connector 265"/>
              <p:cNvCxnSpPr>
                <a:stCxn id="259" idx="5"/>
                <a:endCxn id="260" idx="1"/>
              </p:cNvCxnSpPr>
              <p:nvPr/>
            </p:nvCxnSpPr>
            <p:spPr bwMode="auto">
              <a:xfrm>
                <a:off x="2302290" y="15790722"/>
                <a:ext cx="879756" cy="342075"/>
              </a:xfrm>
              <a:prstGeom prst="straightConnector1">
                <a:avLst/>
              </a:prstGeom>
              <a:solidFill>
                <a:srgbClr val="C6531F"/>
              </a:solidFill>
              <a:ln w="12700" cap="flat" cmpd="sng" algn="ctr">
                <a:solidFill>
                  <a:schemeClr val="accent2"/>
                </a:solidFill>
                <a:prstDash val="solid"/>
                <a:round/>
                <a:headEnd type="none" w="med" len="med"/>
                <a:tailEnd type="triangle" w="sm" len="sm"/>
              </a:ln>
              <a:effectLst/>
            </p:spPr>
          </p:cxnSp>
          <p:cxnSp>
            <p:nvCxnSpPr>
              <p:cNvPr id="267" name="Straight Arrow Connector 266"/>
              <p:cNvCxnSpPr>
                <a:stCxn id="263" idx="4"/>
                <a:endCxn id="260" idx="7"/>
              </p:cNvCxnSpPr>
              <p:nvPr/>
            </p:nvCxnSpPr>
            <p:spPr bwMode="auto">
              <a:xfrm>
                <a:off x="2929213" y="15573997"/>
                <a:ext cx="414478" cy="558800"/>
              </a:xfrm>
              <a:prstGeom prst="straightConnector1">
                <a:avLst/>
              </a:prstGeom>
              <a:solidFill>
                <a:srgbClr val="C6531F"/>
              </a:solidFill>
              <a:ln w="12700" cap="flat" cmpd="sng" algn="ctr">
                <a:solidFill>
                  <a:schemeClr val="accent2"/>
                </a:solidFill>
                <a:prstDash val="solid"/>
                <a:round/>
                <a:headEnd type="none" w="med" len="med"/>
                <a:tailEnd type="triangle" w="sm" len="sm"/>
              </a:ln>
              <a:effectLst/>
            </p:spPr>
          </p:cxnSp>
          <p:sp>
            <p:nvSpPr>
              <p:cNvPr id="268" name="Oval 267"/>
              <p:cNvSpPr/>
              <p:nvPr/>
            </p:nvSpPr>
            <p:spPr bwMode="auto">
              <a:xfrm>
                <a:off x="4027211" y="14342922"/>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69" name="Oval 132"/>
              <p:cNvSpPr/>
              <p:nvPr/>
            </p:nvSpPr>
            <p:spPr bwMode="auto">
              <a:xfrm>
                <a:off x="4056220" y="15395195"/>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70" name="Oval 134"/>
              <p:cNvSpPr/>
              <p:nvPr/>
            </p:nvSpPr>
            <p:spPr bwMode="auto">
              <a:xfrm>
                <a:off x="3093538" y="14506406"/>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71" name="Oval 137"/>
              <p:cNvSpPr/>
              <p:nvPr/>
            </p:nvSpPr>
            <p:spPr bwMode="auto">
              <a:xfrm>
                <a:off x="3972000" y="14646557"/>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72" name="Oval 138"/>
              <p:cNvSpPr/>
              <p:nvPr/>
            </p:nvSpPr>
            <p:spPr bwMode="auto">
              <a:xfrm>
                <a:off x="4245768" y="13898422"/>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grpSp>
        <p:grpSp>
          <p:nvGrpSpPr>
            <p:cNvPr id="194" name="Group 193"/>
            <p:cNvGrpSpPr/>
            <p:nvPr/>
          </p:nvGrpSpPr>
          <p:grpSpPr>
            <a:xfrm>
              <a:off x="6159384" y="3310222"/>
              <a:ext cx="2037546" cy="2860579"/>
              <a:chOff x="6159384" y="3310222"/>
              <a:chExt cx="2037546" cy="2860579"/>
            </a:xfrm>
          </p:grpSpPr>
          <p:cxnSp>
            <p:nvCxnSpPr>
              <p:cNvPr id="196" name="Curved Connector 159"/>
              <p:cNvCxnSpPr>
                <a:stCxn id="219" idx="1"/>
                <a:endCxn id="260" idx="4"/>
              </p:cNvCxnSpPr>
              <p:nvPr/>
            </p:nvCxnSpPr>
            <p:spPr bwMode="auto">
              <a:xfrm rot="16200000" flipV="1">
                <a:off x="6035271" y="4215720"/>
                <a:ext cx="1950723" cy="206682"/>
              </a:xfrm>
              <a:prstGeom prst="curvedConnector3">
                <a:avLst>
                  <a:gd name="adj1" fmla="val 50000"/>
                </a:avLst>
              </a:prstGeom>
              <a:solidFill>
                <a:srgbClr val="C6531F"/>
              </a:solidFill>
              <a:ln w="12700" cap="flat" cmpd="sng" algn="ctr">
                <a:solidFill>
                  <a:schemeClr val="accent1"/>
                </a:solidFill>
                <a:prstDash val="solid"/>
                <a:round/>
                <a:headEnd type="none" w="med" len="med"/>
                <a:tailEnd type="triangle" w="sm" len="sm"/>
              </a:ln>
              <a:effectLst/>
            </p:spPr>
          </p:cxnSp>
          <p:cxnSp>
            <p:nvCxnSpPr>
              <p:cNvPr id="206" name="Curved Connector 165"/>
              <p:cNvCxnSpPr>
                <a:stCxn id="228" idx="1"/>
                <a:endCxn id="260" idx="4"/>
              </p:cNvCxnSpPr>
              <p:nvPr/>
            </p:nvCxnSpPr>
            <p:spPr bwMode="auto">
              <a:xfrm rot="16200000">
                <a:off x="5836345" y="3781038"/>
                <a:ext cx="1508279" cy="633606"/>
              </a:xfrm>
              <a:prstGeom prst="curvedConnector3">
                <a:avLst>
                  <a:gd name="adj1" fmla="val 50000"/>
                </a:avLst>
              </a:prstGeom>
              <a:solidFill>
                <a:srgbClr val="C6531F"/>
              </a:solidFill>
              <a:ln w="12700" cap="flat" cmpd="sng" algn="ctr">
                <a:solidFill>
                  <a:schemeClr val="accent1"/>
                </a:solidFill>
                <a:prstDash val="solid"/>
                <a:round/>
                <a:headEnd type="none" w="med" len="med"/>
                <a:tailEnd type="triangle" w="sm" len="sm"/>
              </a:ln>
              <a:effectLst/>
            </p:spPr>
          </p:cxnSp>
          <p:grpSp>
            <p:nvGrpSpPr>
              <p:cNvPr id="209" name="Group 42"/>
              <p:cNvGrpSpPr/>
              <p:nvPr/>
            </p:nvGrpSpPr>
            <p:grpSpPr>
              <a:xfrm rot="5400000">
                <a:off x="6449514" y="4423386"/>
                <a:ext cx="1457285" cy="2037546"/>
                <a:chOff x="5902325" y="13784122"/>
                <a:chExt cx="1457285" cy="2037546"/>
              </a:xfrm>
              <a:solidFill>
                <a:srgbClr val="F79646"/>
              </a:solidFill>
            </p:grpSpPr>
            <p:sp>
              <p:nvSpPr>
                <p:cNvPr id="217" name="Rectangle 154"/>
                <p:cNvSpPr/>
                <p:nvPr/>
              </p:nvSpPr>
              <p:spPr bwMode="auto">
                <a:xfrm>
                  <a:off x="5909276" y="14454530"/>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18" name="Rectangle 155"/>
                <p:cNvSpPr/>
                <p:nvPr/>
              </p:nvSpPr>
              <p:spPr bwMode="auto">
                <a:xfrm>
                  <a:off x="6359525" y="14397178"/>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19" name="Rectangle 156"/>
                <p:cNvSpPr/>
                <p:nvPr/>
              </p:nvSpPr>
              <p:spPr bwMode="auto">
                <a:xfrm>
                  <a:off x="6483233" y="14752777"/>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20" name="Rectangle 157"/>
                <p:cNvSpPr/>
                <p:nvPr/>
              </p:nvSpPr>
              <p:spPr bwMode="auto">
                <a:xfrm>
                  <a:off x="5902325" y="14097000"/>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28" name="Rectangle 158"/>
                <p:cNvSpPr/>
                <p:nvPr/>
              </p:nvSpPr>
              <p:spPr bwMode="auto">
                <a:xfrm>
                  <a:off x="6040788" y="15593068"/>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30" name="Rectangle 180"/>
                <p:cNvSpPr/>
                <p:nvPr/>
              </p:nvSpPr>
              <p:spPr bwMode="auto">
                <a:xfrm>
                  <a:off x="7131010" y="14419406"/>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31" name="Rectangle 181"/>
                <p:cNvSpPr/>
                <p:nvPr/>
              </p:nvSpPr>
              <p:spPr bwMode="auto">
                <a:xfrm>
                  <a:off x="6937217" y="14066978"/>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32" name="Rectangle 182"/>
                <p:cNvSpPr/>
                <p:nvPr/>
              </p:nvSpPr>
              <p:spPr bwMode="auto">
                <a:xfrm>
                  <a:off x="7051518" y="14694904"/>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35" name="Rectangle 185"/>
                <p:cNvSpPr/>
                <p:nvPr/>
              </p:nvSpPr>
              <p:spPr bwMode="auto">
                <a:xfrm>
                  <a:off x="6068530" y="15003872"/>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37" name="Rectangle 187"/>
                <p:cNvSpPr/>
                <p:nvPr/>
              </p:nvSpPr>
              <p:spPr bwMode="auto">
                <a:xfrm>
                  <a:off x="6381633" y="13784122"/>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38" name="Rectangle 188"/>
                <p:cNvSpPr/>
                <p:nvPr/>
              </p:nvSpPr>
              <p:spPr bwMode="auto">
                <a:xfrm>
                  <a:off x="6473434" y="15329740"/>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39" name="Rectangle 189"/>
                <p:cNvSpPr/>
                <p:nvPr/>
              </p:nvSpPr>
              <p:spPr bwMode="auto">
                <a:xfrm>
                  <a:off x="7115117" y="15296556"/>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grpSp>
          <p:cxnSp>
            <p:nvCxnSpPr>
              <p:cNvPr id="210" name="Curved Connector 190"/>
              <p:cNvCxnSpPr>
                <a:stCxn id="237" idx="1"/>
                <a:endCxn id="260" idx="5"/>
              </p:cNvCxnSpPr>
              <p:nvPr/>
            </p:nvCxnSpPr>
            <p:spPr bwMode="auto">
              <a:xfrm rot="16200000" flipV="1">
                <a:off x="6594073" y="3704264"/>
                <a:ext cx="1882602" cy="1094518"/>
              </a:xfrm>
              <a:prstGeom prst="curvedConnector3">
                <a:avLst>
                  <a:gd name="adj1" fmla="val 50000"/>
                </a:avLst>
              </a:prstGeom>
              <a:solidFill>
                <a:srgbClr val="C6531F"/>
              </a:solidFill>
              <a:ln w="12700" cap="flat" cmpd="sng" algn="ctr">
                <a:solidFill>
                  <a:schemeClr val="accent1"/>
                </a:solidFill>
                <a:prstDash val="solid"/>
                <a:round/>
                <a:headEnd type="none" w="med" len="med"/>
                <a:tailEnd type="triangle" w="sm" len="sm"/>
              </a:ln>
              <a:effectLst/>
            </p:spPr>
          </p:cxnSp>
          <p:cxnSp>
            <p:nvCxnSpPr>
              <p:cNvPr id="211" name="Curved Connector 198"/>
              <p:cNvCxnSpPr>
                <a:stCxn id="238" idx="1"/>
                <a:endCxn id="260" idx="4"/>
              </p:cNvCxnSpPr>
              <p:nvPr/>
            </p:nvCxnSpPr>
            <p:spPr bwMode="auto">
              <a:xfrm rot="16200000">
                <a:off x="5751686" y="4129025"/>
                <a:ext cx="1940923" cy="370278"/>
              </a:xfrm>
              <a:prstGeom prst="curvedConnector3">
                <a:avLst>
                  <a:gd name="adj1" fmla="val 50000"/>
                </a:avLst>
              </a:prstGeom>
              <a:solidFill>
                <a:srgbClr val="C6531F"/>
              </a:solidFill>
              <a:ln w="12700" cap="flat" cmpd="sng" algn="ctr">
                <a:solidFill>
                  <a:schemeClr val="accent1"/>
                </a:solidFill>
                <a:prstDash val="solid"/>
                <a:round/>
                <a:headEnd type="none" w="med" len="med"/>
                <a:tailEnd type="triangle" w="sm" len="sm"/>
              </a:ln>
              <a:effectLst/>
            </p:spPr>
          </p:cxnSp>
          <p:cxnSp>
            <p:nvCxnSpPr>
              <p:cNvPr id="213" name="Curved Connector 202"/>
              <p:cNvCxnSpPr>
                <a:stCxn id="235" idx="1"/>
                <a:endCxn id="260" idx="4"/>
              </p:cNvCxnSpPr>
              <p:nvPr/>
            </p:nvCxnSpPr>
            <p:spPr bwMode="auto">
              <a:xfrm rot="16200000">
                <a:off x="6117072" y="4089507"/>
                <a:ext cx="1536019" cy="44410"/>
              </a:xfrm>
              <a:prstGeom prst="curvedConnector3">
                <a:avLst>
                  <a:gd name="adj1" fmla="val 50000"/>
                </a:avLst>
              </a:prstGeom>
              <a:solidFill>
                <a:srgbClr val="C6531F"/>
              </a:solidFill>
              <a:ln w="12700" cap="flat" cmpd="sng" algn="ctr">
                <a:solidFill>
                  <a:schemeClr val="accent1"/>
                </a:solidFill>
                <a:prstDash val="solid"/>
                <a:round/>
                <a:headEnd type="none" w="med" len="med"/>
                <a:tailEnd type="triangle" w="sm" len="sm"/>
              </a:ln>
              <a:effectLst/>
            </p:spPr>
          </p:cxnSp>
        </p:grpSp>
      </p:grpSp>
      <p:sp>
        <p:nvSpPr>
          <p:cNvPr id="16" name="TextBox 15"/>
          <p:cNvSpPr txBox="1"/>
          <p:nvPr/>
        </p:nvSpPr>
        <p:spPr>
          <a:xfrm>
            <a:off x="1182474" y="1897580"/>
            <a:ext cx="1088760" cy="276999"/>
          </a:xfrm>
          <a:prstGeom prst="rect">
            <a:avLst/>
          </a:prstGeom>
          <a:noFill/>
        </p:spPr>
        <p:txBody>
          <a:bodyPr wrap="none" rtlCol="0">
            <a:spAutoFit/>
          </a:bodyPr>
          <a:lstStyle/>
          <a:p>
            <a:r>
              <a:rPr lang="en-US" sz="1200" i="1" dirty="0" smtClean="0">
                <a:solidFill>
                  <a:srgbClr val="9BBB58"/>
                </a:solidFill>
                <a:latin typeface="Times New Roman"/>
                <a:cs typeface="Times New Roman"/>
              </a:rPr>
              <a:t>X</a:t>
            </a:r>
            <a:r>
              <a:rPr lang="en-US" sz="1200" i="1" baseline="-25000" dirty="0" smtClean="0">
                <a:latin typeface="Times New Roman"/>
                <a:cs typeface="Times New Roman"/>
              </a:rPr>
              <a:t>t+1</a:t>
            </a:r>
            <a:r>
              <a:rPr lang="en-US" sz="1200" i="1" dirty="0" smtClean="0">
                <a:latin typeface="Times New Roman"/>
                <a:cs typeface="Times New Roman"/>
              </a:rPr>
              <a:t>=</a:t>
            </a:r>
            <a:r>
              <a:rPr lang="en-US" sz="1200" i="1" dirty="0" err="1" smtClean="0">
                <a:solidFill>
                  <a:srgbClr val="C0504D"/>
                </a:solidFill>
                <a:latin typeface="Times New Roman"/>
                <a:cs typeface="Times New Roman"/>
              </a:rPr>
              <a:t>A</a:t>
            </a:r>
            <a:r>
              <a:rPr lang="en-US" sz="1200" i="1" dirty="0" err="1" smtClean="0">
                <a:solidFill>
                  <a:srgbClr val="9BBB58"/>
                </a:solidFill>
                <a:latin typeface="Times New Roman"/>
                <a:cs typeface="Times New Roman"/>
              </a:rPr>
              <a:t>X</a:t>
            </a:r>
            <a:r>
              <a:rPr lang="en-US" sz="1200" i="1" baseline="-25000" dirty="0" err="1" smtClean="0">
                <a:latin typeface="Times New Roman"/>
                <a:cs typeface="Times New Roman"/>
              </a:rPr>
              <a:t>t</a:t>
            </a:r>
            <a:r>
              <a:rPr lang="en-US" sz="1200" i="1" dirty="0" err="1" smtClean="0">
                <a:latin typeface="Times New Roman"/>
                <a:cs typeface="Times New Roman"/>
              </a:rPr>
              <a:t>+</a:t>
            </a:r>
            <a:r>
              <a:rPr lang="en-US" sz="1200" i="1" dirty="0" err="1" smtClean="0">
                <a:solidFill>
                  <a:srgbClr val="4F81BD"/>
                </a:solidFill>
                <a:latin typeface="Times New Roman"/>
                <a:cs typeface="Times New Roman"/>
              </a:rPr>
              <a:t>B</a:t>
            </a:r>
            <a:r>
              <a:rPr lang="en-US" sz="1200" i="1" dirty="0" err="1" smtClean="0">
                <a:solidFill>
                  <a:srgbClr val="F69546"/>
                </a:solidFill>
                <a:latin typeface="Times New Roman"/>
                <a:cs typeface="Times New Roman"/>
              </a:rPr>
              <a:t>U</a:t>
            </a:r>
            <a:r>
              <a:rPr lang="en-US" sz="1200" i="1" baseline="-25000" dirty="0" err="1" smtClean="0">
                <a:latin typeface="Times New Roman"/>
                <a:cs typeface="Times New Roman"/>
              </a:rPr>
              <a:t>t</a:t>
            </a:r>
            <a:endParaRPr lang="en-US" sz="1200" i="1" baseline="-25000" dirty="0">
              <a:latin typeface="Times New Roman"/>
              <a:cs typeface="Times New Roman"/>
            </a:endParaRPr>
          </a:p>
        </p:txBody>
      </p:sp>
      <p:sp>
        <p:nvSpPr>
          <p:cNvPr id="215" name="TextBox 214"/>
          <p:cNvSpPr txBox="1"/>
          <p:nvPr/>
        </p:nvSpPr>
        <p:spPr>
          <a:xfrm>
            <a:off x="5063431" y="2492398"/>
            <a:ext cx="506664" cy="27699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sysClr val="windowText" lastClr="000000"/>
                </a:solidFill>
                <a:effectLst/>
                <a:uLnTx/>
                <a:uFillTx/>
                <a:latin typeface="Helvetica"/>
                <a:cs typeface="Helvetica"/>
              </a:rPr>
              <a:t>time</a:t>
            </a:r>
            <a:endParaRPr kumimoji="0" lang="en-US" sz="1200" b="0" i="0" u="none" strike="noStrike" kern="0" cap="none" spc="0" normalizeH="0" baseline="0" noProof="0" dirty="0">
              <a:ln>
                <a:noFill/>
              </a:ln>
              <a:solidFill>
                <a:sysClr val="windowText" lastClr="000000"/>
              </a:solidFill>
              <a:effectLst/>
              <a:uLnTx/>
              <a:uFillTx/>
              <a:latin typeface="Helvetica"/>
              <a:cs typeface="Helvetica"/>
            </a:endParaRPr>
          </a:p>
        </p:txBody>
      </p:sp>
      <p:sp>
        <p:nvSpPr>
          <p:cNvPr id="287" name="Rounded Rectangle 214"/>
          <p:cNvSpPr/>
          <p:nvPr/>
        </p:nvSpPr>
        <p:spPr bwMode="auto">
          <a:xfrm rot="5400000">
            <a:off x="624399" y="150147"/>
            <a:ext cx="1621907" cy="2788494"/>
          </a:xfrm>
          <a:prstGeom prst="roundRect">
            <a:avLst/>
          </a:prstGeom>
          <a:noFill/>
          <a:ln w="12700" cap="flat" cmpd="sng" algn="ctr">
            <a:solidFill>
              <a:schemeClr val="tx1"/>
            </a:solidFill>
            <a:prstDash val="sysDot"/>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289" name="Rounded Rectangle 214"/>
          <p:cNvSpPr/>
          <p:nvPr/>
        </p:nvSpPr>
        <p:spPr bwMode="auto">
          <a:xfrm rot="5400000">
            <a:off x="6966784" y="244259"/>
            <a:ext cx="1622991" cy="2558404"/>
          </a:xfrm>
          <a:prstGeom prst="roundRect">
            <a:avLst/>
          </a:prstGeom>
          <a:noFill/>
          <a:ln w="12700" cap="flat" cmpd="sng" algn="ctr">
            <a:solidFill>
              <a:schemeClr val="tx1"/>
            </a:solidFill>
            <a:prstDash val="sysDot"/>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298" name="Down Arrow 297"/>
          <p:cNvSpPr/>
          <p:nvPr/>
        </p:nvSpPr>
        <p:spPr bwMode="auto">
          <a:xfrm rot="5400000">
            <a:off x="2824425" y="4179009"/>
            <a:ext cx="588484" cy="479339"/>
          </a:xfrm>
          <a:prstGeom prst="downArrow">
            <a:avLst/>
          </a:prstGeom>
          <a:no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305" name="TextBox 304"/>
          <p:cNvSpPr txBox="1"/>
          <p:nvPr/>
        </p:nvSpPr>
        <p:spPr>
          <a:xfrm>
            <a:off x="6578090" y="2922200"/>
            <a:ext cx="2548035" cy="461665"/>
          </a:xfrm>
          <a:prstGeom prst="rect">
            <a:avLst/>
          </a:prstGeom>
          <a:noFill/>
        </p:spPr>
        <p:txBody>
          <a:bodyPr wrap="square" rtlCol="0">
            <a:spAutoFit/>
          </a:bodyPr>
          <a:lstStyle/>
          <a:p>
            <a:r>
              <a:rPr lang="en-US" sz="1200" b="1" dirty="0" smtClean="0">
                <a:latin typeface="Helvetica"/>
                <a:cs typeface="Helvetica"/>
              </a:rPr>
              <a:t>D. </a:t>
            </a:r>
            <a:r>
              <a:rPr lang="en-US" sz="1200" dirty="0" smtClean="0">
                <a:solidFill>
                  <a:srgbClr val="FF0000"/>
                </a:solidFill>
                <a:latin typeface="Helvetica"/>
                <a:cs typeface="Helvetica"/>
              </a:rPr>
              <a:t>Internal</a:t>
            </a:r>
            <a:r>
              <a:rPr lang="en-US" sz="1200" dirty="0" smtClean="0">
                <a:latin typeface="Helvetica"/>
                <a:cs typeface="Helvetica"/>
              </a:rPr>
              <a:t>/</a:t>
            </a:r>
            <a:r>
              <a:rPr lang="en-US" sz="1200" dirty="0" smtClean="0">
                <a:solidFill>
                  <a:schemeClr val="tx2">
                    <a:lumMod val="75000"/>
                  </a:schemeClr>
                </a:solidFill>
                <a:latin typeface="Helvetica"/>
                <a:cs typeface="Helvetica"/>
              </a:rPr>
              <a:t>External </a:t>
            </a:r>
            <a:r>
              <a:rPr lang="en-US" sz="1200" dirty="0" smtClean="0">
                <a:latin typeface="Helvetica"/>
                <a:cs typeface="Helvetica"/>
              </a:rPr>
              <a:t>Principal Dynamic Patterns (PDPs)</a:t>
            </a:r>
            <a:endParaRPr lang="en-US" sz="1200" dirty="0">
              <a:latin typeface="Helvetica"/>
              <a:cs typeface="Helvetica"/>
            </a:endParaRPr>
          </a:p>
        </p:txBody>
      </p:sp>
      <p:sp>
        <p:nvSpPr>
          <p:cNvPr id="307" name="Rounded Rectangle 214"/>
          <p:cNvSpPr/>
          <p:nvPr/>
        </p:nvSpPr>
        <p:spPr bwMode="auto">
          <a:xfrm rot="5400000">
            <a:off x="6675998" y="3198979"/>
            <a:ext cx="2243265" cy="2653650"/>
          </a:xfrm>
          <a:prstGeom prst="roundRect">
            <a:avLst/>
          </a:prstGeom>
          <a:noFill/>
          <a:ln w="12700" cap="flat" cmpd="sng" algn="ctr">
            <a:solidFill>
              <a:schemeClr val="tx1"/>
            </a:solidFill>
            <a:prstDash val="sysDot"/>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grpSp>
        <p:nvGrpSpPr>
          <p:cNvPr id="316" name="Group 315"/>
          <p:cNvGrpSpPr/>
          <p:nvPr/>
        </p:nvGrpSpPr>
        <p:grpSpPr>
          <a:xfrm>
            <a:off x="6457460" y="3635736"/>
            <a:ext cx="2607381" cy="1704109"/>
            <a:chOff x="1666654" y="4688507"/>
            <a:chExt cx="2607381" cy="1704109"/>
          </a:xfrm>
        </p:grpSpPr>
        <p:pic>
          <p:nvPicPr>
            <p:cNvPr id="299" name="Picture 3"/>
            <p:cNvPicPr>
              <a:picLocks noChangeAspect="1" noChangeArrowheads="1"/>
            </p:cNvPicPr>
            <p:nvPr/>
          </p:nvPicPr>
          <p:blipFill rotWithShape="1">
            <a:blip r:embed="rId14"/>
            <a:srcRect l="80091" t="40691" b="42760"/>
            <a:stretch/>
          </p:blipFill>
          <p:spPr bwMode="auto">
            <a:xfrm>
              <a:off x="1740497" y="5169542"/>
              <a:ext cx="594554" cy="506618"/>
            </a:xfrm>
            <a:prstGeom prst="rect">
              <a:avLst/>
            </a:prstGeom>
            <a:noFill/>
            <a:ln w="9525">
              <a:noFill/>
              <a:miter lim="800000"/>
              <a:headEnd/>
              <a:tailEnd/>
            </a:ln>
          </p:spPr>
        </p:pic>
        <p:pic>
          <p:nvPicPr>
            <p:cNvPr id="302" name="Picture 5"/>
            <p:cNvPicPr>
              <a:picLocks noChangeAspect="1" noChangeArrowheads="1"/>
            </p:cNvPicPr>
            <p:nvPr/>
          </p:nvPicPr>
          <p:blipFill rotWithShape="1">
            <a:blip r:embed="rId15"/>
            <a:srcRect l="24841" t="42483" r="61461" b="44539"/>
            <a:stretch/>
          </p:blipFill>
          <p:spPr bwMode="auto">
            <a:xfrm>
              <a:off x="2319748" y="5151557"/>
              <a:ext cx="579339" cy="562659"/>
            </a:xfrm>
            <a:prstGeom prst="rect">
              <a:avLst/>
            </a:prstGeom>
            <a:noFill/>
            <a:ln w="9525">
              <a:noFill/>
              <a:miter lim="800000"/>
              <a:headEnd/>
              <a:tailEnd/>
            </a:ln>
          </p:spPr>
        </p:pic>
        <p:pic>
          <p:nvPicPr>
            <p:cNvPr id="303" name="Picture 5"/>
            <p:cNvPicPr>
              <a:picLocks noChangeAspect="1" noChangeArrowheads="1"/>
            </p:cNvPicPr>
            <p:nvPr/>
          </p:nvPicPr>
          <p:blipFill rotWithShape="1">
            <a:blip r:embed="rId15"/>
            <a:srcRect l="64191" t="42483" r="21888" b="44539"/>
            <a:stretch/>
          </p:blipFill>
          <p:spPr bwMode="auto">
            <a:xfrm>
              <a:off x="2321563" y="5813733"/>
              <a:ext cx="588757" cy="562659"/>
            </a:xfrm>
            <a:prstGeom prst="rect">
              <a:avLst/>
            </a:prstGeom>
            <a:noFill/>
            <a:ln w="9525">
              <a:noFill/>
              <a:miter lim="800000"/>
              <a:headEnd/>
              <a:tailEnd/>
            </a:ln>
          </p:spPr>
        </p:pic>
        <p:pic>
          <p:nvPicPr>
            <p:cNvPr id="304" name="Picture 3"/>
            <p:cNvPicPr>
              <a:picLocks noChangeAspect="1" noChangeArrowheads="1"/>
            </p:cNvPicPr>
            <p:nvPr/>
          </p:nvPicPr>
          <p:blipFill rotWithShape="1">
            <a:blip r:embed="rId14"/>
            <a:srcRect l="54857" t="40691" r="26642" b="41339"/>
            <a:stretch/>
          </p:blipFill>
          <p:spPr bwMode="auto">
            <a:xfrm>
              <a:off x="1726851" y="5849002"/>
              <a:ext cx="546015" cy="543614"/>
            </a:xfrm>
            <a:prstGeom prst="rect">
              <a:avLst/>
            </a:prstGeom>
            <a:noFill/>
            <a:ln w="9525">
              <a:noFill/>
              <a:miter lim="800000"/>
              <a:headEnd/>
              <a:tailEnd/>
            </a:ln>
          </p:spPr>
        </p:pic>
        <p:sp>
          <p:nvSpPr>
            <p:cNvPr id="308" name="Rectangle 307"/>
            <p:cNvSpPr/>
            <p:nvPr/>
          </p:nvSpPr>
          <p:spPr>
            <a:xfrm>
              <a:off x="1666654" y="4688507"/>
              <a:ext cx="2607381" cy="307777"/>
            </a:xfrm>
            <a:prstGeom prst="rect">
              <a:avLst/>
            </a:prstGeom>
          </p:spPr>
          <p:txBody>
            <a:bodyPr wrap="square">
              <a:spAutoFit/>
            </a:bodyPr>
            <a:lstStyle/>
            <a:p>
              <a:pPr defTabSz="914400"/>
              <a:r>
                <a:rPr lang="en-US" sz="1400" dirty="0">
                  <a:solidFill>
                    <a:srgbClr val="000000"/>
                  </a:solidFill>
                  <a:latin typeface="Times New Roman"/>
                  <a:cs typeface="Times New Roman"/>
                </a:rPr>
                <a:t>[</a:t>
              </a:r>
              <a:r>
                <a:rPr lang="en-US" sz="1200" i="1" dirty="0" smtClean="0">
                  <a:solidFill>
                    <a:srgbClr val="FF0000"/>
                  </a:solidFill>
                  <a:latin typeface="Times New Roman"/>
                  <a:cs typeface="Times New Roman"/>
                </a:rPr>
                <a:t>λ</a:t>
              </a:r>
              <a:r>
                <a:rPr lang="en-US" sz="1200" i="1" baseline="-25000" dirty="0" smtClean="0">
                  <a:solidFill>
                    <a:srgbClr val="000000"/>
                  </a:solidFill>
                  <a:latin typeface="Times New Roman"/>
                  <a:cs typeface="Times New Roman"/>
                </a:rPr>
                <a:t>p</a:t>
              </a:r>
              <a:r>
                <a:rPr lang="en-US" sz="1200" i="1" baseline="30000" dirty="0" smtClean="0">
                  <a:solidFill>
                    <a:srgbClr val="000000"/>
                  </a:solidFill>
                  <a:latin typeface="Times New Roman"/>
                  <a:cs typeface="Times New Roman"/>
                </a:rPr>
                <a:t>1</a:t>
              </a:r>
              <a:r>
                <a:rPr lang="en-US" sz="1200" baseline="-25000" dirty="0">
                  <a:solidFill>
                    <a:srgbClr val="000000"/>
                  </a:solidFill>
                  <a:latin typeface="Times New Roman"/>
                  <a:cs typeface="Times New Roman"/>
                </a:rPr>
                <a:t>,</a:t>
              </a:r>
              <a:r>
                <a:rPr lang="en-US" sz="1200" i="1" dirty="0">
                  <a:solidFill>
                    <a:srgbClr val="000000"/>
                  </a:solidFill>
                  <a:latin typeface="Times New Roman"/>
                  <a:cs typeface="Times New Roman"/>
                </a:rPr>
                <a:t> </a:t>
              </a:r>
              <a:r>
                <a:rPr lang="en-US" sz="1200" i="1" dirty="0" smtClean="0">
                  <a:solidFill>
                    <a:srgbClr val="FF0000"/>
                  </a:solidFill>
                  <a:latin typeface="Times New Roman"/>
                  <a:cs typeface="Times New Roman"/>
                </a:rPr>
                <a:t>λ</a:t>
              </a:r>
              <a:r>
                <a:rPr lang="en-US" sz="1200" i="1" baseline="-25000" dirty="0" smtClean="0">
                  <a:solidFill>
                    <a:srgbClr val="000000"/>
                  </a:solidFill>
                  <a:latin typeface="Times New Roman"/>
                  <a:cs typeface="Times New Roman"/>
                </a:rPr>
                <a:t>p</a:t>
              </a:r>
              <a:r>
                <a:rPr lang="en-US" sz="1200" i="1" baseline="30000" dirty="0" smtClean="0">
                  <a:solidFill>
                    <a:srgbClr val="000000"/>
                  </a:solidFill>
                  <a:latin typeface="Times New Roman"/>
                  <a:cs typeface="Times New Roman"/>
                </a:rPr>
                <a:t>2</a:t>
              </a:r>
              <a:r>
                <a:rPr lang="en-US" sz="1200" i="1" dirty="0">
                  <a:solidFill>
                    <a:srgbClr val="000000"/>
                  </a:solidFill>
                  <a:latin typeface="Times New Roman"/>
                  <a:cs typeface="Times New Roman"/>
                </a:rPr>
                <a:t>, …, </a:t>
              </a:r>
              <a:r>
                <a:rPr lang="en-US" sz="1200" i="1" dirty="0" err="1" smtClean="0">
                  <a:solidFill>
                    <a:srgbClr val="FF0000"/>
                  </a:solidFill>
                  <a:latin typeface="Times New Roman"/>
                  <a:cs typeface="Times New Roman"/>
                </a:rPr>
                <a:t>λ</a:t>
              </a:r>
              <a:r>
                <a:rPr lang="en-US" sz="1200" i="1" baseline="-25000" dirty="0" err="1" smtClean="0">
                  <a:solidFill>
                    <a:srgbClr val="000000"/>
                  </a:solidFill>
                  <a:latin typeface="Times New Roman"/>
                  <a:cs typeface="Times New Roman"/>
                </a:rPr>
                <a:t>p</a:t>
              </a:r>
              <a:r>
                <a:rPr lang="en-US" sz="1200" i="1" baseline="30000" dirty="0" err="1" smtClean="0">
                  <a:solidFill>
                    <a:srgbClr val="000000"/>
                  </a:solidFill>
                  <a:latin typeface="Times New Roman"/>
                  <a:cs typeface="Times New Roman"/>
                </a:rPr>
                <a:t>T</a:t>
              </a:r>
              <a:r>
                <a:rPr lang="en-US" sz="1400" dirty="0" smtClean="0">
                  <a:solidFill>
                    <a:srgbClr val="000000"/>
                  </a:solidFill>
                  <a:latin typeface="Times New Roman"/>
                  <a:cs typeface="Times New Roman"/>
                </a:rPr>
                <a:t>]</a:t>
              </a:r>
              <a:r>
                <a:rPr lang="en-US" sz="1400" dirty="0">
                  <a:solidFill>
                    <a:srgbClr val="000000"/>
                  </a:solidFill>
                  <a:latin typeface="Times New Roman"/>
                  <a:cs typeface="Times New Roman"/>
                </a:rPr>
                <a:t> </a:t>
              </a:r>
              <a:r>
                <a:rPr lang="en-US" sz="1400" dirty="0" smtClean="0">
                  <a:solidFill>
                    <a:srgbClr val="000000"/>
                  </a:solidFill>
                  <a:latin typeface="Times New Roman"/>
                  <a:cs typeface="Times New Roman"/>
                </a:rPr>
                <a:t>  </a:t>
              </a:r>
              <a:endParaRPr lang="en-US" sz="1400" dirty="0">
                <a:solidFill>
                  <a:srgbClr val="000000"/>
                </a:solidFill>
                <a:latin typeface="Times New Roman"/>
                <a:cs typeface="Times New Roman"/>
              </a:endParaRPr>
            </a:p>
          </p:txBody>
        </p:sp>
      </p:grpSp>
      <p:sp>
        <p:nvSpPr>
          <p:cNvPr id="309" name="Down Arrow 308"/>
          <p:cNvSpPr/>
          <p:nvPr/>
        </p:nvSpPr>
        <p:spPr bwMode="auto">
          <a:xfrm rot="10800000" flipV="1">
            <a:off x="7482681" y="2392158"/>
            <a:ext cx="588484" cy="486354"/>
          </a:xfrm>
          <a:prstGeom prst="downArrow">
            <a:avLst/>
          </a:prstGeom>
          <a:no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312" name="Down Arrow 311"/>
          <p:cNvSpPr/>
          <p:nvPr/>
        </p:nvSpPr>
        <p:spPr bwMode="auto">
          <a:xfrm rot="16200000" flipH="1">
            <a:off x="5922365" y="1570937"/>
            <a:ext cx="588484" cy="479339"/>
          </a:xfrm>
          <a:prstGeom prst="downArrow">
            <a:avLst/>
          </a:prstGeom>
          <a:no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313" name="Down Arrow 312"/>
          <p:cNvSpPr/>
          <p:nvPr/>
        </p:nvSpPr>
        <p:spPr bwMode="auto">
          <a:xfrm rot="16200000" flipH="1">
            <a:off x="2817522" y="1576013"/>
            <a:ext cx="588484" cy="479339"/>
          </a:xfrm>
          <a:prstGeom prst="downArrow">
            <a:avLst/>
          </a:prstGeom>
          <a:no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314" name="Down Arrow 313"/>
          <p:cNvSpPr/>
          <p:nvPr/>
        </p:nvSpPr>
        <p:spPr bwMode="auto">
          <a:xfrm rot="5400000">
            <a:off x="5872566" y="4197026"/>
            <a:ext cx="588484" cy="479339"/>
          </a:xfrm>
          <a:prstGeom prst="downArrow">
            <a:avLst/>
          </a:prstGeom>
          <a:no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cxnSp>
        <p:nvCxnSpPr>
          <p:cNvPr id="164" name="Straight Connector 163"/>
          <p:cNvCxnSpPr/>
          <p:nvPr/>
        </p:nvCxnSpPr>
        <p:spPr>
          <a:xfrm>
            <a:off x="7698823" y="3404170"/>
            <a:ext cx="0" cy="2243267"/>
          </a:xfrm>
          <a:prstGeom prst="line">
            <a:avLst/>
          </a:prstGeom>
          <a:ln w="12700" cmpd="sng">
            <a:solidFill>
              <a:srgbClr val="000000"/>
            </a:solidFill>
            <a:prstDash val="sysDot"/>
          </a:ln>
          <a:effectLst/>
        </p:spPr>
        <p:style>
          <a:lnRef idx="2">
            <a:schemeClr val="accent1"/>
          </a:lnRef>
          <a:fillRef idx="0">
            <a:schemeClr val="accent1"/>
          </a:fillRef>
          <a:effectRef idx="1">
            <a:schemeClr val="accent1"/>
          </a:effectRef>
          <a:fontRef idx="minor">
            <a:schemeClr val="tx1"/>
          </a:fontRef>
        </p:style>
      </p:cxnSp>
      <p:sp>
        <p:nvSpPr>
          <p:cNvPr id="181" name="TextBox 180"/>
          <p:cNvSpPr txBox="1"/>
          <p:nvPr/>
        </p:nvSpPr>
        <p:spPr>
          <a:xfrm>
            <a:off x="160265" y="5210218"/>
            <a:ext cx="2446546" cy="1169551"/>
          </a:xfrm>
          <a:prstGeom prst="rect">
            <a:avLst/>
          </a:prstGeom>
          <a:noFill/>
        </p:spPr>
        <p:txBody>
          <a:bodyPr wrap="square" rtlCol="0">
            <a:spAutoFit/>
          </a:bodyPr>
          <a:lstStyle/>
          <a:p>
            <a:r>
              <a:rPr lang="en-US" sz="1200" i="1" dirty="0" err="1" smtClean="0">
                <a:solidFill>
                  <a:srgbClr val="9BBB58"/>
                </a:solidFill>
                <a:latin typeface="Times New Roman"/>
                <a:cs typeface="Times New Roman"/>
              </a:rPr>
              <a:t>x</a:t>
            </a:r>
            <a:r>
              <a:rPr lang="en-US" sz="1200" baseline="30000" dirty="0" err="1" smtClean="0">
                <a:solidFill>
                  <a:srgbClr val="4F81BD"/>
                </a:solidFill>
                <a:latin typeface="Times New Roman"/>
                <a:cs typeface="Times New Roman"/>
              </a:rPr>
              <a:t>EXT</a:t>
            </a:r>
            <a:r>
              <a:rPr lang="en-US" sz="1200" baseline="30000" dirty="0" smtClean="0">
                <a:solidFill>
                  <a:srgbClr val="4F81BD"/>
                </a:solidFill>
                <a:latin typeface="Times New Roman"/>
                <a:cs typeface="Times New Roman"/>
              </a:rPr>
              <a:t>    </a:t>
            </a:r>
            <a:r>
              <a:rPr lang="en-US" sz="1200" i="1" dirty="0" smtClean="0">
                <a:latin typeface="Times New Roman"/>
                <a:cs typeface="Times New Roman"/>
              </a:rPr>
              <a:t>=    </a:t>
            </a:r>
            <a:r>
              <a:rPr lang="en-US" sz="1200" i="1" dirty="0" smtClean="0">
                <a:solidFill>
                  <a:srgbClr val="4F81BD"/>
                </a:solidFill>
                <a:latin typeface="Times New Roman"/>
                <a:cs typeface="Times New Roman"/>
              </a:rPr>
              <a:t>d</a:t>
            </a:r>
            <a:r>
              <a:rPr lang="en-US" sz="1200" i="1" baseline="-25000" dirty="0" smtClean="0">
                <a:solidFill>
                  <a:srgbClr val="4F81BD"/>
                </a:solidFill>
                <a:latin typeface="Times New Roman"/>
                <a:cs typeface="Times New Roman"/>
              </a:rPr>
              <a:t>1      </a:t>
            </a:r>
            <a:r>
              <a:rPr lang="en-US" sz="1200" i="1" dirty="0" smtClean="0">
                <a:solidFill>
                  <a:srgbClr val="4F81BD"/>
                </a:solidFill>
                <a:latin typeface="Times New Roman"/>
                <a:cs typeface="Times New Roman"/>
              </a:rPr>
              <a:t> </a:t>
            </a:r>
            <a:r>
              <a:rPr lang="en-US" sz="1200" i="1" dirty="0" smtClean="0">
                <a:solidFill>
                  <a:srgbClr val="C0504D"/>
                </a:solidFill>
                <a:latin typeface="Times New Roman"/>
                <a:cs typeface="Times New Roman"/>
              </a:rPr>
              <a:t>                </a:t>
            </a:r>
            <a:r>
              <a:rPr lang="en-US" sz="1200" i="1" dirty="0" smtClean="0">
                <a:solidFill>
                  <a:srgbClr val="000000"/>
                </a:solidFill>
                <a:latin typeface="Times New Roman"/>
                <a:cs typeface="Times New Roman"/>
              </a:rPr>
              <a:t>+</a:t>
            </a:r>
            <a:r>
              <a:rPr lang="en-US" sz="1200" i="1" dirty="0" smtClean="0">
                <a:solidFill>
                  <a:srgbClr val="4F81BD"/>
                </a:solidFill>
                <a:latin typeface="Times New Roman"/>
                <a:cs typeface="Times New Roman"/>
              </a:rPr>
              <a:t>d</a:t>
            </a:r>
            <a:r>
              <a:rPr lang="en-US" sz="1200" i="1" baseline="-25000" dirty="0" smtClean="0">
                <a:solidFill>
                  <a:srgbClr val="4F81BD"/>
                </a:solidFill>
                <a:latin typeface="Times New Roman"/>
                <a:cs typeface="Times New Roman"/>
              </a:rPr>
              <a:t>2</a:t>
            </a:r>
            <a:r>
              <a:rPr lang="en-US" sz="1200" i="1" baseline="-25000" dirty="0" smtClean="0">
                <a:solidFill>
                  <a:srgbClr val="F69546"/>
                </a:solidFill>
                <a:latin typeface="Times New Roman"/>
                <a:cs typeface="Times New Roman"/>
              </a:rPr>
              <a:t> </a:t>
            </a:r>
            <a:r>
              <a:rPr lang="en-US" sz="1200" i="1" baseline="-25000" dirty="0" smtClean="0">
                <a:solidFill>
                  <a:srgbClr val="C0504D"/>
                </a:solidFill>
                <a:latin typeface="Times New Roman"/>
                <a:cs typeface="Times New Roman"/>
              </a:rPr>
              <a:t>                 </a:t>
            </a:r>
          </a:p>
          <a:p>
            <a:endParaRPr lang="en-US" sz="1200" i="1" baseline="-25000" dirty="0">
              <a:solidFill>
                <a:srgbClr val="C0504D"/>
              </a:solidFill>
              <a:latin typeface="Times New Roman"/>
              <a:cs typeface="Times New Roman"/>
            </a:endParaRPr>
          </a:p>
          <a:p>
            <a:endParaRPr lang="en-US" sz="1200" i="1" baseline="-25000" dirty="0" smtClean="0">
              <a:solidFill>
                <a:srgbClr val="C0504D"/>
              </a:solidFill>
              <a:latin typeface="Times New Roman"/>
              <a:cs typeface="Times New Roman"/>
            </a:endParaRPr>
          </a:p>
          <a:p>
            <a:endParaRPr lang="en-US" sz="1200" i="1" baseline="-25000" dirty="0" smtClean="0">
              <a:solidFill>
                <a:srgbClr val="C0504D"/>
              </a:solidFill>
              <a:latin typeface="Times New Roman"/>
              <a:cs typeface="Times New Roman"/>
            </a:endParaRPr>
          </a:p>
          <a:p>
            <a:endParaRPr lang="en-US" sz="1200" i="1" baseline="-25000" dirty="0">
              <a:solidFill>
                <a:srgbClr val="C0504D"/>
              </a:solidFill>
              <a:latin typeface="Times New Roman"/>
              <a:cs typeface="Times New Roman"/>
            </a:endParaRPr>
          </a:p>
          <a:p>
            <a:endParaRPr lang="en-US" sz="1200" i="1" baseline="-25000" dirty="0" smtClean="0">
              <a:solidFill>
                <a:srgbClr val="C0504D"/>
              </a:solidFill>
              <a:latin typeface="Times New Roman"/>
              <a:cs typeface="Times New Roman"/>
            </a:endParaRPr>
          </a:p>
          <a:p>
            <a:r>
              <a:rPr lang="en-US" sz="1200" i="1" dirty="0" smtClean="0">
                <a:solidFill>
                  <a:srgbClr val="000000"/>
                </a:solidFill>
                <a:latin typeface="Times New Roman"/>
                <a:cs typeface="Times New Roman"/>
              </a:rPr>
              <a:t>  +</a:t>
            </a:r>
            <a:r>
              <a:rPr lang="en-US" sz="1200" i="1" dirty="0" smtClean="0">
                <a:solidFill>
                  <a:srgbClr val="4F81BD"/>
                </a:solidFill>
                <a:latin typeface="Times New Roman"/>
                <a:cs typeface="Times New Roman"/>
              </a:rPr>
              <a:t>d</a:t>
            </a:r>
            <a:r>
              <a:rPr lang="en-US" sz="1200" i="1" baseline="-25000" dirty="0" smtClean="0">
                <a:solidFill>
                  <a:srgbClr val="4F81BD"/>
                </a:solidFill>
                <a:latin typeface="Times New Roman"/>
                <a:cs typeface="Times New Roman"/>
              </a:rPr>
              <a:t>3</a:t>
            </a:r>
            <a:r>
              <a:rPr lang="en-US" sz="1200" i="1" dirty="0" smtClean="0">
                <a:solidFill>
                  <a:srgbClr val="C0504D"/>
                </a:solidFill>
                <a:latin typeface="Times New Roman"/>
                <a:cs typeface="Times New Roman"/>
              </a:rPr>
              <a:t>                     </a:t>
            </a:r>
            <a:r>
              <a:rPr lang="en-US" sz="1200" i="1" dirty="0" smtClean="0">
                <a:solidFill>
                  <a:srgbClr val="000000"/>
                </a:solidFill>
                <a:latin typeface="Times New Roman"/>
                <a:cs typeface="Times New Roman"/>
              </a:rPr>
              <a:t>+</a:t>
            </a:r>
            <a:r>
              <a:rPr lang="en-US" sz="1200" i="1" dirty="0" smtClean="0">
                <a:solidFill>
                  <a:srgbClr val="4F81BD"/>
                </a:solidFill>
                <a:latin typeface="Times New Roman"/>
                <a:cs typeface="Times New Roman"/>
              </a:rPr>
              <a:t>d</a:t>
            </a:r>
            <a:r>
              <a:rPr lang="en-US" sz="1200" i="1" baseline="-25000" dirty="0" smtClean="0">
                <a:solidFill>
                  <a:srgbClr val="4F81BD"/>
                </a:solidFill>
                <a:latin typeface="Times New Roman"/>
                <a:cs typeface="Times New Roman"/>
              </a:rPr>
              <a:t>4</a:t>
            </a:r>
            <a:r>
              <a:rPr lang="en-US" sz="1200" i="1" dirty="0" smtClean="0">
                <a:solidFill>
                  <a:srgbClr val="C0504D"/>
                </a:solidFill>
                <a:latin typeface="Times New Roman"/>
                <a:cs typeface="Times New Roman"/>
              </a:rPr>
              <a:t> </a:t>
            </a:r>
            <a:r>
              <a:rPr lang="en-US" i="1" dirty="0" smtClean="0">
                <a:solidFill>
                  <a:srgbClr val="C0504D"/>
                </a:solidFill>
                <a:latin typeface="Times New Roman"/>
                <a:cs typeface="Times New Roman"/>
              </a:rPr>
              <a:t>           </a:t>
            </a:r>
            <a:endParaRPr lang="en-US" i="1" baseline="30000" dirty="0">
              <a:solidFill>
                <a:srgbClr val="000000"/>
              </a:solidFill>
              <a:latin typeface="Times New Roman"/>
              <a:cs typeface="Times New Roman"/>
            </a:endParaRPr>
          </a:p>
        </p:txBody>
      </p:sp>
      <p:sp>
        <p:nvSpPr>
          <p:cNvPr id="208" name="Rounded Rectangle 214"/>
          <p:cNvSpPr/>
          <p:nvPr/>
        </p:nvSpPr>
        <p:spPr bwMode="auto">
          <a:xfrm rot="5400000">
            <a:off x="-155986" y="3606676"/>
            <a:ext cx="3284887" cy="2750344"/>
          </a:xfrm>
          <a:prstGeom prst="roundRect">
            <a:avLst/>
          </a:prstGeom>
          <a:noFill/>
          <a:ln w="12700" cap="flat" cmpd="sng" algn="ctr">
            <a:solidFill>
              <a:schemeClr val="tx1"/>
            </a:solidFill>
            <a:prstDash val="sysDot"/>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212" name="TextBox 211"/>
          <p:cNvSpPr txBox="1"/>
          <p:nvPr/>
        </p:nvSpPr>
        <p:spPr>
          <a:xfrm>
            <a:off x="64689" y="2665954"/>
            <a:ext cx="2869771" cy="646331"/>
          </a:xfrm>
          <a:prstGeom prst="rect">
            <a:avLst/>
          </a:prstGeom>
          <a:noFill/>
        </p:spPr>
        <p:txBody>
          <a:bodyPr wrap="square" rtlCol="0">
            <a:spAutoFit/>
          </a:bodyPr>
          <a:lstStyle/>
          <a:p>
            <a:r>
              <a:rPr lang="en-US" sz="1200" b="1" dirty="0">
                <a:latin typeface="Helvetica"/>
                <a:cs typeface="Helvetica"/>
              </a:rPr>
              <a:t>E</a:t>
            </a:r>
            <a:r>
              <a:rPr lang="en-US" sz="1200" b="1" dirty="0" smtClean="0">
                <a:latin typeface="Helvetica"/>
                <a:cs typeface="Helvetica"/>
              </a:rPr>
              <a:t>. </a:t>
            </a:r>
            <a:r>
              <a:rPr lang="en-US" sz="1200" dirty="0" smtClean="0">
                <a:latin typeface="Helvetica"/>
                <a:cs typeface="Helvetica"/>
              </a:rPr>
              <a:t>Gene’s </a:t>
            </a:r>
            <a:r>
              <a:rPr lang="en-US" sz="1200" dirty="0" smtClean="0">
                <a:solidFill>
                  <a:srgbClr val="9B4240"/>
                </a:solidFill>
                <a:latin typeface="Helvetica"/>
                <a:cs typeface="Helvetica"/>
              </a:rPr>
              <a:t>internal (INT) </a:t>
            </a:r>
            <a:r>
              <a:rPr lang="en-US" sz="1200" dirty="0" smtClean="0">
                <a:latin typeface="Helvetica"/>
                <a:cs typeface="Helvetica"/>
              </a:rPr>
              <a:t>and </a:t>
            </a:r>
            <a:r>
              <a:rPr lang="en-US" sz="1200" dirty="0" smtClean="0">
                <a:solidFill>
                  <a:srgbClr val="4F81BD"/>
                </a:solidFill>
                <a:latin typeface="Helvetica"/>
                <a:cs typeface="Helvetica"/>
              </a:rPr>
              <a:t>external (EXT)</a:t>
            </a:r>
            <a:r>
              <a:rPr lang="en-US" sz="1200" dirty="0" smtClean="0">
                <a:latin typeface="Helvetica"/>
                <a:cs typeface="Helvetica"/>
              </a:rPr>
              <a:t> driven expression dynamics composed of PDPs</a:t>
            </a:r>
            <a:endParaRPr lang="en-US" sz="1200" dirty="0">
              <a:latin typeface="Helvetica"/>
              <a:cs typeface="Helvetica"/>
            </a:endParaRPr>
          </a:p>
        </p:txBody>
      </p:sp>
      <p:grpSp>
        <p:nvGrpSpPr>
          <p:cNvPr id="15" name="Group 14"/>
          <p:cNvGrpSpPr/>
          <p:nvPr/>
        </p:nvGrpSpPr>
        <p:grpSpPr>
          <a:xfrm>
            <a:off x="139323" y="3412555"/>
            <a:ext cx="2581173" cy="1520246"/>
            <a:chOff x="333363" y="3603055"/>
            <a:chExt cx="2581173" cy="1520246"/>
          </a:xfrm>
        </p:grpSpPr>
        <p:grpSp>
          <p:nvGrpSpPr>
            <p:cNvPr id="13" name="Group 12"/>
            <p:cNvGrpSpPr/>
            <p:nvPr/>
          </p:nvGrpSpPr>
          <p:grpSpPr>
            <a:xfrm>
              <a:off x="333363" y="3614585"/>
              <a:ext cx="2581173" cy="1508716"/>
              <a:chOff x="-80031" y="5045637"/>
              <a:chExt cx="2581173" cy="1508716"/>
            </a:xfrm>
          </p:grpSpPr>
          <p:sp>
            <p:nvSpPr>
              <p:cNvPr id="11" name="TextBox 10"/>
              <p:cNvSpPr txBox="1"/>
              <p:nvPr/>
            </p:nvSpPr>
            <p:spPr>
              <a:xfrm>
                <a:off x="-80031" y="5186371"/>
                <a:ext cx="2545634" cy="1169551"/>
              </a:xfrm>
              <a:prstGeom prst="rect">
                <a:avLst/>
              </a:prstGeom>
              <a:noFill/>
            </p:spPr>
            <p:txBody>
              <a:bodyPr wrap="square" rtlCol="0">
                <a:spAutoFit/>
              </a:bodyPr>
              <a:lstStyle/>
              <a:p>
                <a:r>
                  <a:rPr lang="en-US" sz="1200" i="1" dirty="0" err="1" smtClean="0">
                    <a:solidFill>
                      <a:srgbClr val="9BBB58"/>
                    </a:solidFill>
                    <a:latin typeface="Times New Roman"/>
                    <a:cs typeface="Times New Roman"/>
                  </a:rPr>
                  <a:t>x</a:t>
                </a:r>
                <a:r>
                  <a:rPr lang="en-US" sz="1200" baseline="30000" dirty="0" err="1" smtClean="0">
                    <a:solidFill>
                      <a:srgbClr val="C0504D"/>
                    </a:solidFill>
                    <a:latin typeface="Times New Roman"/>
                    <a:cs typeface="Times New Roman"/>
                  </a:rPr>
                  <a:t>INT</a:t>
                </a:r>
                <a:r>
                  <a:rPr lang="en-US" sz="1200" baseline="30000" dirty="0" smtClean="0">
                    <a:solidFill>
                      <a:srgbClr val="C0504D"/>
                    </a:solidFill>
                    <a:latin typeface="Times New Roman"/>
                    <a:cs typeface="Times New Roman"/>
                  </a:rPr>
                  <a:t>     </a:t>
                </a:r>
                <a:r>
                  <a:rPr lang="en-US" sz="1200" i="1" dirty="0" smtClean="0">
                    <a:latin typeface="Times New Roman"/>
                    <a:cs typeface="Times New Roman"/>
                  </a:rPr>
                  <a:t>=   </a:t>
                </a:r>
                <a:r>
                  <a:rPr lang="en-US" sz="1200" i="1" dirty="0" smtClean="0">
                    <a:solidFill>
                      <a:srgbClr val="C0504D"/>
                    </a:solidFill>
                    <a:latin typeface="Times New Roman"/>
                    <a:cs typeface="Times New Roman"/>
                  </a:rPr>
                  <a:t>c</a:t>
                </a:r>
                <a:r>
                  <a:rPr lang="en-US" sz="1200" i="1" baseline="-25000" dirty="0" smtClean="0">
                    <a:solidFill>
                      <a:srgbClr val="C0504D"/>
                    </a:solidFill>
                    <a:latin typeface="Times New Roman"/>
                    <a:cs typeface="Times New Roman"/>
                  </a:rPr>
                  <a:t>1                  </a:t>
                </a:r>
                <a:r>
                  <a:rPr lang="en-US" sz="1200" i="1" dirty="0" smtClean="0">
                    <a:solidFill>
                      <a:srgbClr val="C0504D"/>
                    </a:solidFill>
                    <a:latin typeface="Times New Roman"/>
                    <a:cs typeface="Times New Roman"/>
                  </a:rPr>
                  <a:t>        </a:t>
                </a:r>
                <a:r>
                  <a:rPr lang="en-US" sz="1200" i="1" dirty="0" smtClean="0">
                    <a:solidFill>
                      <a:srgbClr val="000000"/>
                    </a:solidFill>
                    <a:latin typeface="Times New Roman"/>
                    <a:cs typeface="Times New Roman"/>
                  </a:rPr>
                  <a:t>+</a:t>
                </a:r>
                <a:r>
                  <a:rPr lang="en-US" sz="1200" i="1" dirty="0" smtClean="0">
                    <a:solidFill>
                      <a:srgbClr val="C0504D"/>
                    </a:solidFill>
                    <a:latin typeface="Times New Roman"/>
                    <a:cs typeface="Times New Roman"/>
                  </a:rPr>
                  <a:t>c</a:t>
                </a:r>
                <a:r>
                  <a:rPr lang="en-US" sz="1200" i="1" baseline="-25000" dirty="0" smtClean="0">
                    <a:solidFill>
                      <a:srgbClr val="C0504D"/>
                    </a:solidFill>
                    <a:latin typeface="Times New Roman"/>
                    <a:cs typeface="Times New Roman"/>
                  </a:rPr>
                  <a:t>2                  </a:t>
                </a:r>
              </a:p>
              <a:p>
                <a:endParaRPr lang="en-US" sz="1200" i="1" baseline="-25000" dirty="0">
                  <a:solidFill>
                    <a:srgbClr val="C0504D"/>
                  </a:solidFill>
                  <a:latin typeface="Times New Roman"/>
                  <a:cs typeface="Times New Roman"/>
                </a:endParaRPr>
              </a:p>
              <a:p>
                <a:endParaRPr lang="en-US" sz="1200" i="1" baseline="-25000" dirty="0" smtClean="0">
                  <a:solidFill>
                    <a:srgbClr val="C0504D"/>
                  </a:solidFill>
                  <a:latin typeface="Times New Roman"/>
                  <a:cs typeface="Times New Roman"/>
                </a:endParaRPr>
              </a:p>
              <a:p>
                <a:endParaRPr lang="en-US" sz="1200" i="1" baseline="-25000" dirty="0" smtClean="0">
                  <a:solidFill>
                    <a:srgbClr val="C0504D"/>
                  </a:solidFill>
                  <a:latin typeface="Times New Roman"/>
                  <a:cs typeface="Times New Roman"/>
                </a:endParaRPr>
              </a:p>
              <a:p>
                <a:endParaRPr lang="en-US" sz="1200" i="1" baseline="-25000" dirty="0">
                  <a:solidFill>
                    <a:srgbClr val="C0504D"/>
                  </a:solidFill>
                  <a:latin typeface="Times New Roman"/>
                  <a:cs typeface="Times New Roman"/>
                </a:endParaRPr>
              </a:p>
              <a:p>
                <a:endParaRPr lang="en-US" sz="1200" i="1" baseline="-25000" dirty="0" smtClean="0">
                  <a:solidFill>
                    <a:srgbClr val="C0504D"/>
                  </a:solidFill>
                  <a:latin typeface="Times New Roman"/>
                  <a:cs typeface="Times New Roman"/>
                </a:endParaRPr>
              </a:p>
              <a:p>
                <a:r>
                  <a:rPr lang="en-US" sz="1200" i="1" dirty="0" smtClean="0">
                    <a:solidFill>
                      <a:srgbClr val="000000"/>
                    </a:solidFill>
                    <a:latin typeface="Times New Roman"/>
                    <a:cs typeface="Times New Roman"/>
                  </a:rPr>
                  <a:t>  +</a:t>
                </a:r>
                <a:r>
                  <a:rPr lang="en-US" sz="1200" i="1" dirty="0" smtClean="0">
                    <a:solidFill>
                      <a:srgbClr val="C0504D"/>
                    </a:solidFill>
                    <a:latin typeface="Times New Roman"/>
                    <a:cs typeface="Times New Roman"/>
                  </a:rPr>
                  <a:t>c</a:t>
                </a:r>
                <a:r>
                  <a:rPr lang="en-US" sz="1200" i="1" baseline="-25000" dirty="0" smtClean="0">
                    <a:solidFill>
                      <a:srgbClr val="C0504D"/>
                    </a:solidFill>
                    <a:latin typeface="Times New Roman"/>
                    <a:cs typeface="Times New Roman"/>
                  </a:rPr>
                  <a:t>3</a:t>
                </a:r>
                <a:r>
                  <a:rPr lang="en-US" sz="1200" i="1" dirty="0" smtClean="0">
                    <a:solidFill>
                      <a:srgbClr val="C0504D"/>
                    </a:solidFill>
                    <a:latin typeface="Times New Roman"/>
                    <a:cs typeface="Times New Roman"/>
                  </a:rPr>
                  <a:t>                      </a:t>
                </a:r>
                <a:r>
                  <a:rPr lang="en-US" sz="1200" i="1" dirty="0" smtClean="0">
                    <a:solidFill>
                      <a:srgbClr val="000000"/>
                    </a:solidFill>
                    <a:latin typeface="Times New Roman"/>
                    <a:cs typeface="Times New Roman"/>
                  </a:rPr>
                  <a:t>+</a:t>
                </a:r>
                <a:r>
                  <a:rPr lang="en-US" sz="1200" i="1" dirty="0" smtClean="0">
                    <a:solidFill>
                      <a:srgbClr val="C0504D"/>
                    </a:solidFill>
                    <a:latin typeface="Times New Roman"/>
                    <a:cs typeface="Times New Roman"/>
                  </a:rPr>
                  <a:t>c</a:t>
                </a:r>
                <a:r>
                  <a:rPr lang="en-US" sz="1200" i="1" baseline="-25000" dirty="0" smtClean="0">
                    <a:solidFill>
                      <a:srgbClr val="C0504D"/>
                    </a:solidFill>
                    <a:latin typeface="Times New Roman"/>
                    <a:cs typeface="Times New Roman"/>
                  </a:rPr>
                  <a:t>4</a:t>
                </a:r>
                <a:r>
                  <a:rPr lang="en-US" sz="1200" i="1" dirty="0" smtClean="0">
                    <a:solidFill>
                      <a:srgbClr val="C0504D"/>
                    </a:solidFill>
                    <a:latin typeface="Times New Roman"/>
                    <a:cs typeface="Times New Roman"/>
                  </a:rPr>
                  <a:t>     </a:t>
                </a:r>
                <a:r>
                  <a:rPr lang="en-US" i="1" dirty="0" smtClean="0">
                    <a:solidFill>
                      <a:srgbClr val="C0504D"/>
                    </a:solidFill>
                    <a:latin typeface="Times New Roman"/>
                    <a:cs typeface="Times New Roman"/>
                  </a:rPr>
                  <a:t>       </a:t>
                </a:r>
                <a:endParaRPr lang="en-US" i="1" baseline="30000" dirty="0">
                  <a:solidFill>
                    <a:srgbClr val="000000"/>
                  </a:solidFill>
                  <a:latin typeface="Times New Roman"/>
                  <a:cs typeface="Times New Roman"/>
                </a:endParaRPr>
              </a:p>
            </p:txBody>
          </p:sp>
          <p:pic>
            <p:nvPicPr>
              <p:cNvPr id="166" name="Picture 3"/>
              <p:cNvPicPr>
                <a:picLocks noChangeAspect="1" noChangeArrowheads="1"/>
              </p:cNvPicPr>
              <p:nvPr/>
            </p:nvPicPr>
            <p:blipFill rotWithShape="1">
              <a:blip r:embed="rId14"/>
              <a:srcRect l="80091" t="40691" b="42760"/>
              <a:stretch/>
            </p:blipFill>
            <p:spPr bwMode="auto">
              <a:xfrm>
                <a:off x="1741844" y="5045637"/>
                <a:ext cx="759298" cy="646996"/>
              </a:xfrm>
              <a:prstGeom prst="rect">
                <a:avLst/>
              </a:prstGeom>
              <a:noFill/>
              <a:ln w="9525">
                <a:noFill/>
                <a:miter lim="800000"/>
                <a:headEnd/>
                <a:tailEnd/>
              </a:ln>
            </p:spPr>
          </p:pic>
          <p:pic>
            <p:nvPicPr>
              <p:cNvPr id="177" name="Picture 5"/>
              <p:cNvPicPr>
                <a:picLocks noChangeAspect="1" noChangeArrowheads="1"/>
              </p:cNvPicPr>
              <p:nvPr/>
            </p:nvPicPr>
            <p:blipFill rotWithShape="1">
              <a:blip r:embed="rId15"/>
              <a:srcRect l="64918" t="42483" r="21888" b="44539"/>
              <a:stretch/>
            </p:blipFill>
            <p:spPr bwMode="auto">
              <a:xfrm>
                <a:off x="342695" y="5814158"/>
                <a:ext cx="712613" cy="718566"/>
              </a:xfrm>
              <a:prstGeom prst="rect">
                <a:avLst/>
              </a:prstGeom>
              <a:noFill/>
              <a:ln w="9525">
                <a:noFill/>
                <a:miter lim="800000"/>
                <a:headEnd/>
                <a:tailEnd/>
              </a:ln>
            </p:spPr>
          </p:pic>
          <p:pic>
            <p:nvPicPr>
              <p:cNvPr id="179" name="Picture 3"/>
              <p:cNvPicPr>
                <a:picLocks noChangeAspect="1" noChangeArrowheads="1"/>
              </p:cNvPicPr>
              <p:nvPr/>
            </p:nvPicPr>
            <p:blipFill rotWithShape="1">
              <a:blip r:embed="rId14"/>
              <a:srcRect l="54857" t="40691" r="26642" b="41339"/>
              <a:stretch/>
            </p:blipFill>
            <p:spPr bwMode="auto">
              <a:xfrm>
                <a:off x="1391153" y="5860110"/>
                <a:ext cx="697309" cy="694243"/>
              </a:xfrm>
              <a:prstGeom prst="rect">
                <a:avLst/>
              </a:prstGeom>
              <a:noFill/>
              <a:ln w="9525">
                <a:noFill/>
                <a:miter lim="800000"/>
                <a:headEnd/>
                <a:tailEnd/>
              </a:ln>
            </p:spPr>
          </p:pic>
        </p:grpSp>
        <p:pic>
          <p:nvPicPr>
            <p:cNvPr id="216" name="Picture 3"/>
            <p:cNvPicPr>
              <a:picLocks noChangeAspect="1" noChangeArrowheads="1"/>
            </p:cNvPicPr>
            <p:nvPr/>
          </p:nvPicPr>
          <p:blipFill rotWithShape="1">
            <a:blip r:embed="rId14"/>
            <a:srcRect l="4743" t="40196" r="76990" b="41903"/>
            <a:stretch/>
          </p:blipFill>
          <p:spPr bwMode="auto">
            <a:xfrm>
              <a:off x="1104300" y="3603055"/>
              <a:ext cx="726382" cy="729702"/>
            </a:xfrm>
            <a:prstGeom prst="rect">
              <a:avLst/>
            </a:prstGeom>
            <a:noFill/>
            <a:ln w="9525">
              <a:noFill/>
              <a:miter lim="800000"/>
              <a:headEnd/>
              <a:tailEnd/>
            </a:ln>
          </p:spPr>
        </p:pic>
      </p:grpSp>
      <p:cxnSp>
        <p:nvCxnSpPr>
          <p:cNvPr id="176" name="Straight Arrow Connector 175"/>
          <p:cNvCxnSpPr>
            <a:stCxn id="260" idx="2"/>
            <a:endCxn id="260" idx="3"/>
          </p:cNvCxnSpPr>
          <p:nvPr/>
        </p:nvCxnSpPr>
        <p:spPr bwMode="auto">
          <a:xfrm rot="5400000" flipH="1" flipV="1">
            <a:off x="1345838" y="1468184"/>
            <a:ext cx="16739" cy="40411"/>
          </a:xfrm>
          <a:prstGeom prst="curvedConnector4">
            <a:avLst>
              <a:gd name="adj1" fmla="val -1365673"/>
              <a:gd name="adj2" fmla="val 707109"/>
            </a:avLst>
          </a:prstGeom>
          <a:solidFill>
            <a:srgbClr val="C6531F"/>
          </a:solidFill>
          <a:ln w="12700" cap="flat" cmpd="sng" algn="ctr">
            <a:solidFill>
              <a:schemeClr val="accent2"/>
            </a:solidFill>
            <a:prstDash val="solid"/>
            <a:round/>
            <a:headEnd type="none" w="med" len="med"/>
            <a:tailEnd type="triangle" w="sm" len="sm"/>
          </a:ln>
          <a:effectLst/>
        </p:spPr>
      </p:cxnSp>
      <p:cxnSp>
        <p:nvCxnSpPr>
          <p:cNvPr id="182" name="Straight Arrow Connector 181"/>
          <p:cNvCxnSpPr>
            <a:stCxn id="242" idx="5"/>
            <a:endCxn id="260" idx="1"/>
          </p:cNvCxnSpPr>
          <p:nvPr/>
        </p:nvCxnSpPr>
        <p:spPr bwMode="auto">
          <a:xfrm flipV="1">
            <a:off x="847364" y="1480020"/>
            <a:ext cx="446228" cy="479705"/>
          </a:xfrm>
          <a:prstGeom prst="straightConnector1">
            <a:avLst/>
          </a:prstGeom>
          <a:solidFill>
            <a:srgbClr val="C6531F"/>
          </a:solidFill>
          <a:ln w="12700" cap="flat" cmpd="sng" algn="ctr">
            <a:solidFill>
              <a:schemeClr val="accent2"/>
            </a:solidFill>
            <a:prstDash val="solid"/>
            <a:round/>
            <a:headEnd type="none" w="med" len="med"/>
            <a:tailEnd type="triangle" w="sm" len="sm"/>
          </a:ln>
          <a:effectLst/>
        </p:spPr>
      </p:cxnSp>
      <p:cxnSp>
        <p:nvCxnSpPr>
          <p:cNvPr id="184" name="Straight Arrow Connector 183"/>
          <p:cNvCxnSpPr>
            <a:stCxn id="75" idx="1"/>
            <a:endCxn id="75" idx="2"/>
          </p:cNvCxnSpPr>
          <p:nvPr/>
        </p:nvCxnSpPr>
        <p:spPr bwMode="auto">
          <a:xfrm rot="10800000" flipH="1" flipV="1">
            <a:off x="7337356" y="1625896"/>
            <a:ext cx="82762" cy="34281"/>
          </a:xfrm>
          <a:prstGeom prst="curvedConnector4">
            <a:avLst>
              <a:gd name="adj1" fmla="val -317636"/>
              <a:gd name="adj2" fmla="val 766839"/>
            </a:avLst>
          </a:prstGeom>
          <a:solidFill>
            <a:schemeClr val="accent1"/>
          </a:solidFill>
          <a:ln w="38100" cap="flat" cmpd="sng" algn="ctr">
            <a:solidFill>
              <a:srgbClr val="FF0000"/>
            </a:solidFill>
            <a:prstDash val="solid"/>
            <a:round/>
            <a:headEnd type="none" w="med" len="med"/>
            <a:tailEnd type="triangle"/>
          </a:ln>
          <a:effectLst/>
        </p:spPr>
      </p:cxnSp>
      <p:pic>
        <p:nvPicPr>
          <p:cNvPr id="2" name="Picture 1" descr="eigen_state_space.pdf"/>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209870" y="2009806"/>
            <a:ext cx="1011771" cy="237329"/>
          </a:xfrm>
          <a:prstGeom prst="rect">
            <a:avLst/>
          </a:prstGeom>
        </p:spPr>
      </p:pic>
      <p:pic>
        <p:nvPicPr>
          <p:cNvPr id="4" name="Picture 3" descr="wormfly_new_epdps.pdf"/>
          <p:cNvPicPr>
            <a:picLocks noChangeAspect="1"/>
          </p:cNvPicPr>
          <p:nvPr/>
        </p:nvPicPr>
        <p:blipFill rotWithShape="1">
          <a:blip r:embed="rId17">
            <a:extLst>
              <a:ext uri="{28A0092B-C50C-407E-A947-70E740481C1C}">
                <a14:useLocalDpi xmlns:a14="http://schemas.microsoft.com/office/drawing/2010/main" val="0"/>
              </a:ext>
            </a:extLst>
          </a:blip>
          <a:srcRect l="45894" t="69255" r="42743" b="19688"/>
          <a:stretch/>
        </p:blipFill>
        <p:spPr>
          <a:xfrm>
            <a:off x="7814860" y="4142453"/>
            <a:ext cx="622590" cy="605799"/>
          </a:xfrm>
          <a:prstGeom prst="rect">
            <a:avLst/>
          </a:prstGeom>
        </p:spPr>
      </p:pic>
      <p:pic>
        <p:nvPicPr>
          <p:cNvPr id="165" name="Picture 164" descr="wormfly_new_epdps.pdf"/>
          <p:cNvPicPr>
            <a:picLocks noChangeAspect="1"/>
          </p:cNvPicPr>
          <p:nvPr/>
        </p:nvPicPr>
        <p:blipFill rotWithShape="1">
          <a:blip r:embed="rId18">
            <a:extLst>
              <a:ext uri="{28A0092B-C50C-407E-A947-70E740481C1C}">
                <a14:useLocalDpi xmlns:a14="http://schemas.microsoft.com/office/drawing/2010/main" val="0"/>
              </a:ext>
            </a:extLst>
          </a:blip>
          <a:srcRect l="6412" t="69255" r="82358" b="20884"/>
          <a:stretch/>
        </p:blipFill>
        <p:spPr>
          <a:xfrm>
            <a:off x="8442195" y="4143042"/>
            <a:ext cx="615287" cy="540240"/>
          </a:xfrm>
          <a:prstGeom prst="rect">
            <a:avLst/>
          </a:prstGeom>
        </p:spPr>
      </p:pic>
      <p:pic>
        <p:nvPicPr>
          <p:cNvPr id="180" name="Picture 179" descr="wormfly_new_epdps.pdf"/>
          <p:cNvPicPr>
            <a:picLocks noChangeAspect="1"/>
          </p:cNvPicPr>
          <p:nvPr/>
        </p:nvPicPr>
        <p:blipFill rotWithShape="1">
          <a:blip r:embed="rId19">
            <a:extLst>
              <a:ext uri="{28A0092B-C50C-407E-A947-70E740481C1C}">
                <a14:useLocalDpi xmlns:a14="http://schemas.microsoft.com/office/drawing/2010/main" val="0"/>
              </a:ext>
            </a:extLst>
          </a:blip>
          <a:srcRect l="85642" t="69255" b="19962"/>
          <a:stretch/>
        </p:blipFill>
        <p:spPr>
          <a:xfrm>
            <a:off x="8402981" y="4779201"/>
            <a:ext cx="786713" cy="590795"/>
          </a:xfrm>
          <a:prstGeom prst="rect">
            <a:avLst/>
          </a:prstGeom>
        </p:spPr>
      </p:pic>
      <p:pic>
        <p:nvPicPr>
          <p:cNvPr id="183" name="Picture 182" descr="wormfly_new_epdps.pdf"/>
          <p:cNvPicPr>
            <a:picLocks noChangeAspect="1"/>
          </p:cNvPicPr>
          <p:nvPr/>
        </p:nvPicPr>
        <p:blipFill rotWithShape="1">
          <a:blip r:embed="rId20">
            <a:extLst>
              <a:ext uri="{28A0092B-C50C-407E-A947-70E740481C1C}">
                <a14:useLocalDpi xmlns:a14="http://schemas.microsoft.com/office/drawing/2010/main" val="0"/>
              </a:ext>
            </a:extLst>
          </a:blip>
          <a:srcRect l="65603" t="69255" r="22638" b="19688"/>
          <a:stretch/>
        </p:blipFill>
        <p:spPr>
          <a:xfrm>
            <a:off x="7814860" y="4776880"/>
            <a:ext cx="644281" cy="605799"/>
          </a:xfrm>
          <a:prstGeom prst="rect">
            <a:avLst/>
          </a:prstGeom>
        </p:spPr>
      </p:pic>
      <p:graphicFrame>
        <p:nvGraphicFramePr>
          <p:cNvPr id="12" name="Object 11"/>
          <p:cNvGraphicFramePr>
            <a:graphicFrameLocks noChangeAspect="1"/>
          </p:cNvGraphicFramePr>
          <p:nvPr>
            <p:extLst/>
          </p:nvPr>
        </p:nvGraphicFramePr>
        <p:xfrm>
          <a:off x="4514850" y="3346450"/>
          <a:ext cx="114300" cy="165100"/>
        </p:xfrm>
        <a:graphic>
          <a:graphicData uri="http://schemas.openxmlformats.org/presentationml/2006/ole">
            <mc:AlternateContent xmlns:mc="http://schemas.openxmlformats.org/markup-compatibility/2006">
              <mc:Choice xmlns:v="urn:schemas-microsoft-com:vml" Requires="v">
                <p:oleObj spid="_x0000_s1100" name="Equation" r:id="rId21" imgW="114300" imgH="165100" progId="Equation.3">
                  <p:embed/>
                </p:oleObj>
              </mc:Choice>
              <mc:Fallback>
                <p:oleObj name="Equation" r:id="rId21" imgW="114300" imgH="165100" progId="Equation.3">
                  <p:embed/>
                  <p:pic>
                    <p:nvPicPr>
                      <p:cNvPr id="0" name=""/>
                      <p:cNvPicPr/>
                      <p:nvPr/>
                    </p:nvPicPr>
                    <p:blipFill>
                      <a:blip r:embed="rId22"/>
                      <a:stretch>
                        <a:fillRect/>
                      </a:stretch>
                    </p:blipFill>
                    <p:spPr>
                      <a:xfrm>
                        <a:off x="4514850" y="3346450"/>
                        <a:ext cx="114300" cy="165100"/>
                      </a:xfrm>
                      <a:prstGeom prst="rect">
                        <a:avLst/>
                      </a:prstGeom>
                    </p:spPr>
                  </p:pic>
                </p:oleObj>
              </mc:Fallback>
            </mc:AlternateContent>
          </a:graphicData>
        </a:graphic>
      </p:graphicFrame>
      <p:graphicFrame>
        <p:nvGraphicFramePr>
          <p:cNvPr id="17" name="Object 16"/>
          <p:cNvGraphicFramePr>
            <a:graphicFrameLocks noChangeAspect="1"/>
          </p:cNvGraphicFramePr>
          <p:nvPr>
            <p:extLst/>
          </p:nvPr>
        </p:nvGraphicFramePr>
        <p:xfrm>
          <a:off x="7715756" y="3673528"/>
          <a:ext cx="1374834" cy="302791"/>
        </p:xfrm>
        <a:graphic>
          <a:graphicData uri="http://schemas.openxmlformats.org/presentationml/2006/ole">
            <mc:AlternateContent xmlns:mc="http://schemas.openxmlformats.org/markup-compatibility/2006">
              <mc:Choice xmlns:v="urn:schemas-microsoft-com:vml" Requires="v">
                <p:oleObj spid="_x0000_s1101" name="Equation" r:id="rId23" imgW="2133600" imgH="469900" progId="Equation.3">
                  <p:embed/>
                </p:oleObj>
              </mc:Choice>
              <mc:Fallback>
                <p:oleObj name="Equation" r:id="rId23" imgW="2133600" imgH="469900" progId="Equation.3">
                  <p:embed/>
                  <p:pic>
                    <p:nvPicPr>
                      <p:cNvPr id="0" name=""/>
                      <p:cNvPicPr/>
                      <p:nvPr/>
                    </p:nvPicPr>
                    <p:blipFill>
                      <a:blip r:embed="rId24"/>
                      <a:stretch>
                        <a:fillRect/>
                      </a:stretch>
                    </p:blipFill>
                    <p:spPr>
                      <a:xfrm>
                        <a:off x="7715756" y="3673528"/>
                        <a:ext cx="1374834" cy="302791"/>
                      </a:xfrm>
                      <a:prstGeom prst="rect">
                        <a:avLst/>
                      </a:prstGeom>
                    </p:spPr>
                  </p:pic>
                </p:oleObj>
              </mc:Fallback>
            </mc:AlternateContent>
          </a:graphicData>
        </a:graphic>
      </p:graphicFrame>
      <p:pic>
        <p:nvPicPr>
          <p:cNvPr id="185" name="Picture 184" descr="wormfly_new_epdps.pdf"/>
          <p:cNvPicPr>
            <a:picLocks noChangeAspect="1"/>
          </p:cNvPicPr>
          <p:nvPr/>
        </p:nvPicPr>
        <p:blipFill rotWithShape="1">
          <a:blip r:embed="rId17">
            <a:extLst>
              <a:ext uri="{28A0092B-C50C-407E-A947-70E740481C1C}">
                <a14:useLocalDpi xmlns:a14="http://schemas.microsoft.com/office/drawing/2010/main" val="0"/>
              </a:ext>
            </a:extLst>
          </a:blip>
          <a:srcRect l="45894" t="69255" r="42743" b="19688"/>
          <a:stretch/>
        </p:blipFill>
        <p:spPr>
          <a:xfrm>
            <a:off x="961299" y="5066088"/>
            <a:ext cx="829104" cy="806743"/>
          </a:xfrm>
          <a:prstGeom prst="rect">
            <a:avLst/>
          </a:prstGeom>
        </p:spPr>
      </p:pic>
      <p:pic>
        <p:nvPicPr>
          <p:cNvPr id="189" name="Picture 188" descr="wormfly_new_epdps.pdf"/>
          <p:cNvPicPr>
            <a:picLocks noChangeAspect="1"/>
          </p:cNvPicPr>
          <p:nvPr/>
        </p:nvPicPr>
        <p:blipFill rotWithShape="1">
          <a:blip r:embed="rId18">
            <a:extLst>
              <a:ext uri="{28A0092B-C50C-407E-A947-70E740481C1C}">
                <a14:useLocalDpi xmlns:a14="http://schemas.microsoft.com/office/drawing/2010/main" val="0"/>
              </a:ext>
            </a:extLst>
          </a:blip>
          <a:srcRect l="6412" t="69255" r="82358" b="20884"/>
          <a:stretch/>
        </p:blipFill>
        <p:spPr>
          <a:xfrm>
            <a:off x="2075117" y="5066087"/>
            <a:ext cx="805664" cy="707397"/>
          </a:xfrm>
          <a:prstGeom prst="rect">
            <a:avLst/>
          </a:prstGeom>
        </p:spPr>
      </p:pic>
      <p:pic>
        <p:nvPicPr>
          <p:cNvPr id="195" name="Picture 194" descr="wormfly_new_epdps.pdf"/>
          <p:cNvPicPr>
            <a:picLocks noChangeAspect="1"/>
          </p:cNvPicPr>
          <p:nvPr/>
        </p:nvPicPr>
        <p:blipFill rotWithShape="1">
          <a:blip r:embed="rId20">
            <a:extLst>
              <a:ext uri="{28A0092B-C50C-407E-A947-70E740481C1C}">
                <a14:useLocalDpi xmlns:a14="http://schemas.microsoft.com/office/drawing/2010/main" val="0"/>
              </a:ext>
            </a:extLst>
          </a:blip>
          <a:srcRect l="65603" t="69255" r="22638" b="19688"/>
          <a:stretch/>
        </p:blipFill>
        <p:spPr>
          <a:xfrm>
            <a:off x="507825" y="5848884"/>
            <a:ext cx="866588" cy="814828"/>
          </a:xfrm>
          <a:prstGeom prst="rect">
            <a:avLst/>
          </a:prstGeom>
        </p:spPr>
      </p:pic>
      <p:pic>
        <p:nvPicPr>
          <p:cNvPr id="197" name="Picture 196" descr="wormfly_new_epdps.pdf"/>
          <p:cNvPicPr>
            <a:picLocks noChangeAspect="1"/>
          </p:cNvPicPr>
          <p:nvPr/>
        </p:nvPicPr>
        <p:blipFill rotWithShape="1">
          <a:blip r:embed="rId19">
            <a:extLst>
              <a:ext uri="{28A0092B-C50C-407E-A947-70E740481C1C}">
                <a14:useLocalDpi xmlns:a14="http://schemas.microsoft.com/office/drawing/2010/main" val="0"/>
              </a:ext>
            </a:extLst>
          </a:blip>
          <a:srcRect l="85642" t="69255" b="19962"/>
          <a:stretch/>
        </p:blipFill>
        <p:spPr>
          <a:xfrm>
            <a:off x="1557763" y="5847772"/>
            <a:ext cx="1091563" cy="819727"/>
          </a:xfrm>
          <a:prstGeom prst="rect">
            <a:avLst/>
          </a:prstGeom>
        </p:spPr>
      </p:pic>
      <p:sp>
        <p:nvSpPr>
          <p:cNvPr id="175" name="Title 1"/>
          <p:cNvSpPr>
            <a:spLocks noGrp="1"/>
          </p:cNvSpPr>
          <p:nvPr>
            <p:ph type="title"/>
          </p:nvPr>
        </p:nvSpPr>
        <p:spPr>
          <a:xfrm>
            <a:off x="3398427" y="0"/>
            <a:ext cx="2299946" cy="686444"/>
          </a:xfrm>
        </p:spPr>
        <p:txBody>
          <a:bodyPr>
            <a:normAutofit fontScale="90000"/>
          </a:bodyPr>
          <a:lstStyle/>
          <a:p>
            <a:r>
              <a:rPr lang="en-US" dirty="0" smtClean="0"/>
              <a:t>Flowchart</a:t>
            </a:r>
            <a:endParaRPr lang="en-US" dirty="0"/>
          </a:p>
        </p:txBody>
      </p:sp>
      <p:sp>
        <p:nvSpPr>
          <p:cNvPr id="186" name="TextBox 4"/>
          <p:cNvSpPr txBox="1">
            <a:spLocks noChangeArrowheads="1"/>
          </p:cNvSpPr>
          <p:nvPr/>
        </p:nvSpPr>
        <p:spPr bwMode="auto">
          <a:xfrm>
            <a:off x="0" y="0"/>
            <a:ext cx="5830957"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b="0" dirty="0" smtClean="0">
                <a:solidFill>
                  <a:prstClr val="black">
                    <a:lumMod val="50000"/>
                    <a:lumOff val="50000"/>
                  </a:prstClr>
                </a:solidFill>
                <a:latin typeface="Calibri" charset="0"/>
              </a:rPr>
              <a:t>[Wang et al. </a:t>
            </a:r>
            <a:r>
              <a:rPr lang="en-US" sz="1100" b="0" i="1" dirty="0" smtClean="0">
                <a:solidFill>
                  <a:prstClr val="black">
                    <a:lumMod val="50000"/>
                    <a:lumOff val="50000"/>
                  </a:prstClr>
                </a:solidFill>
                <a:latin typeface="Calibri" charset="0"/>
              </a:rPr>
              <a:t>PLOS </a:t>
            </a:r>
            <a:r>
              <a:rPr lang="en-US" sz="1100" b="0" i="1" dirty="0" smtClean="0">
                <a:solidFill>
                  <a:prstClr val="black">
                    <a:lumMod val="50000"/>
                    <a:lumOff val="50000"/>
                  </a:prstClr>
                </a:solidFill>
                <a:latin typeface="Calibri" charset="0"/>
              </a:rPr>
              <a:t>CB</a:t>
            </a:r>
            <a:r>
              <a:rPr lang="en-US" sz="1100" b="0" dirty="0">
                <a:solidFill>
                  <a:prstClr val="black">
                    <a:lumMod val="50000"/>
                    <a:lumOff val="50000"/>
                  </a:prstClr>
                </a:solidFill>
                <a:latin typeface="Calibri" charset="0"/>
              </a:rPr>
              <a:t>,</a:t>
            </a:r>
            <a:r>
              <a:rPr lang="en-US" sz="1100" b="0" dirty="0" smtClean="0">
                <a:solidFill>
                  <a:prstClr val="black">
                    <a:lumMod val="50000"/>
                    <a:lumOff val="50000"/>
                  </a:prstClr>
                </a:solidFill>
                <a:latin typeface="Calibri" charset="0"/>
              </a:rPr>
              <a:t> </a:t>
            </a:r>
            <a:r>
              <a:rPr lang="en-US" sz="1100" b="0" dirty="0" smtClean="0">
                <a:solidFill>
                  <a:prstClr val="black">
                    <a:lumMod val="50000"/>
                    <a:lumOff val="50000"/>
                  </a:prstClr>
                </a:solidFill>
                <a:latin typeface="Calibri" charset="0"/>
              </a:rPr>
              <a:t>‘</a:t>
            </a:r>
            <a:r>
              <a:rPr lang="en-US" sz="1100" b="0" dirty="0" smtClean="0">
                <a:solidFill>
                  <a:prstClr val="black">
                    <a:lumMod val="50000"/>
                    <a:lumOff val="50000"/>
                  </a:prstClr>
                </a:solidFill>
                <a:latin typeface="Calibri" charset="0"/>
              </a:rPr>
              <a:t>16]</a:t>
            </a:r>
            <a:endParaRPr lang="en-US" sz="1100" b="0" dirty="0">
              <a:solidFill>
                <a:prstClr val="black">
                  <a:lumMod val="50000"/>
                  <a:lumOff val="50000"/>
                </a:prstClr>
              </a:solidFill>
              <a:latin typeface="Calibri" charset="0"/>
            </a:endParaRPr>
          </a:p>
        </p:txBody>
      </p:sp>
    </p:spTree>
    <p:extLst>
      <p:ext uri="{BB962C8B-B14F-4D97-AF65-F5344CB8AC3E}">
        <p14:creationId xmlns:p14="http://schemas.microsoft.com/office/powerpoint/2010/main" val="81345820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7144"/>
            <a:ext cx="8229600" cy="1143000"/>
          </a:xfrm>
        </p:spPr>
        <p:txBody>
          <a:bodyPr>
            <a:normAutofit/>
          </a:bodyPr>
          <a:lstStyle/>
          <a:p>
            <a:r>
              <a:rPr lang="en-US" dirty="0" smtClean="0"/>
              <a:t>Are gene regulations among </a:t>
            </a:r>
            <a:r>
              <a:rPr lang="en-US" dirty="0" err="1" smtClean="0"/>
              <a:t>orthologs</a:t>
            </a:r>
            <a:r>
              <a:rPr lang="en-US" dirty="0" smtClean="0"/>
              <a:t> conserved across species?</a:t>
            </a:r>
            <a:endParaRPr lang="en-US" dirty="0"/>
          </a:p>
        </p:txBody>
      </p:sp>
      <p:grpSp>
        <p:nvGrpSpPr>
          <p:cNvPr id="340" name="Group 339"/>
          <p:cNvGrpSpPr/>
          <p:nvPr/>
        </p:nvGrpSpPr>
        <p:grpSpPr>
          <a:xfrm>
            <a:off x="188672" y="1800478"/>
            <a:ext cx="5297728" cy="1831777"/>
            <a:chOff x="188672" y="1295400"/>
            <a:chExt cx="5297728" cy="1831777"/>
          </a:xfrm>
        </p:grpSpPr>
        <p:grpSp>
          <p:nvGrpSpPr>
            <p:cNvPr id="166" name="Group 165"/>
            <p:cNvGrpSpPr/>
            <p:nvPr/>
          </p:nvGrpSpPr>
          <p:grpSpPr>
            <a:xfrm>
              <a:off x="2819400" y="1295400"/>
              <a:ext cx="645361" cy="1178761"/>
              <a:chOff x="4343400" y="2362200"/>
              <a:chExt cx="645361" cy="1178761"/>
            </a:xfrm>
          </p:grpSpPr>
          <p:grpSp>
            <p:nvGrpSpPr>
              <p:cNvPr id="137" name="Group 136"/>
              <p:cNvGrpSpPr/>
              <p:nvPr/>
            </p:nvGrpSpPr>
            <p:grpSpPr>
              <a:xfrm>
                <a:off x="4343400" y="2362200"/>
                <a:ext cx="645361" cy="492961"/>
                <a:chOff x="4191000" y="3352800"/>
                <a:chExt cx="645361" cy="492961"/>
              </a:xfrm>
            </p:grpSpPr>
            <p:sp>
              <p:nvSpPr>
                <p:cNvPr id="99" name="Oval 119"/>
                <p:cNvSpPr/>
                <p:nvPr/>
              </p:nvSpPr>
              <p:spPr bwMode="auto">
                <a:xfrm rot="10800000">
                  <a:off x="4724400" y="35814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sp>
              <p:nvSpPr>
                <p:cNvPr id="100" name="Oval 120"/>
                <p:cNvSpPr/>
                <p:nvPr/>
              </p:nvSpPr>
              <p:spPr bwMode="auto">
                <a:xfrm rot="10800000">
                  <a:off x="4524384" y="33528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sp>
              <p:nvSpPr>
                <p:cNvPr id="101" name="Oval 121"/>
                <p:cNvSpPr/>
                <p:nvPr/>
              </p:nvSpPr>
              <p:spPr bwMode="auto">
                <a:xfrm rot="10800000">
                  <a:off x="4191000" y="35052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sp>
              <p:nvSpPr>
                <p:cNvPr id="102" name="Oval 122"/>
                <p:cNvSpPr/>
                <p:nvPr/>
              </p:nvSpPr>
              <p:spPr bwMode="auto">
                <a:xfrm rot="10800000">
                  <a:off x="4419600" y="37338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cxnSp>
              <p:nvCxnSpPr>
                <p:cNvPr id="122" name="Straight Connector 121"/>
                <p:cNvCxnSpPr>
                  <a:stCxn id="101" idx="3"/>
                  <a:endCxn id="100" idx="7"/>
                </p:cNvCxnSpPr>
                <p:nvPr/>
              </p:nvCxnSpPr>
              <p:spPr>
                <a:xfrm flipV="1">
                  <a:off x="4286565" y="3448365"/>
                  <a:ext cx="254215" cy="73231"/>
                </a:xfrm>
                <a:prstGeom prst="line">
                  <a:avLst/>
                </a:prstGeom>
                <a:ln>
                  <a:solidFill>
                    <a:srgbClr val="FF00FF"/>
                  </a:solidFill>
                </a:ln>
                <a:effectLst/>
              </p:spPr>
              <p:style>
                <a:lnRef idx="2">
                  <a:schemeClr val="accent1"/>
                </a:lnRef>
                <a:fillRef idx="0">
                  <a:schemeClr val="accent1"/>
                </a:fillRef>
                <a:effectRef idx="1">
                  <a:schemeClr val="accent1"/>
                </a:effectRef>
                <a:fontRef idx="minor">
                  <a:schemeClr val="tx1"/>
                </a:fontRef>
              </p:style>
            </p:cxnSp>
            <p:cxnSp>
              <p:nvCxnSpPr>
                <p:cNvPr id="124" name="Straight Connector 123"/>
                <p:cNvCxnSpPr>
                  <a:stCxn id="102" idx="3"/>
                  <a:endCxn id="100" idx="0"/>
                </p:cNvCxnSpPr>
                <p:nvPr/>
              </p:nvCxnSpPr>
              <p:spPr>
                <a:xfrm flipV="1">
                  <a:off x="4515165" y="3464761"/>
                  <a:ext cx="65199" cy="285435"/>
                </a:xfrm>
                <a:prstGeom prst="line">
                  <a:avLst/>
                </a:prstGeom>
                <a:ln>
                  <a:solidFill>
                    <a:srgbClr val="FF00FF"/>
                  </a:solidFill>
                </a:ln>
                <a:effectLst/>
              </p:spPr>
              <p:style>
                <a:lnRef idx="2">
                  <a:schemeClr val="accent1"/>
                </a:lnRef>
                <a:fillRef idx="0">
                  <a:schemeClr val="accent1"/>
                </a:fillRef>
                <a:effectRef idx="1">
                  <a:schemeClr val="accent1"/>
                </a:effectRef>
                <a:fontRef idx="minor">
                  <a:schemeClr val="tx1"/>
                </a:fontRef>
              </p:style>
            </p:cxnSp>
            <p:cxnSp>
              <p:nvCxnSpPr>
                <p:cNvPr id="127" name="Straight Connector 126"/>
                <p:cNvCxnSpPr>
                  <a:stCxn id="100" idx="0"/>
                  <a:endCxn id="99" idx="5"/>
                </p:cNvCxnSpPr>
                <p:nvPr/>
              </p:nvCxnSpPr>
              <p:spPr>
                <a:xfrm>
                  <a:off x="4580364" y="3464761"/>
                  <a:ext cx="160432" cy="133035"/>
                </a:xfrm>
                <a:prstGeom prst="line">
                  <a:avLst/>
                </a:prstGeom>
                <a:ln>
                  <a:solidFill>
                    <a:srgbClr val="FF00FF"/>
                  </a:solidFill>
                </a:ln>
                <a:effectLst/>
              </p:spPr>
              <p:style>
                <a:lnRef idx="2">
                  <a:schemeClr val="accent1"/>
                </a:lnRef>
                <a:fillRef idx="0">
                  <a:schemeClr val="accent1"/>
                </a:fillRef>
                <a:effectRef idx="1">
                  <a:schemeClr val="accent1"/>
                </a:effectRef>
                <a:fontRef idx="minor">
                  <a:schemeClr val="tx1"/>
                </a:fontRef>
              </p:style>
            </p:cxnSp>
            <p:cxnSp>
              <p:nvCxnSpPr>
                <p:cNvPr id="131" name="Straight Connector 130"/>
                <p:cNvCxnSpPr>
                  <a:stCxn id="101" idx="1"/>
                  <a:endCxn id="99" idx="6"/>
                </p:cNvCxnSpPr>
                <p:nvPr/>
              </p:nvCxnSpPr>
              <p:spPr>
                <a:xfrm>
                  <a:off x="4286565" y="3600765"/>
                  <a:ext cx="437835" cy="36615"/>
                </a:xfrm>
                <a:prstGeom prst="line">
                  <a:avLst/>
                </a:prstGeom>
                <a:ln>
                  <a:solidFill>
                    <a:srgbClr val="FF00FF"/>
                  </a:solidFill>
                </a:ln>
                <a:effectLst/>
              </p:spPr>
              <p:style>
                <a:lnRef idx="2">
                  <a:schemeClr val="accent1"/>
                </a:lnRef>
                <a:fillRef idx="0">
                  <a:schemeClr val="accent1"/>
                </a:fillRef>
                <a:effectRef idx="1">
                  <a:schemeClr val="accent1"/>
                </a:effectRef>
                <a:fontRef idx="minor">
                  <a:schemeClr val="tx1"/>
                </a:fontRef>
              </p:style>
            </p:cxnSp>
            <p:cxnSp>
              <p:nvCxnSpPr>
                <p:cNvPr id="134" name="Straight Connector 133"/>
                <p:cNvCxnSpPr>
                  <a:stCxn id="101" idx="0"/>
                  <a:endCxn id="102" idx="5"/>
                </p:cNvCxnSpPr>
                <p:nvPr/>
              </p:nvCxnSpPr>
              <p:spPr>
                <a:xfrm>
                  <a:off x="4246980" y="3617161"/>
                  <a:ext cx="189016" cy="133035"/>
                </a:xfrm>
                <a:prstGeom prst="line">
                  <a:avLst/>
                </a:prstGeom>
                <a:ln>
                  <a:solidFill>
                    <a:srgbClr val="FF00FF"/>
                  </a:solidFill>
                </a:ln>
                <a:effectLst/>
              </p:spPr>
              <p:style>
                <a:lnRef idx="2">
                  <a:schemeClr val="accent1"/>
                </a:lnRef>
                <a:fillRef idx="0">
                  <a:schemeClr val="accent1"/>
                </a:fillRef>
                <a:effectRef idx="1">
                  <a:schemeClr val="accent1"/>
                </a:effectRef>
                <a:fontRef idx="minor">
                  <a:schemeClr val="tx1"/>
                </a:fontRef>
              </p:style>
            </p:cxnSp>
          </p:grpSp>
          <p:grpSp>
            <p:nvGrpSpPr>
              <p:cNvPr id="138" name="Group 137"/>
              <p:cNvGrpSpPr/>
              <p:nvPr/>
            </p:nvGrpSpPr>
            <p:grpSpPr>
              <a:xfrm>
                <a:off x="4343400" y="3048000"/>
                <a:ext cx="645361" cy="492961"/>
                <a:chOff x="4191000" y="3352800"/>
                <a:chExt cx="645361" cy="492961"/>
              </a:xfrm>
            </p:grpSpPr>
            <p:sp>
              <p:nvSpPr>
                <p:cNvPr id="139" name="Oval 119"/>
                <p:cNvSpPr/>
                <p:nvPr/>
              </p:nvSpPr>
              <p:spPr bwMode="auto">
                <a:xfrm rot="10800000">
                  <a:off x="4724400" y="35814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sp>
              <p:nvSpPr>
                <p:cNvPr id="140" name="Oval 120"/>
                <p:cNvSpPr/>
                <p:nvPr/>
              </p:nvSpPr>
              <p:spPr bwMode="auto">
                <a:xfrm rot="10800000">
                  <a:off x="4524384" y="33528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sp>
              <p:nvSpPr>
                <p:cNvPr id="141" name="Oval 121"/>
                <p:cNvSpPr/>
                <p:nvPr/>
              </p:nvSpPr>
              <p:spPr bwMode="auto">
                <a:xfrm rot="10800000">
                  <a:off x="4191000" y="35052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sp>
              <p:nvSpPr>
                <p:cNvPr id="142" name="Oval 122"/>
                <p:cNvSpPr/>
                <p:nvPr/>
              </p:nvSpPr>
              <p:spPr bwMode="auto">
                <a:xfrm rot="10800000">
                  <a:off x="4419600" y="37338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cxnSp>
              <p:nvCxnSpPr>
                <p:cNvPr id="143" name="Straight Connector 142"/>
                <p:cNvCxnSpPr>
                  <a:stCxn id="141" idx="3"/>
                  <a:endCxn id="140" idx="7"/>
                </p:cNvCxnSpPr>
                <p:nvPr/>
              </p:nvCxnSpPr>
              <p:spPr>
                <a:xfrm flipV="1">
                  <a:off x="4286565" y="3448365"/>
                  <a:ext cx="254215" cy="73231"/>
                </a:xfrm>
                <a:prstGeom prst="line">
                  <a:avLst/>
                </a:prstGeom>
                <a:ln>
                  <a:solidFill>
                    <a:srgbClr val="FF00FF"/>
                  </a:solidFill>
                </a:ln>
                <a:effectLst/>
              </p:spPr>
              <p:style>
                <a:lnRef idx="2">
                  <a:schemeClr val="accent1"/>
                </a:lnRef>
                <a:fillRef idx="0">
                  <a:schemeClr val="accent1"/>
                </a:fillRef>
                <a:effectRef idx="1">
                  <a:schemeClr val="accent1"/>
                </a:effectRef>
                <a:fontRef idx="minor">
                  <a:schemeClr val="tx1"/>
                </a:fontRef>
              </p:style>
            </p:cxnSp>
            <p:cxnSp>
              <p:nvCxnSpPr>
                <p:cNvPr id="144" name="Straight Connector 143"/>
                <p:cNvCxnSpPr>
                  <a:stCxn id="142" idx="3"/>
                  <a:endCxn id="140" idx="0"/>
                </p:cNvCxnSpPr>
                <p:nvPr/>
              </p:nvCxnSpPr>
              <p:spPr>
                <a:xfrm flipV="1">
                  <a:off x="4515165" y="3464761"/>
                  <a:ext cx="65199" cy="285435"/>
                </a:xfrm>
                <a:prstGeom prst="line">
                  <a:avLst/>
                </a:prstGeom>
                <a:ln>
                  <a:solidFill>
                    <a:srgbClr val="FF00FF"/>
                  </a:solidFill>
                </a:ln>
                <a:effectLst/>
              </p:spPr>
              <p:style>
                <a:lnRef idx="2">
                  <a:schemeClr val="accent1"/>
                </a:lnRef>
                <a:fillRef idx="0">
                  <a:schemeClr val="accent1"/>
                </a:fillRef>
                <a:effectRef idx="1">
                  <a:schemeClr val="accent1"/>
                </a:effectRef>
                <a:fontRef idx="minor">
                  <a:schemeClr val="tx1"/>
                </a:fontRef>
              </p:style>
            </p:cxnSp>
            <p:cxnSp>
              <p:nvCxnSpPr>
                <p:cNvPr id="145" name="Straight Connector 144"/>
                <p:cNvCxnSpPr>
                  <a:stCxn id="140" idx="0"/>
                  <a:endCxn id="139" idx="5"/>
                </p:cNvCxnSpPr>
                <p:nvPr/>
              </p:nvCxnSpPr>
              <p:spPr>
                <a:xfrm>
                  <a:off x="4580364" y="3464761"/>
                  <a:ext cx="160432" cy="133035"/>
                </a:xfrm>
                <a:prstGeom prst="line">
                  <a:avLst/>
                </a:prstGeom>
                <a:ln>
                  <a:solidFill>
                    <a:srgbClr val="FF00FF"/>
                  </a:solidFill>
                </a:ln>
                <a:effectLst/>
              </p:spPr>
              <p:style>
                <a:lnRef idx="2">
                  <a:schemeClr val="accent1"/>
                </a:lnRef>
                <a:fillRef idx="0">
                  <a:schemeClr val="accent1"/>
                </a:fillRef>
                <a:effectRef idx="1">
                  <a:schemeClr val="accent1"/>
                </a:effectRef>
                <a:fontRef idx="minor">
                  <a:schemeClr val="tx1"/>
                </a:fontRef>
              </p:style>
            </p:cxnSp>
            <p:cxnSp>
              <p:nvCxnSpPr>
                <p:cNvPr id="146" name="Straight Connector 145"/>
                <p:cNvCxnSpPr>
                  <a:stCxn id="141" idx="1"/>
                  <a:endCxn id="139" idx="6"/>
                </p:cNvCxnSpPr>
                <p:nvPr/>
              </p:nvCxnSpPr>
              <p:spPr>
                <a:xfrm>
                  <a:off x="4286565" y="3600765"/>
                  <a:ext cx="437835" cy="36615"/>
                </a:xfrm>
                <a:prstGeom prst="line">
                  <a:avLst/>
                </a:prstGeom>
                <a:ln>
                  <a:solidFill>
                    <a:srgbClr val="FF00FF"/>
                  </a:solidFill>
                </a:ln>
                <a:effectLst/>
              </p:spPr>
              <p:style>
                <a:lnRef idx="2">
                  <a:schemeClr val="accent1"/>
                </a:lnRef>
                <a:fillRef idx="0">
                  <a:schemeClr val="accent1"/>
                </a:fillRef>
                <a:effectRef idx="1">
                  <a:schemeClr val="accent1"/>
                </a:effectRef>
                <a:fontRef idx="minor">
                  <a:schemeClr val="tx1"/>
                </a:fontRef>
              </p:style>
            </p:cxnSp>
            <p:cxnSp>
              <p:nvCxnSpPr>
                <p:cNvPr id="147" name="Straight Connector 146"/>
                <p:cNvCxnSpPr>
                  <a:stCxn id="139" idx="6"/>
                  <a:endCxn id="142" idx="2"/>
                </p:cNvCxnSpPr>
                <p:nvPr/>
              </p:nvCxnSpPr>
              <p:spPr>
                <a:xfrm flipH="1">
                  <a:off x="4531561" y="3637380"/>
                  <a:ext cx="192839" cy="152400"/>
                </a:xfrm>
                <a:prstGeom prst="line">
                  <a:avLst/>
                </a:prstGeom>
                <a:ln>
                  <a:solidFill>
                    <a:srgbClr val="FF00FF"/>
                  </a:solidFill>
                </a:ln>
                <a:effectLst/>
              </p:spPr>
              <p:style>
                <a:lnRef idx="2">
                  <a:schemeClr val="accent1"/>
                </a:lnRef>
                <a:fillRef idx="0">
                  <a:schemeClr val="accent1"/>
                </a:fillRef>
                <a:effectRef idx="1">
                  <a:schemeClr val="accent1"/>
                </a:effectRef>
                <a:fontRef idx="minor">
                  <a:schemeClr val="tx1"/>
                </a:fontRef>
              </p:style>
            </p:cxnSp>
          </p:grpSp>
          <p:cxnSp>
            <p:nvCxnSpPr>
              <p:cNvPr id="150" name="Straight Connector 149"/>
              <p:cNvCxnSpPr>
                <a:stCxn id="100" idx="0"/>
                <a:endCxn id="140" idx="4"/>
              </p:cNvCxnSpPr>
              <p:nvPr/>
            </p:nvCxnSpPr>
            <p:spPr>
              <a:xfrm>
                <a:off x="4732764" y="2474161"/>
                <a:ext cx="0" cy="573839"/>
              </a:xfrm>
              <a:prstGeom prst="line">
                <a:avLst/>
              </a:prstGeom>
              <a:ln>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154" name="Straight Connector 153"/>
              <p:cNvCxnSpPr>
                <a:stCxn id="101" idx="0"/>
                <a:endCxn id="141" idx="4"/>
              </p:cNvCxnSpPr>
              <p:nvPr/>
            </p:nvCxnSpPr>
            <p:spPr>
              <a:xfrm>
                <a:off x="4399380" y="2626561"/>
                <a:ext cx="0" cy="573839"/>
              </a:xfrm>
              <a:prstGeom prst="line">
                <a:avLst/>
              </a:prstGeom>
              <a:ln>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157" name="Straight Connector 156"/>
              <p:cNvCxnSpPr>
                <a:stCxn id="99" idx="0"/>
                <a:endCxn id="139" idx="4"/>
              </p:cNvCxnSpPr>
              <p:nvPr/>
            </p:nvCxnSpPr>
            <p:spPr>
              <a:xfrm>
                <a:off x="4932780" y="2702761"/>
                <a:ext cx="0" cy="573839"/>
              </a:xfrm>
              <a:prstGeom prst="line">
                <a:avLst/>
              </a:prstGeom>
              <a:ln>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161" name="Straight Connector 160"/>
              <p:cNvCxnSpPr>
                <a:stCxn id="102" idx="0"/>
                <a:endCxn id="142" idx="4"/>
              </p:cNvCxnSpPr>
              <p:nvPr/>
            </p:nvCxnSpPr>
            <p:spPr>
              <a:xfrm>
                <a:off x="4627980" y="2855161"/>
                <a:ext cx="0" cy="573839"/>
              </a:xfrm>
              <a:prstGeom prst="line">
                <a:avLst/>
              </a:prstGeom>
              <a:ln>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grpSp>
        <p:grpSp>
          <p:nvGrpSpPr>
            <p:cNvPr id="167" name="Group 166"/>
            <p:cNvGrpSpPr/>
            <p:nvPr/>
          </p:nvGrpSpPr>
          <p:grpSpPr>
            <a:xfrm>
              <a:off x="1447800" y="1335839"/>
              <a:ext cx="645361" cy="1178761"/>
              <a:chOff x="4343400" y="2362200"/>
              <a:chExt cx="645361" cy="1178761"/>
            </a:xfrm>
          </p:grpSpPr>
          <p:grpSp>
            <p:nvGrpSpPr>
              <p:cNvPr id="168" name="Group 167"/>
              <p:cNvGrpSpPr/>
              <p:nvPr/>
            </p:nvGrpSpPr>
            <p:grpSpPr>
              <a:xfrm>
                <a:off x="4343400" y="2362200"/>
                <a:ext cx="645361" cy="492961"/>
                <a:chOff x="4191000" y="3352800"/>
                <a:chExt cx="645361" cy="492961"/>
              </a:xfrm>
            </p:grpSpPr>
            <p:sp>
              <p:nvSpPr>
                <p:cNvPr id="183" name="Oval 119"/>
                <p:cNvSpPr/>
                <p:nvPr/>
              </p:nvSpPr>
              <p:spPr bwMode="auto">
                <a:xfrm rot="10800000">
                  <a:off x="4724400" y="35814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sp>
              <p:nvSpPr>
                <p:cNvPr id="184" name="Oval 120"/>
                <p:cNvSpPr/>
                <p:nvPr/>
              </p:nvSpPr>
              <p:spPr bwMode="auto">
                <a:xfrm rot="10800000">
                  <a:off x="4524384" y="33528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sp>
              <p:nvSpPr>
                <p:cNvPr id="185" name="Oval 121"/>
                <p:cNvSpPr/>
                <p:nvPr/>
              </p:nvSpPr>
              <p:spPr bwMode="auto">
                <a:xfrm rot="10800000">
                  <a:off x="4191000" y="35052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sp>
              <p:nvSpPr>
                <p:cNvPr id="186" name="Oval 122"/>
                <p:cNvSpPr/>
                <p:nvPr/>
              </p:nvSpPr>
              <p:spPr bwMode="auto">
                <a:xfrm rot="10800000">
                  <a:off x="4419600" y="37338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grpSp>
          <p:grpSp>
            <p:nvGrpSpPr>
              <p:cNvPr id="169" name="Group 168"/>
              <p:cNvGrpSpPr/>
              <p:nvPr/>
            </p:nvGrpSpPr>
            <p:grpSpPr>
              <a:xfrm>
                <a:off x="4343400" y="3048000"/>
                <a:ext cx="645361" cy="492961"/>
                <a:chOff x="4191000" y="3352800"/>
                <a:chExt cx="645361" cy="492961"/>
              </a:xfrm>
            </p:grpSpPr>
            <p:sp>
              <p:nvSpPr>
                <p:cNvPr id="174" name="Oval 119"/>
                <p:cNvSpPr/>
                <p:nvPr/>
              </p:nvSpPr>
              <p:spPr bwMode="auto">
                <a:xfrm rot="10800000">
                  <a:off x="4724400" y="35814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sp>
              <p:nvSpPr>
                <p:cNvPr id="175" name="Oval 120"/>
                <p:cNvSpPr/>
                <p:nvPr/>
              </p:nvSpPr>
              <p:spPr bwMode="auto">
                <a:xfrm rot="10800000">
                  <a:off x="4524384" y="33528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sp>
              <p:nvSpPr>
                <p:cNvPr id="176" name="Oval 121"/>
                <p:cNvSpPr/>
                <p:nvPr/>
              </p:nvSpPr>
              <p:spPr bwMode="auto">
                <a:xfrm rot="10800000">
                  <a:off x="4191000" y="35052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sp>
              <p:nvSpPr>
                <p:cNvPr id="177" name="Oval 122"/>
                <p:cNvSpPr/>
                <p:nvPr/>
              </p:nvSpPr>
              <p:spPr bwMode="auto">
                <a:xfrm rot="10800000">
                  <a:off x="4419600" y="37338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grpSp>
          <p:cxnSp>
            <p:nvCxnSpPr>
              <p:cNvPr id="170" name="Straight Connector 169"/>
              <p:cNvCxnSpPr>
                <a:stCxn id="184" idx="0"/>
                <a:endCxn id="175" idx="4"/>
              </p:cNvCxnSpPr>
              <p:nvPr/>
            </p:nvCxnSpPr>
            <p:spPr>
              <a:xfrm>
                <a:off x="4732764" y="2474161"/>
                <a:ext cx="0" cy="573839"/>
              </a:xfrm>
              <a:prstGeom prst="line">
                <a:avLst/>
              </a:prstGeom>
              <a:ln>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171" name="Straight Connector 170"/>
              <p:cNvCxnSpPr>
                <a:stCxn id="185" idx="0"/>
                <a:endCxn id="176" idx="4"/>
              </p:cNvCxnSpPr>
              <p:nvPr/>
            </p:nvCxnSpPr>
            <p:spPr>
              <a:xfrm>
                <a:off x="4399380" y="2626561"/>
                <a:ext cx="0" cy="573839"/>
              </a:xfrm>
              <a:prstGeom prst="line">
                <a:avLst/>
              </a:prstGeom>
              <a:ln>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172" name="Straight Connector 171"/>
              <p:cNvCxnSpPr>
                <a:stCxn id="183" idx="0"/>
                <a:endCxn id="174" idx="4"/>
              </p:cNvCxnSpPr>
              <p:nvPr/>
            </p:nvCxnSpPr>
            <p:spPr>
              <a:xfrm>
                <a:off x="4932780" y="2702761"/>
                <a:ext cx="0" cy="573839"/>
              </a:xfrm>
              <a:prstGeom prst="line">
                <a:avLst/>
              </a:prstGeom>
              <a:ln>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173" name="Straight Connector 172"/>
              <p:cNvCxnSpPr>
                <a:stCxn id="186" idx="0"/>
                <a:endCxn id="177" idx="4"/>
              </p:cNvCxnSpPr>
              <p:nvPr/>
            </p:nvCxnSpPr>
            <p:spPr>
              <a:xfrm>
                <a:off x="4627980" y="2855161"/>
                <a:ext cx="0" cy="573839"/>
              </a:xfrm>
              <a:prstGeom prst="line">
                <a:avLst/>
              </a:prstGeom>
              <a:ln>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grpSp>
        <p:cxnSp>
          <p:nvCxnSpPr>
            <p:cNvPr id="192" name="Straight Connector 191"/>
            <p:cNvCxnSpPr/>
            <p:nvPr/>
          </p:nvCxnSpPr>
          <p:spPr>
            <a:xfrm flipV="1">
              <a:off x="304800" y="1915092"/>
              <a:ext cx="5181600" cy="15716"/>
            </a:xfrm>
            <a:prstGeom prst="line">
              <a:avLst/>
            </a:prstGeom>
            <a:ln w="6350" cmpd="sng">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sp>
          <p:nvSpPr>
            <p:cNvPr id="193" name="TextBox 192"/>
            <p:cNvSpPr txBox="1"/>
            <p:nvPr/>
          </p:nvSpPr>
          <p:spPr>
            <a:xfrm>
              <a:off x="188672" y="1443076"/>
              <a:ext cx="1210588" cy="369332"/>
            </a:xfrm>
            <a:prstGeom prst="rect">
              <a:avLst/>
            </a:prstGeom>
            <a:noFill/>
          </p:spPr>
          <p:txBody>
            <a:bodyPr wrap="none" rtlCol="0">
              <a:spAutoFit/>
            </a:bodyPr>
            <a:lstStyle/>
            <a:p>
              <a:pPr defTabSz="457200" fontAlgn="auto">
                <a:spcBef>
                  <a:spcPts val="0"/>
                </a:spcBef>
                <a:spcAft>
                  <a:spcPts val="0"/>
                </a:spcAft>
              </a:pPr>
              <a:r>
                <a:rPr lang="en-US" sz="1800" b="0" dirty="0" smtClean="0">
                  <a:solidFill>
                    <a:prstClr val="black"/>
                  </a:solidFill>
                  <a:latin typeface="Calibri"/>
                </a:rPr>
                <a:t>Species A</a:t>
              </a:r>
              <a:endParaRPr lang="en-US" sz="1800" b="0" dirty="0">
                <a:solidFill>
                  <a:prstClr val="black"/>
                </a:solidFill>
                <a:latin typeface="Calibri"/>
              </a:endParaRPr>
            </a:p>
          </p:txBody>
        </p:sp>
        <p:sp>
          <p:nvSpPr>
            <p:cNvPr id="194" name="TextBox 193"/>
            <p:cNvSpPr txBox="1"/>
            <p:nvPr/>
          </p:nvSpPr>
          <p:spPr>
            <a:xfrm>
              <a:off x="203200" y="1976476"/>
              <a:ext cx="1223975" cy="369332"/>
            </a:xfrm>
            <a:prstGeom prst="rect">
              <a:avLst/>
            </a:prstGeom>
            <a:noFill/>
          </p:spPr>
          <p:txBody>
            <a:bodyPr wrap="none" rtlCol="0">
              <a:spAutoFit/>
            </a:bodyPr>
            <a:lstStyle/>
            <a:p>
              <a:pPr defTabSz="457200" fontAlgn="auto">
                <a:spcBef>
                  <a:spcPts val="0"/>
                </a:spcBef>
                <a:spcAft>
                  <a:spcPts val="0"/>
                </a:spcAft>
              </a:pPr>
              <a:r>
                <a:rPr lang="en-US" sz="1800" b="0" dirty="0" smtClean="0">
                  <a:solidFill>
                    <a:prstClr val="black"/>
                  </a:solidFill>
                  <a:latin typeface="Calibri"/>
                </a:rPr>
                <a:t>Species B</a:t>
              </a:r>
              <a:endParaRPr lang="en-US" sz="1800" b="0" dirty="0">
                <a:solidFill>
                  <a:prstClr val="black"/>
                </a:solidFill>
                <a:latin typeface="Calibri"/>
              </a:endParaRPr>
            </a:p>
          </p:txBody>
        </p:sp>
        <p:cxnSp>
          <p:nvCxnSpPr>
            <p:cNvPr id="195" name="Straight Connector 194"/>
            <p:cNvCxnSpPr/>
            <p:nvPr/>
          </p:nvCxnSpPr>
          <p:spPr>
            <a:xfrm flipV="1">
              <a:off x="1524000" y="2819400"/>
              <a:ext cx="533400" cy="0"/>
            </a:xfrm>
            <a:prstGeom prst="line">
              <a:avLst/>
            </a:prstGeom>
            <a:ln>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197" name="TextBox 196"/>
            <p:cNvSpPr txBox="1"/>
            <p:nvPr/>
          </p:nvSpPr>
          <p:spPr>
            <a:xfrm>
              <a:off x="1371600" y="2819400"/>
              <a:ext cx="935422" cy="307777"/>
            </a:xfrm>
            <a:prstGeom prst="rect">
              <a:avLst/>
            </a:prstGeom>
            <a:noFill/>
          </p:spPr>
          <p:txBody>
            <a:bodyPr wrap="none" rtlCol="0">
              <a:spAutoFit/>
            </a:bodyPr>
            <a:lstStyle/>
            <a:p>
              <a:r>
                <a:rPr lang="en-US" sz="1400" dirty="0" err="1" smtClean="0">
                  <a:solidFill>
                    <a:srgbClr val="000000"/>
                  </a:solidFill>
                </a:rPr>
                <a:t>orthologs</a:t>
              </a:r>
              <a:endParaRPr lang="en-US" sz="1400" dirty="0">
                <a:solidFill>
                  <a:srgbClr val="000000"/>
                </a:solidFill>
              </a:endParaRPr>
            </a:p>
          </p:txBody>
        </p:sp>
        <p:cxnSp>
          <p:nvCxnSpPr>
            <p:cNvPr id="198" name="Straight Connector 197"/>
            <p:cNvCxnSpPr/>
            <p:nvPr/>
          </p:nvCxnSpPr>
          <p:spPr>
            <a:xfrm flipV="1">
              <a:off x="2895600" y="2819400"/>
              <a:ext cx="533400" cy="0"/>
            </a:xfrm>
            <a:prstGeom prst="line">
              <a:avLst/>
            </a:prstGeom>
            <a:ln>
              <a:solidFill>
                <a:srgbClr val="FF00FF"/>
              </a:solidFill>
            </a:ln>
            <a:effectLst/>
          </p:spPr>
          <p:style>
            <a:lnRef idx="2">
              <a:schemeClr val="accent1"/>
            </a:lnRef>
            <a:fillRef idx="0">
              <a:schemeClr val="accent1"/>
            </a:fillRef>
            <a:effectRef idx="1">
              <a:schemeClr val="accent1"/>
            </a:effectRef>
            <a:fontRef idx="minor">
              <a:schemeClr val="tx1"/>
            </a:fontRef>
          </p:style>
        </p:cxnSp>
        <p:sp>
          <p:nvSpPr>
            <p:cNvPr id="199" name="TextBox 198"/>
            <p:cNvSpPr txBox="1"/>
            <p:nvPr/>
          </p:nvSpPr>
          <p:spPr>
            <a:xfrm>
              <a:off x="2667000" y="2819400"/>
              <a:ext cx="1215510" cy="307777"/>
            </a:xfrm>
            <a:prstGeom prst="rect">
              <a:avLst/>
            </a:prstGeom>
            <a:noFill/>
          </p:spPr>
          <p:txBody>
            <a:bodyPr wrap="none" rtlCol="0">
              <a:spAutoFit/>
            </a:bodyPr>
            <a:lstStyle/>
            <a:p>
              <a:r>
                <a:rPr lang="en-US" sz="1400" dirty="0" smtClean="0">
                  <a:solidFill>
                    <a:srgbClr val="000000"/>
                  </a:solidFill>
                </a:rPr>
                <a:t>co-expressed</a:t>
              </a:r>
              <a:endParaRPr lang="en-US" sz="1400" dirty="0">
                <a:solidFill>
                  <a:srgbClr val="000000"/>
                </a:solidFill>
              </a:endParaRPr>
            </a:p>
          </p:txBody>
        </p:sp>
      </p:grpSp>
      <p:grpSp>
        <p:nvGrpSpPr>
          <p:cNvPr id="258" name="Group 257"/>
          <p:cNvGrpSpPr/>
          <p:nvPr/>
        </p:nvGrpSpPr>
        <p:grpSpPr>
          <a:xfrm>
            <a:off x="4495800" y="1648078"/>
            <a:ext cx="4648200" cy="1569660"/>
            <a:chOff x="4495800" y="1143000"/>
            <a:chExt cx="4648200" cy="1569660"/>
          </a:xfrm>
        </p:grpSpPr>
        <p:grpSp>
          <p:nvGrpSpPr>
            <p:cNvPr id="252" name="Group 251"/>
            <p:cNvGrpSpPr/>
            <p:nvPr/>
          </p:nvGrpSpPr>
          <p:grpSpPr>
            <a:xfrm>
              <a:off x="4495800" y="1295400"/>
              <a:ext cx="645361" cy="1178761"/>
              <a:chOff x="4495800" y="1295400"/>
              <a:chExt cx="645361" cy="1178761"/>
            </a:xfrm>
          </p:grpSpPr>
          <p:grpSp>
            <p:nvGrpSpPr>
              <p:cNvPr id="200" name="Group 199"/>
              <p:cNvGrpSpPr/>
              <p:nvPr/>
            </p:nvGrpSpPr>
            <p:grpSpPr>
              <a:xfrm>
                <a:off x="4495800" y="1295400"/>
                <a:ext cx="645361" cy="1178761"/>
                <a:chOff x="4343400" y="2362200"/>
                <a:chExt cx="645361" cy="1178761"/>
              </a:xfrm>
            </p:grpSpPr>
            <p:grpSp>
              <p:nvGrpSpPr>
                <p:cNvPr id="201" name="Group 200"/>
                <p:cNvGrpSpPr/>
                <p:nvPr/>
              </p:nvGrpSpPr>
              <p:grpSpPr>
                <a:xfrm>
                  <a:off x="4343400" y="2362200"/>
                  <a:ext cx="645361" cy="492961"/>
                  <a:chOff x="4191000" y="3352800"/>
                  <a:chExt cx="645361" cy="492961"/>
                </a:xfrm>
              </p:grpSpPr>
              <p:sp>
                <p:nvSpPr>
                  <p:cNvPr id="216" name="Oval 119"/>
                  <p:cNvSpPr/>
                  <p:nvPr/>
                </p:nvSpPr>
                <p:spPr bwMode="auto">
                  <a:xfrm rot="10800000">
                    <a:off x="4724400" y="35814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sp>
                <p:nvSpPr>
                  <p:cNvPr id="217" name="Oval 120"/>
                  <p:cNvSpPr/>
                  <p:nvPr/>
                </p:nvSpPr>
                <p:spPr bwMode="auto">
                  <a:xfrm rot="10800000">
                    <a:off x="4524384" y="33528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sp>
                <p:nvSpPr>
                  <p:cNvPr id="218" name="Oval 121"/>
                  <p:cNvSpPr/>
                  <p:nvPr/>
                </p:nvSpPr>
                <p:spPr bwMode="auto">
                  <a:xfrm rot="10800000">
                    <a:off x="4191000" y="35052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sp>
                <p:nvSpPr>
                  <p:cNvPr id="219" name="Oval 122"/>
                  <p:cNvSpPr/>
                  <p:nvPr/>
                </p:nvSpPr>
                <p:spPr bwMode="auto">
                  <a:xfrm rot="10800000">
                    <a:off x="4419600" y="37338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grpSp>
            <p:grpSp>
              <p:nvGrpSpPr>
                <p:cNvPr id="202" name="Group 201"/>
                <p:cNvGrpSpPr/>
                <p:nvPr/>
              </p:nvGrpSpPr>
              <p:grpSpPr>
                <a:xfrm>
                  <a:off x="4343400" y="3048000"/>
                  <a:ext cx="645361" cy="492961"/>
                  <a:chOff x="4191000" y="3352800"/>
                  <a:chExt cx="645361" cy="492961"/>
                </a:xfrm>
              </p:grpSpPr>
              <p:sp>
                <p:nvSpPr>
                  <p:cNvPr id="207" name="Oval 119"/>
                  <p:cNvSpPr/>
                  <p:nvPr/>
                </p:nvSpPr>
                <p:spPr bwMode="auto">
                  <a:xfrm rot="10800000">
                    <a:off x="4724400" y="35814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sp>
                <p:nvSpPr>
                  <p:cNvPr id="208" name="Oval 120"/>
                  <p:cNvSpPr/>
                  <p:nvPr/>
                </p:nvSpPr>
                <p:spPr bwMode="auto">
                  <a:xfrm rot="10800000">
                    <a:off x="4524384" y="33528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sp>
                <p:nvSpPr>
                  <p:cNvPr id="209" name="Oval 121"/>
                  <p:cNvSpPr/>
                  <p:nvPr/>
                </p:nvSpPr>
                <p:spPr bwMode="auto">
                  <a:xfrm rot="10800000">
                    <a:off x="4191000" y="35052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sp>
                <p:nvSpPr>
                  <p:cNvPr id="210" name="Oval 122"/>
                  <p:cNvSpPr/>
                  <p:nvPr/>
                </p:nvSpPr>
                <p:spPr bwMode="auto">
                  <a:xfrm rot="10800000">
                    <a:off x="4419600" y="37338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grpSp>
            <p:cxnSp>
              <p:nvCxnSpPr>
                <p:cNvPr id="203" name="Straight Connector 202"/>
                <p:cNvCxnSpPr>
                  <a:stCxn id="217" idx="0"/>
                  <a:endCxn id="208" idx="4"/>
                </p:cNvCxnSpPr>
                <p:nvPr/>
              </p:nvCxnSpPr>
              <p:spPr>
                <a:xfrm>
                  <a:off x="4732764" y="2474161"/>
                  <a:ext cx="0" cy="573839"/>
                </a:xfrm>
                <a:prstGeom prst="line">
                  <a:avLst/>
                </a:prstGeom>
                <a:ln>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204" name="Straight Connector 203"/>
                <p:cNvCxnSpPr>
                  <a:stCxn id="218" idx="0"/>
                  <a:endCxn id="209" idx="4"/>
                </p:cNvCxnSpPr>
                <p:nvPr/>
              </p:nvCxnSpPr>
              <p:spPr>
                <a:xfrm>
                  <a:off x="4399380" y="2626561"/>
                  <a:ext cx="0" cy="573839"/>
                </a:xfrm>
                <a:prstGeom prst="line">
                  <a:avLst/>
                </a:prstGeom>
                <a:ln>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205" name="Straight Connector 204"/>
                <p:cNvCxnSpPr>
                  <a:stCxn id="216" idx="0"/>
                  <a:endCxn id="207" idx="4"/>
                </p:cNvCxnSpPr>
                <p:nvPr/>
              </p:nvCxnSpPr>
              <p:spPr>
                <a:xfrm>
                  <a:off x="4932780" y="2702761"/>
                  <a:ext cx="0" cy="573839"/>
                </a:xfrm>
                <a:prstGeom prst="line">
                  <a:avLst/>
                </a:prstGeom>
                <a:ln>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206" name="Straight Connector 205"/>
                <p:cNvCxnSpPr>
                  <a:stCxn id="219" idx="0"/>
                  <a:endCxn id="210" idx="4"/>
                </p:cNvCxnSpPr>
                <p:nvPr/>
              </p:nvCxnSpPr>
              <p:spPr>
                <a:xfrm>
                  <a:off x="4627980" y="2855161"/>
                  <a:ext cx="0" cy="573839"/>
                </a:xfrm>
                <a:prstGeom prst="line">
                  <a:avLst/>
                </a:prstGeom>
                <a:ln>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grpSp>
          <p:cxnSp>
            <p:nvCxnSpPr>
              <p:cNvPr id="225" name="Straight Arrow Connector 141"/>
              <p:cNvCxnSpPr>
                <a:stCxn id="218" idx="3"/>
                <a:endCxn id="217" idx="6"/>
              </p:cNvCxnSpPr>
              <p:nvPr/>
            </p:nvCxnSpPr>
            <p:spPr bwMode="auto">
              <a:xfrm flipV="1">
                <a:off x="4591365" y="1351380"/>
                <a:ext cx="237819" cy="112816"/>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228" name="Straight Arrow Connector 141"/>
              <p:cNvCxnSpPr>
                <a:stCxn id="216" idx="5"/>
                <a:endCxn id="217" idx="2"/>
              </p:cNvCxnSpPr>
              <p:nvPr/>
            </p:nvCxnSpPr>
            <p:spPr bwMode="auto">
              <a:xfrm flipH="1" flipV="1">
                <a:off x="4941145" y="1351380"/>
                <a:ext cx="104451" cy="189016"/>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231" name="Straight Arrow Connector 141"/>
              <p:cNvCxnSpPr>
                <a:stCxn id="219" idx="2"/>
                <a:endCxn id="216" idx="7"/>
              </p:cNvCxnSpPr>
              <p:nvPr/>
            </p:nvCxnSpPr>
            <p:spPr bwMode="auto">
              <a:xfrm flipV="1">
                <a:off x="4836361" y="1619565"/>
                <a:ext cx="209235" cy="112815"/>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234" name="Straight Arrow Connector 141"/>
              <p:cNvCxnSpPr>
                <a:stCxn id="218" idx="1"/>
                <a:endCxn id="216" idx="6"/>
              </p:cNvCxnSpPr>
              <p:nvPr/>
            </p:nvCxnSpPr>
            <p:spPr bwMode="auto">
              <a:xfrm>
                <a:off x="4591365" y="1543365"/>
                <a:ext cx="437835" cy="36615"/>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237" name="Straight Arrow Connector 141"/>
              <p:cNvCxnSpPr>
                <a:stCxn id="210" idx="2"/>
                <a:endCxn id="207" idx="7"/>
              </p:cNvCxnSpPr>
              <p:nvPr/>
            </p:nvCxnSpPr>
            <p:spPr bwMode="auto">
              <a:xfrm flipV="1">
                <a:off x="4836361" y="2305365"/>
                <a:ext cx="209235" cy="112815"/>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240" name="Straight Arrow Connector 141"/>
              <p:cNvCxnSpPr>
                <a:stCxn id="207" idx="5"/>
                <a:endCxn id="208" idx="1"/>
              </p:cNvCxnSpPr>
              <p:nvPr/>
            </p:nvCxnSpPr>
            <p:spPr bwMode="auto">
              <a:xfrm flipH="1" flipV="1">
                <a:off x="4924749" y="2076765"/>
                <a:ext cx="120847" cy="149431"/>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245" name="Straight Arrow Connector 141"/>
              <p:cNvCxnSpPr>
                <a:stCxn id="209" idx="2"/>
                <a:endCxn id="208" idx="6"/>
              </p:cNvCxnSpPr>
              <p:nvPr/>
            </p:nvCxnSpPr>
            <p:spPr bwMode="auto">
              <a:xfrm flipV="1">
                <a:off x="4607761" y="2037180"/>
                <a:ext cx="221423" cy="152400"/>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248" name="Straight Arrow Connector 141"/>
              <p:cNvCxnSpPr>
                <a:stCxn id="209" idx="2"/>
                <a:endCxn id="207" idx="7"/>
              </p:cNvCxnSpPr>
              <p:nvPr/>
            </p:nvCxnSpPr>
            <p:spPr bwMode="auto">
              <a:xfrm>
                <a:off x="4607761" y="2189580"/>
                <a:ext cx="437835" cy="115785"/>
              </a:xfrm>
              <a:prstGeom prst="straightConnector1">
                <a:avLst/>
              </a:prstGeom>
              <a:solidFill>
                <a:srgbClr val="C6531F"/>
              </a:solidFill>
              <a:ln w="38100" cap="flat" cmpd="sng" algn="ctr">
                <a:solidFill>
                  <a:srgbClr val="C0504D"/>
                </a:solidFill>
                <a:prstDash val="solid"/>
                <a:round/>
                <a:headEnd type="none" w="med" len="med"/>
                <a:tailEnd type="arrow"/>
              </a:ln>
              <a:effectLst/>
            </p:spPr>
          </p:cxnSp>
        </p:grpSp>
        <p:sp>
          <p:nvSpPr>
            <p:cNvPr id="257" name="TextBox 256"/>
            <p:cNvSpPr txBox="1"/>
            <p:nvPr/>
          </p:nvSpPr>
          <p:spPr>
            <a:xfrm>
              <a:off x="5486400" y="1143000"/>
              <a:ext cx="3657600" cy="1569660"/>
            </a:xfrm>
            <a:prstGeom prst="rect">
              <a:avLst/>
            </a:prstGeom>
            <a:noFill/>
          </p:spPr>
          <p:txBody>
            <a:bodyPr wrap="square" rtlCol="0">
              <a:spAutoFit/>
            </a:bodyPr>
            <a:lstStyle/>
            <a:p>
              <a:r>
                <a:rPr lang="en-US" sz="2400" b="0" i="1" dirty="0" smtClean="0">
                  <a:solidFill>
                    <a:srgbClr val="000000"/>
                  </a:solidFill>
                </a:rPr>
                <a:t>Are gene regulatory networks among </a:t>
              </a:r>
              <a:r>
                <a:rPr lang="en-US" sz="2400" b="0" i="1" dirty="0" err="1" smtClean="0">
                  <a:solidFill>
                    <a:srgbClr val="000000"/>
                  </a:solidFill>
                </a:rPr>
                <a:t>orthologs</a:t>
              </a:r>
              <a:r>
                <a:rPr lang="en-US" sz="2400" b="0" i="1" dirty="0" smtClean="0">
                  <a:solidFill>
                    <a:srgbClr val="000000"/>
                  </a:solidFill>
                </a:rPr>
                <a:t> conserved across species?</a:t>
              </a:r>
              <a:endParaRPr lang="en-US" sz="2400" b="0" i="1" dirty="0">
                <a:solidFill>
                  <a:srgbClr val="000000"/>
                </a:solidFill>
              </a:endParaRPr>
            </a:p>
          </p:txBody>
        </p:sp>
      </p:grpSp>
      <p:cxnSp>
        <p:nvCxnSpPr>
          <p:cNvPr id="159" name="Curved Connector 162"/>
          <p:cNvCxnSpPr>
            <a:stCxn id="160" idx="2"/>
            <a:endCxn id="218" idx="5"/>
          </p:cNvCxnSpPr>
          <p:nvPr/>
        </p:nvCxnSpPr>
        <p:spPr bwMode="auto">
          <a:xfrm flipH="1">
            <a:off x="4512196" y="1296087"/>
            <a:ext cx="131980" cy="673187"/>
          </a:xfrm>
          <a:prstGeom prst="straightConnector1">
            <a:avLst/>
          </a:prstGeom>
          <a:solidFill>
            <a:srgbClr val="C6531F"/>
          </a:solidFill>
          <a:ln w="38100" cap="flat" cmpd="sng" algn="ctr">
            <a:solidFill>
              <a:srgbClr val="4F81BD"/>
            </a:solidFill>
            <a:prstDash val="solid"/>
            <a:round/>
            <a:headEnd type="none" w="med" len="med"/>
            <a:tailEnd type="arrow"/>
          </a:ln>
          <a:effectLst/>
        </p:spPr>
      </p:cxnSp>
      <p:sp>
        <p:nvSpPr>
          <p:cNvPr id="160" name="Rectangle 154"/>
          <p:cNvSpPr/>
          <p:nvPr/>
        </p:nvSpPr>
        <p:spPr bwMode="auto">
          <a:xfrm>
            <a:off x="4564364" y="1136464"/>
            <a:ext cx="159623" cy="159623"/>
          </a:xfrm>
          <a:prstGeom prst="rect">
            <a:avLst/>
          </a:prstGeom>
          <a:solidFill>
            <a:srgbClr val="F79646"/>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sp>
        <p:nvSpPr>
          <p:cNvPr id="162" name="Rectangle 180"/>
          <p:cNvSpPr/>
          <p:nvPr/>
        </p:nvSpPr>
        <p:spPr bwMode="auto">
          <a:xfrm>
            <a:off x="5278369" y="1216275"/>
            <a:ext cx="159623" cy="159623"/>
          </a:xfrm>
          <a:prstGeom prst="rect">
            <a:avLst/>
          </a:prstGeom>
          <a:solidFill>
            <a:srgbClr val="F79646"/>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sp>
        <p:nvSpPr>
          <p:cNvPr id="163" name="Rectangle 187"/>
          <p:cNvSpPr/>
          <p:nvPr/>
        </p:nvSpPr>
        <p:spPr bwMode="auto">
          <a:xfrm>
            <a:off x="4755106" y="1329145"/>
            <a:ext cx="159623" cy="159623"/>
          </a:xfrm>
          <a:prstGeom prst="rect">
            <a:avLst/>
          </a:prstGeom>
          <a:solidFill>
            <a:srgbClr val="F79646"/>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cxnSp>
        <p:nvCxnSpPr>
          <p:cNvPr id="178" name="Curved Connector 162"/>
          <p:cNvCxnSpPr>
            <a:stCxn id="163" idx="2"/>
            <a:endCxn id="217" idx="3"/>
          </p:cNvCxnSpPr>
          <p:nvPr/>
        </p:nvCxnSpPr>
        <p:spPr bwMode="auto">
          <a:xfrm>
            <a:off x="4834918" y="1488768"/>
            <a:ext cx="89831" cy="328106"/>
          </a:xfrm>
          <a:prstGeom prst="straightConnector1">
            <a:avLst/>
          </a:prstGeom>
          <a:solidFill>
            <a:srgbClr val="C6531F"/>
          </a:solidFill>
          <a:ln w="38100" cap="flat" cmpd="sng" algn="ctr">
            <a:solidFill>
              <a:srgbClr val="4F81BD"/>
            </a:solidFill>
            <a:prstDash val="solid"/>
            <a:round/>
            <a:headEnd type="none" w="med" len="med"/>
            <a:tailEnd type="arrow"/>
          </a:ln>
          <a:effectLst/>
        </p:spPr>
      </p:cxnSp>
      <p:cxnSp>
        <p:nvCxnSpPr>
          <p:cNvPr id="179" name="Curved Connector 162"/>
          <p:cNvCxnSpPr>
            <a:stCxn id="162" idx="2"/>
            <a:endCxn id="216" idx="4"/>
          </p:cNvCxnSpPr>
          <p:nvPr/>
        </p:nvCxnSpPr>
        <p:spPr bwMode="auto">
          <a:xfrm flipH="1">
            <a:off x="5085180" y="1375898"/>
            <a:ext cx="273001" cy="653180"/>
          </a:xfrm>
          <a:prstGeom prst="straightConnector1">
            <a:avLst/>
          </a:prstGeom>
          <a:solidFill>
            <a:srgbClr val="C6531F"/>
          </a:solidFill>
          <a:ln w="38100" cap="flat" cmpd="sng" algn="ctr">
            <a:solidFill>
              <a:srgbClr val="4F81BD"/>
            </a:solidFill>
            <a:prstDash val="solid"/>
            <a:round/>
            <a:headEnd type="none" w="med" len="med"/>
            <a:tailEnd type="arrow"/>
          </a:ln>
          <a:effectLst/>
        </p:spPr>
      </p:cxnSp>
      <p:sp>
        <p:nvSpPr>
          <p:cNvPr id="180" name="Rectangle 154"/>
          <p:cNvSpPr/>
          <p:nvPr/>
        </p:nvSpPr>
        <p:spPr bwMode="auto">
          <a:xfrm>
            <a:off x="4403003" y="2977197"/>
            <a:ext cx="159623" cy="159623"/>
          </a:xfrm>
          <a:prstGeom prst="rect">
            <a:avLst/>
          </a:prstGeom>
          <a:solidFill>
            <a:srgbClr val="F79646"/>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sp>
        <p:nvSpPr>
          <p:cNvPr id="181" name="Rectangle 180"/>
          <p:cNvSpPr/>
          <p:nvPr/>
        </p:nvSpPr>
        <p:spPr bwMode="auto">
          <a:xfrm>
            <a:off x="5117008" y="3057008"/>
            <a:ext cx="159623" cy="159623"/>
          </a:xfrm>
          <a:prstGeom prst="rect">
            <a:avLst/>
          </a:prstGeom>
          <a:solidFill>
            <a:srgbClr val="F79646"/>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sp>
        <p:nvSpPr>
          <p:cNvPr id="182" name="Rectangle 187"/>
          <p:cNvSpPr/>
          <p:nvPr/>
        </p:nvSpPr>
        <p:spPr bwMode="auto">
          <a:xfrm>
            <a:off x="4593745" y="3393993"/>
            <a:ext cx="159623" cy="159623"/>
          </a:xfrm>
          <a:prstGeom prst="rect">
            <a:avLst/>
          </a:prstGeom>
          <a:solidFill>
            <a:srgbClr val="F79646"/>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cxnSp>
        <p:nvCxnSpPr>
          <p:cNvPr id="187" name="Curved Connector 162"/>
          <p:cNvCxnSpPr>
            <a:stCxn id="182" idx="0"/>
            <a:endCxn id="210" idx="0"/>
          </p:cNvCxnSpPr>
          <p:nvPr/>
        </p:nvCxnSpPr>
        <p:spPr bwMode="auto">
          <a:xfrm flipV="1">
            <a:off x="4673557" y="2979239"/>
            <a:ext cx="106823" cy="414754"/>
          </a:xfrm>
          <a:prstGeom prst="straightConnector1">
            <a:avLst/>
          </a:prstGeom>
          <a:solidFill>
            <a:srgbClr val="C6531F"/>
          </a:solidFill>
          <a:ln w="38100" cap="flat" cmpd="sng" algn="ctr">
            <a:solidFill>
              <a:srgbClr val="4F81BD"/>
            </a:solidFill>
            <a:prstDash val="solid"/>
            <a:round/>
            <a:headEnd type="none" w="med" len="med"/>
            <a:tailEnd type="arrow"/>
          </a:ln>
          <a:effectLst/>
        </p:spPr>
      </p:cxnSp>
      <p:sp>
        <p:nvSpPr>
          <p:cNvPr id="188" name="Rectangle 187"/>
          <p:cNvSpPr/>
          <p:nvPr/>
        </p:nvSpPr>
        <p:spPr bwMode="auto">
          <a:xfrm>
            <a:off x="4866001" y="3209408"/>
            <a:ext cx="159623" cy="159623"/>
          </a:xfrm>
          <a:prstGeom prst="rect">
            <a:avLst/>
          </a:prstGeom>
          <a:solidFill>
            <a:srgbClr val="F79646"/>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cxnSp>
        <p:nvCxnSpPr>
          <p:cNvPr id="189" name="Curved Connector 162"/>
          <p:cNvCxnSpPr>
            <a:stCxn id="180" idx="0"/>
            <a:endCxn id="209" idx="1"/>
          </p:cNvCxnSpPr>
          <p:nvPr/>
        </p:nvCxnSpPr>
        <p:spPr bwMode="auto">
          <a:xfrm flipV="1">
            <a:off x="4482815" y="2734243"/>
            <a:ext cx="108550" cy="242954"/>
          </a:xfrm>
          <a:prstGeom prst="straightConnector1">
            <a:avLst/>
          </a:prstGeom>
          <a:solidFill>
            <a:srgbClr val="C6531F"/>
          </a:solidFill>
          <a:ln w="38100" cap="flat" cmpd="sng" algn="ctr">
            <a:solidFill>
              <a:srgbClr val="4F81BD"/>
            </a:solidFill>
            <a:prstDash val="solid"/>
            <a:round/>
            <a:headEnd type="none" w="med" len="med"/>
            <a:tailEnd type="arrow"/>
          </a:ln>
          <a:effectLst/>
        </p:spPr>
      </p:cxnSp>
      <p:cxnSp>
        <p:nvCxnSpPr>
          <p:cNvPr id="190" name="Curved Connector 162"/>
          <p:cNvCxnSpPr>
            <a:stCxn id="181" idx="0"/>
            <a:endCxn id="207" idx="7"/>
          </p:cNvCxnSpPr>
          <p:nvPr/>
        </p:nvCxnSpPr>
        <p:spPr bwMode="auto">
          <a:xfrm flipH="1" flipV="1">
            <a:off x="5045596" y="2810443"/>
            <a:ext cx="151224" cy="246565"/>
          </a:xfrm>
          <a:prstGeom prst="straightConnector1">
            <a:avLst/>
          </a:prstGeom>
          <a:solidFill>
            <a:srgbClr val="C6531F"/>
          </a:solidFill>
          <a:ln w="38100" cap="flat" cmpd="sng" algn="ctr">
            <a:solidFill>
              <a:srgbClr val="4F81BD"/>
            </a:solidFill>
            <a:prstDash val="solid"/>
            <a:round/>
            <a:headEnd type="none" w="med" len="med"/>
            <a:tailEnd type="arrow"/>
          </a:ln>
          <a:effectLst/>
        </p:spPr>
      </p:cxnSp>
      <p:cxnSp>
        <p:nvCxnSpPr>
          <p:cNvPr id="191" name="Curved Connector 162"/>
          <p:cNvCxnSpPr>
            <a:stCxn id="188" idx="0"/>
            <a:endCxn id="210" idx="0"/>
          </p:cNvCxnSpPr>
          <p:nvPr/>
        </p:nvCxnSpPr>
        <p:spPr bwMode="auto">
          <a:xfrm flipH="1" flipV="1">
            <a:off x="4780380" y="2979239"/>
            <a:ext cx="165433" cy="230169"/>
          </a:xfrm>
          <a:prstGeom prst="straightConnector1">
            <a:avLst/>
          </a:prstGeom>
          <a:solidFill>
            <a:srgbClr val="C6531F"/>
          </a:solidFill>
          <a:ln w="38100" cap="flat" cmpd="sng" algn="ctr">
            <a:solidFill>
              <a:srgbClr val="4F81BD"/>
            </a:solidFill>
            <a:prstDash val="solid"/>
            <a:round/>
            <a:headEnd type="none" w="med" len="med"/>
            <a:tailEnd type="arrow"/>
          </a:ln>
          <a:effectLst/>
        </p:spPr>
      </p:cxnSp>
      <p:grpSp>
        <p:nvGrpSpPr>
          <p:cNvPr id="212" name="Group 7"/>
          <p:cNvGrpSpPr/>
          <p:nvPr/>
        </p:nvGrpSpPr>
        <p:grpSpPr>
          <a:xfrm>
            <a:off x="4419600" y="3724238"/>
            <a:ext cx="4724400" cy="1292423"/>
            <a:chOff x="21135136" y="8227785"/>
            <a:chExt cx="4595102" cy="1292423"/>
          </a:xfrm>
        </p:grpSpPr>
        <p:cxnSp>
          <p:nvCxnSpPr>
            <p:cNvPr id="214" name="Straight Arrow Connector 308"/>
            <p:cNvCxnSpPr/>
            <p:nvPr/>
          </p:nvCxnSpPr>
          <p:spPr bwMode="auto">
            <a:xfrm flipH="1">
              <a:off x="21135136" y="8413939"/>
              <a:ext cx="457200" cy="0"/>
            </a:xfrm>
            <a:prstGeom prst="straightConnector1">
              <a:avLst/>
            </a:prstGeom>
            <a:solidFill>
              <a:srgbClr val="C6531F"/>
            </a:solidFill>
            <a:ln w="38100" cap="flat" cmpd="sng" algn="ctr">
              <a:solidFill>
                <a:srgbClr val="C0504D"/>
              </a:solidFill>
              <a:prstDash val="solid"/>
              <a:round/>
              <a:headEnd type="none" w="med" len="med"/>
              <a:tailEnd type="arrow"/>
            </a:ln>
            <a:effectLst/>
          </p:spPr>
        </p:cxnSp>
        <p:sp>
          <p:nvSpPr>
            <p:cNvPr id="215" name="TextBox 214"/>
            <p:cNvSpPr txBox="1"/>
            <p:nvPr/>
          </p:nvSpPr>
          <p:spPr>
            <a:xfrm>
              <a:off x="21592336" y="8227785"/>
              <a:ext cx="3643092" cy="307777"/>
            </a:xfrm>
            <a:prstGeom prst="rect">
              <a:avLst/>
            </a:prstGeom>
            <a:noFill/>
          </p:spPr>
          <p:txBody>
            <a:bodyPr wrap="square" rtlCol="0">
              <a:spAutoFit/>
            </a:bodyPr>
            <a:lstStyle/>
            <a:p>
              <a:pPr fontAlgn="auto">
                <a:spcBef>
                  <a:spcPts val="0"/>
                </a:spcBef>
                <a:spcAft>
                  <a:spcPts val="0"/>
                </a:spcAft>
                <a:defRPr/>
              </a:pPr>
              <a:r>
                <a:rPr lang="en-US" sz="1400" b="0" kern="0" dirty="0">
                  <a:solidFill>
                    <a:srgbClr val="000100"/>
                  </a:solidFill>
                </a:rPr>
                <a:t>R</a:t>
              </a:r>
              <a:r>
                <a:rPr lang="en-US" sz="1400" b="0" kern="0" dirty="0" err="1" smtClean="0">
                  <a:solidFill>
                    <a:srgbClr val="000100"/>
                  </a:solidFill>
                </a:rPr>
                <a:t>egulation</a:t>
              </a:r>
              <a:r>
                <a:rPr lang="en-US" sz="1400" b="0" kern="0" dirty="0" smtClean="0">
                  <a:solidFill>
                    <a:srgbClr val="000100"/>
                  </a:solidFill>
                </a:rPr>
                <a:t> among </a:t>
              </a:r>
              <a:r>
                <a:rPr lang="en-US" sz="1400" b="0" kern="0" dirty="0" err="1" smtClean="0">
                  <a:solidFill>
                    <a:srgbClr val="000100"/>
                  </a:solidFill>
                </a:rPr>
                <a:t>orthologs</a:t>
              </a:r>
              <a:r>
                <a:rPr lang="en-US" sz="1400" b="0" kern="0" dirty="0" smtClean="0">
                  <a:solidFill>
                    <a:srgbClr val="000100"/>
                  </a:solidFill>
                </a:rPr>
                <a:t> (</a:t>
              </a:r>
              <a:r>
                <a:rPr lang="en-US" sz="1400" kern="0" dirty="0" smtClean="0">
                  <a:solidFill>
                    <a:srgbClr val="000100"/>
                  </a:solidFill>
                </a:rPr>
                <a:t>internal</a:t>
              </a:r>
              <a:r>
                <a:rPr lang="en-US" sz="1400" b="0" kern="0" dirty="0" smtClean="0">
                  <a:solidFill>
                    <a:srgbClr val="000100"/>
                  </a:solidFill>
                </a:rPr>
                <a:t>)</a:t>
              </a:r>
              <a:endParaRPr lang="en-US" sz="1400" b="0" i="1" kern="0" dirty="0">
                <a:solidFill>
                  <a:srgbClr val="000100"/>
                </a:solidFill>
              </a:endParaRPr>
            </a:p>
          </p:txBody>
        </p:sp>
        <p:cxnSp>
          <p:nvCxnSpPr>
            <p:cNvPr id="220" name="Straight Arrow Connector 310"/>
            <p:cNvCxnSpPr/>
            <p:nvPr/>
          </p:nvCxnSpPr>
          <p:spPr bwMode="auto">
            <a:xfrm flipH="1">
              <a:off x="21135136" y="8718739"/>
              <a:ext cx="457200" cy="1"/>
            </a:xfrm>
            <a:prstGeom prst="straightConnector1">
              <a:avLst/>
            </a:prstGeom>
            <a:solidFill>
              <a:srgbClr val="C6531F"/>
            </a:solidFill>
            <a:ln w="38100" cap="flat" cmpd="sng" algn="ctr">
              <a:solidFill>
                <a:srgbClr val="4F81BD"/>
              </a:solidFill>
              <a:prstDash val="solid"/>
              <a:round/>
              <a:headEnd type="none" w="med" len="med"/>
              <a:tailEnd type="arrow"/>
            </a:ln>
            <a:effectLst/>
          </p:spPr>
        </p:cxnSp>
        <p:sp>
          <p:nvSpPr>
            <p:cNvPr id="221" name="TextBox 220"/>
            <p:cNvSpPr txBox="1"/>
            <p:nvPr/>
          </p:nvSpPr>
          <p:spPr>
            <a:xfrm>
              <a:off x="21603816" y="8532585"/>
              <a:ext cx="4126422" cy="307777"/>
            </a:xfrm>
            <a:prstGeom prst="rect">
              <a:avLst/>
            </a:prstGeom>
            <a:noFill/>
          </p:spPr>
          <p:txBody>
            <a:bodyPr wrap="square" rtlCol="0">
              <a:spAutoFit/>
            </a:bodyPr>
            <a:lstStyle/>
            <a:p>
              <a:pPr fontAlgn="auto">
                <a:spcBef>
                  <a:spcPts val="0"/>
                </a:spcBef>
                <a:spcAft>
                  <a:spcPts val="0"/>
                </a:spcAft>
                <a:defRPr/>
              </a:pPr>
              <a:r>
                <a:rPr lang="en-US" sz="1400" b="0" kern="0" dirty="0">
                  <a:solidFill>
                    <a:srgbClr val="000100"/>
                  </a:solidFill>
                </a:rPr>
                <a:t>R</a:t>
              </a:r>
              <a:r>
                <a:rPr lang="en-US" sz="1400" b="0" kern="0" dirty="0" err="1" smtClean="0">
                  <a:solidFill>
                    <a:srgbClr val="000100"/>
                  </a:solidFill>
                </a:rPr>
                <a:t>egulation</a:t>
              </a:r>
              <a:r>
                <a:rPr lang="en-US" sz="1400" b="0" kern="0" dirty="0" smtClean="0">
                  <a:solidFill>
                    <a:srgbClr val="000100"/>
                  </a:solidFill>
                </a:rPr>
                <a:t> from species-specific factors (</a:t>
              </a:r>
              <a:r>
                <a:rPr lang="en-US" sz="1400" kern="0" dirty="0" smtClean="0">
                  <a:solidFill>
                    <a:srgbClr val="000100"/>
                  </a:solidFill>
                </a:rPr>
                <a:t>external</a:t>
              </a:r>
              <a:r>
                <a:rPr lang="en-US" sz="1400" b="0" kern="0" dirty="0" smtClean="0">
                  <a:solidFill>
                    <a:srgbClr val="000100"/>
                  </a:solidFill>
                </a:rPr>
                <a:t>)</a:t>
              </a:r>
              <a:endParaRPr lang="en-US" sz="1400" b="0" i="1" kern="0" dirty="0">
                <a:solidFill>
                  <a:srgbClr val="000100"/>
                </a:solidFill>
              </a:endParaRPr>
            </a:p>
          </p:txBody>
        </p:sp>
        <p:sp>
          <p:nvSpPr>
            <p:cNvPr id="222" name="Oval 312"/>
            <p:cNvSpPr/>
            <p:nvPr/>
          </p:nvSpPr>
          <p:spPr bwMode="auto">
            <a:xfrm>
              <a:off x="21388066" y="8959742"/>
              <a:ext cx="171450" cy="17145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sp>
          <p:nvSpPr>
            <p:cNvPr id="223" name="TextBox 222"/>
            <p:cNvSpPr txBox="1"/>
            <p:nvPr/>
          </p:nvSpPr>
          <p:spPr>
            <a:xfrm>
              <a:off x="21616667" y="8907631"/>
              <a:ext cx="3401211" cy="307777"/>
            </a:xfrm>
            <a:prstGeom prst="rect">
              <a:avLst/>
            </a:prstGeom>
            <a:noFill/>
          </p:spPr>
          <p:txBody>
            <a:bodyPr wrap="square" rtlCol="0">
              <a:spAutoFit/>
            </a:bodyPr>
            <a:lstStyle/>
            <a:p>
              <a:pPr fontAlgn="auto">
                <a:spcBef>
                  <a:spcPts val="0"/>
                </a:spcBef>
                <a:spcAft>
                  <a:spcPts val="0"/>
                </a:spcAft>
                <a:defRPr/>
              </a:pPr>
              <a:r>
                <a:rPr lang="en-US" sz="1400" kern="0" dirty="0" smtClean="0">
                  <a:solidFill>
                    <a:srgbClr val="000100"/>
                  </a:solidFill>
                </a:rPr>
                <a:t>Orthologous genes (</a:t>
              </a:r>
              <a:r>
                <a:rPr lang="en-US" sz="1400" kern="0" dirty="0" err="1" smtClean="0">
                  <a:solidFill>
                    <a:srgbClr val="000100"/>
                  </a:solidFill>
                </a:rPr>
                <a:t>orthologs</a:t>
              </a:r>
              <a:r>
                <a:rPr lang="en-US" sz="1400" kern="0" dirty="0" smtClean="0">
                  <a:solidFill>
                    <a:srgbClr val="000100"/>
                  </a:solidFill>
                </a:rPr>
                <a:t>)</a:t>
              </a:r>
              <a:endParaRPr lang="en-US" sz="1400" b="0" i="1" kern="0" dirty="0">
                <a:solidFill>
                  <a:srgbClr val="000100"/>
                </a:solidFill>
              </a:endParaRPr>
            </a:p>
          </p:txBody>
        </p:sp>
        <p:grpSp>
          <p:nvGrpSpPr>
            <p:cNvPr id="224" name="Group 314"/>
            <p:cNvGrpSpPr/>
            <p:nvPr/>
          </p:nvGrpSpPr>
          <p:grpSpPr>
            <a:xfrm>
              <a:off x="21388045" y="9212431"/>
              <a:ext cx="4132677" cy="307777"/>
              <a:chOff x="1637782" y="22598915"/>
              <a:chExt cx="4132677" cy="307777"/>
            </a:xfrm>
          </p:grpSpPr>
          <p:sp>
            <p:nvSpPr>
              <p:cNvPr id="226" name="Rectangle 315"/>
              <p:cNvSpPr/>
              <p:nvPr/>
            </p:nvSpPr>
            <p:spPr bwMode="auto">
              <a:xfrm>
                <a:off x="1637782" y="22675114"/>
                <a:ext cx="171450" cy="171450"/>
              </a:xfrm>
              <a:prstGeom prst="rect">
                <a:avLst/>
              </a:prstGeom>
              <a:solidFill>
                <a:srgbClr val="F79646"/>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F79646"/>
                  </a:solidFill>
                  <a:latin typeface="Times New Roman" pitchFamily="18" charset="0"/>
                </a:endParaRPr>
              </a:p>
            </p:txBody>
          </p:sp>
          <p:sp>
            <p:nvSpPr>
              <p:cNvPr id="227" name="TextBox 226"/>
              <p:cNvSpPr txBox="1"/>
              <p:nvPr/>
            </p:nvSpPr>
            <p:spPr>
              <a:xfrm>
                <a:off x="1866379" y="22598915"/>
                <a:ext cx="3904080" cy="307777"/>
              </a:xfrm>
              <a:prstGeom prst="rect">
                <a:avLst/>
              </a:prstGeom>
              <a:noFill/>
            </p:spPr>
            <p:txBody>
              <a:bodyPr wrap="square" rtlCol="0">
                <a:spAutoFit/>
              </a:bodyPr>
              <a:lstStyle/>
              <a:p>
                <a:pPr fontAlgn="auto">
                  <a:spcBef>
                    <a:spcPts val="0"/>
                  </a:spcBef>
                  <a:spcAft>
                    <a:spcPts val="0"/>
                  </a:spcAft>
                  <a:defRPr/>
                </a:pPr>
                <a:r>
                  <a:rPr lang="en-US" sz="1400" kern="0" dirty="0" smtClean="0">
                    <a:solidFill>
                      <a:srgbClr val="000100"/>
                    </a:solidFill>
                  </a:rPr>
                  <a:t>Species-specific transcription factors</a:t>
                </a:r>
                <a:endParaRPr lang="en-US" sz="1400" b="0" i="1" kern="0" dirty="0">
                  <a:solidFill>
                    <a:srgbClr val="000100"/>
                  </a:solidFill>
                </a:endParaRPr>
              </a:p>
            </p:txBody>
          </p:sp>
        </p:grpSp>
      </p:grpSp>
      <p:sp>
        <p:nvSpPr>
          <p:cNvPr id="213" name="TextBox 212"/>
          <p:cNvSpPr txBox="1"/>
          <p:nvPr/>
        </p:nvSpPr>
        <p:spPr>
          <a:xfrm>
            <a:off x="873287" y="5369645"/>
            <a:ext cx="7482406" cy="830997"/>
          </a:xfrm>
          <a:prstGeom prst="rect">
            <a:avLst/>
          </a:prstGeom>
          <a:noFill/>
        </p:spPr>
        <p:txBody>
          <a:bodyPr wrap="square" rtlCol="0">
            <a:spAutoFit/>
          </a:bodyPr>
          <a:lstStyle/>
          <a:p>
            <a:r>
              <a:rPr lang="en-US" sz="2400" dirty="0" smtClean="0">
                <a:solidFill>
                  <a:srgbClr val="000000"/>
                </a:solidFill>
              </a:rPr>
              <a:t>To what degree can’t </a:t>
            </a:r>
            <a:r>
              <a:rPr lang="en-US" sz="2400" dirty="0" err="1" smtClean="0">
                <a:solidFill>
                  <a:srgbClr val="000000"/>
                </a:solidFill>
              </a:rPr>
              <a:t>ortholog</a:t>
            </a:r>
            <a:r>
              <a:rPr lang="en-US" sz="2400" dirty="0" smtClean="0">
                <a:solidFill>
                  <a:srgbClr val="000000"/>
                </a:solidFill>
              </a:rPr>
              <a:t> expression levels be predicted due to species-specific regulation</a:t>
            </a:r>
            <a:endParaRPr lang="en-US" sz="2400" dirty="0">
              <a:solidFill>
                <a:srgbClr val="000000"/>
              </a:solidFill>
            </a:endParaRPr>
          </a:p>
        </p:txBody>
      </p:sp>
      <p:sp>
        <p:nvSpPr>
          <p:cNvPr id="104" name="TextBox 4"/>
          <p:cNvSpPr txBox="1">
            <a:spLocks noChangeArrowheads="1"/>
          </p:cNvSpPr>
          <p:nvPr/>
        </p:nvSpPr>
        <p:spPr bwMode="auto">
          <a:xfrm>
            <a:off x="0" y="6450959"/>
            <a:ext cx="5830957"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b="0" dirty="0" smtClean="0">
                <a:solidFill>
                  <a:prstClr val="black">
                    <a:lumMod val="50000"/>
                    <a:lumOff val="50000"/>
                  </a:prstClr>
                </a:solidFill>
                <a:latin typeface="Calibri" charset="0"/>
              </a:rPr>
              <a:t>[Wang et al. </a:t>
            </a:r>
            <a:r>
              <a:rPr lang="en-US" sz="1100" b="0" i="1" dirty="0" smtClean="0">
                <a:solidFill>
                  <a:prstClr val="black">
                    <a:lumMod val="50000"/>
                    <a:lumOff val="50000"/>
                  </a:prstClr>
                </a:solidFill>
                <a:latin typeface="Calibri" charset="0"/>
              </a:rPr>
              <a:t>PLOS </a:t>
            </a:r>
            <a:r>
              <a:rPr lang="en-US" sz="1100" b="0" i="1" dirty="0" smtClean="0">
                <a:solidFill>
                  <a:prstClr val="black">
                    <a:lumMod val="50000"/>
                    <a:lumOff val="50000"/>
                  </a:prstClr>
                </a:solidFill>
                <a:latin typeface="Calibri" charset="0"/>
              </a:rPr>
              <a:t>CB</a:t>
            </a:r>
            <a:r>
              <a:rPr lang="en-US" sz="1100" b="0" dirty="0">
                <a:solidFill>
                  <a:prstClr val="black">
                    <a:lumMod val="50000"/>
                    <a:lumOff val="50000"/>
                  </a:prstClr>
                </a:solidFill>
                <a:latin typeface="Calibri" charset="0"/>
              </a:rPr>
              <a:t>,</a:t>
            </a:r>
            <a:r>
              <a:rPr lang="en-US" sz="1100" b="0" dirty="0" smtClean="0">
                <a:solidFill>
                  <a:prstClr val="black">
                    <a:lumMod val="50000"/>
                    <a:lumOff val="50000"/>
                  </a:prstClr>
                </a:solidFill>
                <a:latin typeface="Calibri" charset="0"/>
              </a:rPr>
              <a:t> </a:t>
            </a:r>
            <a:r>
              <a:rPr lang="en-US" sz="1100" b="0" dirty="0" smtClean="0">
                <a:solidFill>
                  <a:prstClr val="black">
                    <a:lumMod val="50000"/>
                    <a:lumOff val="50000"/>
                  </a:prstClr>
                </a:solidFill>
                <a:latin typeface="Calibri" charset="0"/>
              </a:rPr>
              <a:t>‘</a:t>
            </a:r>
            <a:r>
              <a:rPr lang="en-US" sz="1100" b="0" dirty="0" smtClean="0">
                <a:solidFill>
                  <a:prstClr val="black">
                    <a:lumMod val="50000"/>
                    <a:lumOff val="50000"/>
                  </a:prstClr>
                </a:solidFill>
                <a:latin typeface="Calibri" charset="0"/>
              </a:rPr>
              <a:t>16]</a:t>
            </a:r>
            <a:endParaRPr lang="en-US" sz="1100" b="0" dirty="0">
              <a:solidFill>
                <a:prstClr val="black">
                  <a:lumMod val="50000"/>
                  <a:lumOff val="50000"/>
                </a:prstClr>
              </a:solidFill>
              <a:latin typeface="Calibri" charset="0"/>
            </a:endParaRPr>
          </a:p>
        </p:txBody>
      </p:sp>
    </p:spTree>
    <p:extLst>
      <p:ext uri="{BB962C8B-B14F-4D97-AF65-F5344CB8AC3E}">
        <p14:creationId xmlns:p14="http://schemas.microsoft.com/office/powerpoint/2010/main" val="4190675954"/>
      </p:ext>
    </p:extLst>
  </p:cSld>
  <p:clrMapOvr>
    <a:masterClrMapping/>
  </p:clrMapOvr>
  <p:transition advTm="57839"/>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57475"/>
            <a:ext cx="7772400" cy="1143000"/>
          </a:xfrm>
        </p:spPr>
        <p:txBody>
          <a:bodyPr/>
          <a:lstStyle/>
          <a:p>
            <a:r>
              <a:rPr lang="en-US" dirty="0" smtClean="0"/>
              <a:t>Time-course gene expression data of </a:t>
            </a:r>
            <a:br>
              <a:rPr lang="en-US" dirty="0" smtClean="0"/>
            </a:br>
            <a:r>
              <a:rPr lang="en-US" dirty="0" smtClean="0"/>
              <a:t>worm &amp; fly development</a:t>
            </a: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499212458"/>
              </p:ext>
            </p:extLst>
          </p:nvPr>
        </p:nvGraphicFramePr>
        <p:xfrm>
          <a:off x="2424449" y="5462146"/>
          <a:ext cx="4098474" cy="1371600"/>
        </p:xfrm>
        <a:graphic>
          <a:graphicData uri="http://schemas.openxmlformats.org/drawingml/2006/table">
            <a:tbl>
              <a:tblPr firstRow="1" bandRow="1">
                <a:tableStyleId>{7E9639D4-E3E2-4D34-9284-5A2195B3D0D7}</a:tableStyleId>
              </a:tblPr>
              <a:tblGrid>
                <a:gridCol w="1143477"/>
                <a:gridCol w="2954997"/>
              </a:tblGrid>
              <a:tr h="152400">
                <a:tc>
                  <a:txBody>
                    <a:bodyPr/>
                    <a:lstStyle>
                      <a:lvl1pPr marL="0" algn="l" defTabSz="457200" rtl="0" eaLnBrk="1" latinLnBrk="0" hangingPunct="1">
                        <a:defRPr sz="1800" b="1" kern="1200">
                          <a:solidFill>
                            <a:schemeClr val="lt1"/>
                          </a:solidFill>
                          <a:latin typeface="Times New Roman"/>
                        </a:defRPr>
                      </a:lvl1pPr>
                      <a:lvl2pPr marL="457200" algn="l" defTabSz="457200" rtl="0" eaLnBrk="1" latinLnBrk="0" hangingPunct="1">
                        <a:defRPr sz="1800" b="1" kern="1200">
                          <a:solidFill>
                            <a:schemeClr val="lt1"/>
                          </a:solidFill>
                          <a:latin typeface="Times New Roman"/>
                        </a:defRPr>
                      </a:lvl2pPr>
                      <a:lvl3pPr marL="914400" algn="l" defTabSz="457200" rtl="0" eaLnBrk="1" latinLnBrk="0" hangingPunct="1">
                        <a:defRPr sz="1800" b="1" kern="1200">
                          <a:solidFill>
                            <a:schemeClr val="lt1"/>
                          </a:solidFill>
                          <a:latin typeface="Times New Roman"/>
                        </a:defRPr>
                      </a:lvl3pPr>
                      <a:lvl4pPr marL="1371600" algn="l" defTabSz="457200" rtl="0" eaLnBrk="1" latinLnBrk="0" hangingPunct="1">
                        <a:defRPr sz="1800" b="1" kern="1200">
                          <a:solidFill>
                            <a:schemeClr val="lt1"/>
                          </a:solidFill>
                          <a:latin typeface="Times New Roman"/>
                        </a:defRPr>
                      </a:lvl4pPr>
                      <a:lvl5pPr marL="1828800" algn="l" defTabSz="457200" rtl="0" eaLnBrk="1" latinLnBrk="0" hangingPunct="1">
                        <a:defRPr sz="1800" b="1" kern="1200">
                          <a:solidFill>
                            <a:schemeClr val="lt1"/>
                          </a:solidFill>
                          <a:latin typeface="Times New Roman"/>
                        </a:defRPr>
                      </a:lvl5pPr>
                      <a:lvl6pPr marL="2286000" algn="l" defTabSz="457200" rtl="0" eaLnBrk="1" latinLnBrk="0" hangingPunct="1">
                        <a:defRPr sz="1800" b="1" kern="1200">
                          <a:solidFill>
                            <a:schemeClr val="lt1"/>
                          </a:solidFill>
                          <a:latin typeface="Times New Roman"/>
                        </a:defRPr>
                      </a:lvl6pPr>
                      <a:lvl7pPr marL="2743200" algn="l" defTabSz="457200" rtl="0" eaLnBrk="1" latinLnBrk="0" hangingPunct="1">
                        <a:defRPr sz="1800" b="1" kern="1200">
                          <a:solidFill>
                            <a:schemeClr val="lt1"/>
                          </a:solidFill>
                          <a:latin typeface="Times New Roman"/>
                        </a:defRPr>
                      </a:lvl7pPr>
                      <a:lvl8pPr marL="3200400" algn="l" defTabSz="457200" rtl="0" eaLnBrk="1" latinLnBrk="0" hangingPunct="1">
                        <a:defRPr sz="1800" b="1" kern="1200">
                          <a:solidFill>
                            <a:schemeClr val="lt1"/>
                          </a:solidFill>
                          <a:latin typeface="Times New Roman"/>
                        </a:defRPr>
                      </a:lvl8pPr>
                      <a:lvl9pPr marL="3657600" algn="l" defTabSz="457200" rtl="0" eaLnBrk="1" latinLnBrk="0" hangingPunct="1">
                        <a:defRPr sz="1800" b="1" kern="1200">
                          <a:solidFill>
                            <a:schemeClr val="lt1"/>
                          </a:solidFill>
                          <a:latin typeface="Times New Roman"/>
                        </a:defRPr>
                      </a:lvl9pPr>
                    </a:lstStyle>
                    <a:p>
                      <a:pPr algn="ctr"/>
                      <a:r>
                        <a:rPr lang="en-US" sz="1200" dirty="0" smtClean="0">
                          <a:solidFill>
                            <a:srgbClr val="FFFFFF"/>
                          </a:solidFill>
                          <a:latin typeface="Times New Roman"/>
                          <a:cs typeface="Times New Roman"/>
                        </a:rPr>
                        <a:t>Organism</a:t>
                      </a:r>
                      <a:endParaRPr lang="en-US" sz="1200" b="1" dirty="0">
                        <a:solidFill>
                          <a:srgbClr val="FFFFFF"/>
                        </a:solidFill>
                        <a:latin typeface="Times New Roman"/>
                        <a:cs typeface="Times New Roman"/>
                      </a:endParaRPr>
                    </a:p>
                  </a:txBody>
                  <a:tcPr/>
                </a:tc>
                <a:tc>
                  <a:txBody>
                    <a:bodyPr/>
                    <a:lstStyle>
                      <a:lvl1pPr marL="0" algn="l" defTabSz="457200" rtl="0" eaLnBrk="1" latinLnBrk="0" hangingPunct="1">
                        <a:defRPr sz="1800" b="1" kern="1200">
                          <a:solidFill>
                            <a:schemeClr val="lt1"/>
                          </a:solidFill>
                          <a:latin typeface="Times New Roman"/>
                        </a:defRPr>
                      </a:lvl1pPr>
                      <a:lvl2pPr marL="457200" algn="l" defTabSz="457200" rtl="0" eaLnBrk="1" latinLnBrk="0" hangingPunct="1">
                        <a:defRPr sz="1800" b="1" kern="1200">
                          <a:solidFill>
                            <a:schemeClr val="lt1"/>
                          </a:solidFill>
                          <a:latin typeface="Times New Roman"/>
                        </a:defRPr>
                      </a:lvl2pPr>
                      <a:lvl3pPr marL="914400" algn="l" defTabSz="457200" rtl="0" eaLnBrk="1" latinLnBrk="0" hangingPunct="1">
                        <a:defRPr sz="1800" b="1" kern="1200">
                          <a:solidFill>
                            <a:schemeClr val="lt1"/>
                          </a:solidFill>
                          <a:latin typeface="Times New Roman"/>
                        </a:defRPr>
                      </a:lvl3pPr>
                      <a:lvl4pPr marL="1371600" algn="l" defTabSz="457200" rtl="0" eaLnBrk="1" latinLnBrk="0" hangingPunct="1">
                        <a:defRPr sz="1800" b="1" kern="1200">
                          <a:solidFill>
                            <a:schemeClr val="lt1"/>
                          </a:solidFill>
                          <a:latin typeface="Times New Roman"/>
                        </a:defRPr>
                      </a:lvl4pPr>
                      <a:lvl5pPr marL="1828800" algn="l" defTabSz="457200" rtl="0" eaLnBrk="1" latinLnBrk="0" hangingPunct="1">
                        <a:defRPr sz="1800" b="1" kern="1200">
                          <a:solidFill>
                            <a:schemeClr val="lt1"/>
                          </a:solidFill>
                          <a:latin typeface="Times New Roman"/>
                        </a:defRPr>
                      </a:lvl5pPr>
                      <a:lvl6pPr marL="2286000" algn="l" defTabSz="457200" rtl="0" eaLnBrk="1" latinLnBrk="0" hangingPunct="1">
                        <a:defRPr sz="1800" b="1" kern="1200">
                          <a:solidFill>
                            <a:schemeClr val="lt1"/>
                          </a:solidFill>
                          <a:latin typeface="Times New Roman"/>
                        </a:defRPr>
                      </a:lvl6pPr>
                      <a:lvl7pPr marL="2743200" algn="l" defTabSz="457200" rtl="0" eaLnBrk="1" latinLnBrk="0" hangingPunct="1">
                        <a:defRPr sz="1800" b="1" kern="1200">
                          <a:solidFill>
                            <a:schemeClr val="lt1"/>
                          </a:solidFill>
                          <a:latin typeface="Times New Roman"/>
                        </a:defRPr>
                      </a:lvl7pPr>
                      <a:lvl8pPr marL="3200400" algn="l" defTabSz="457200" rtl="0" eaLnBrk="1" latinLnBrk="0" hangingPunct="1">
                        <a:defRPr sz="1800" b="1" kern="1200">
                          <a:solidFill>
                            <a:schemeClr val="lt1"/>
                          </a:solidFill>
                          <a:latin typeface="Times New Roman"/>
                        </a:defRPr>
                      </a:lvl8pPr>
                      <a:lvl9pPr marL="3657600" algn="l" defTabSz="457200" rtl="0" eaLnBrk="1" latinLnBrk="0" hangingPunct="1">
                        <a:defRPr sz="1800" b="1" kern="1200">
                          <a:solidFill>
                            <a:schemeClr val="lt1"/>
                          </a:solidFill>
                          <a:latin typeface="Times New Roman"/>
                        </a:defRPr>
                      </a:lvl9pPr>
                    </a:lstStyle>
                    <a:p>
                      <a:pPr algn="ctr"/>
                      <a:r>
                        <a:rPr lang="en-US" sz="1200" baseline="0" dirty="0" smtClean="0">
                          <a:solidFill>
                            <a:srgbClr val="FFFFFF"/>
                          </a:solidFill>
                          <a:latin typeface="Times New Roman"/>
                          <a:cs typeface="Times New Roman"/>
                        </a:rPr>
                        <a:t>Major developmental stages</a:t>
                      </a:r>
                      <a:endParaRPr lang="en-US" sz="1200" b="0" dirty="0" smtClean="0">
                        <a:solidFill>
                          <a:srgbClr val="FFFFFF"/>
                        </a:solidFill>
                        <a:latin typeface="Times New Roman"/>
                        <a:cs typeface="Times New Roman"/>
                      </a:endParaRPr>
                    </a:p>
                  </a:txBody>
                  <a:tcPr/>
                </a:tc>
              </a:tr>
              <a:tr h="411480">
                <a:tc>
                  <a:txBody>
                    <a:bodyPr/>
                    <a:lstStyle>
                      <a:lvl1pPr marL="0" algn="l" defTabSz="457200" rtl="0" eaLnBrk="1" latinLnBrk="0" hangingPunct="1">
                        <a:defRPr sz="1800" kern="1200">
                          <a:solidFill>
                            <a:schemeClr val="dk1"/>
                          </a:solidFill>
                          <a:latin typeface="Times New Roman"/>
                        </a:defRPr>
                      </a:lvl1pPr>
                      <a:lvl2pPr marL="457200" algn="l" defTabSz="457200" rtl="0" eaLnBrk="1" latinLnBrk="0" hangingPunct="1">
                        <a:defRPr sz="1800" kern="1200">
                          <a:solidFill>
                            <a:schemeClr val="dk1"/>
                          </a:solidFill>
                          <a:latin typeface="Times New Roman"/>
                        </a:defRPr>
                      </a:lvl2pPr>
                      <a:lvl3pPr marL="914400" algn="l" defTabSz="457200" rtl="0" eaLnBrk="1" latinLnBrk="0" hangingPunct="1">
                        <a:defRPr sz="1800" kern="1200">
                          <a:solidFill>
                            <a:schemeClr val="dk1"/>
                          </a:solidFill>
                          <a:latin typeface="Times New Roman"/>
                        </a:defRPr>
                      </a:lvl3pPr>
                      <a:lvl4pPr marL="1371600" algn="l" defTabSz="457200" rtl="0" eaLnBrk="1" latinLnBrk="0" hangingPunct="1">
                        <a:defRPr sz="1800" kern="1200">
                          <a:solidFill>
                            <a:schemeClr val="dk1"/>
                          </a:solidFill>
                          <a:latin typeface="Times New Roman"/>
                        </a:defRPr>
                      </a:lvl4pPr>
                      <a:lvl5pPr marL="1828800" algn="l" defTabSz="457200" rtl="0" eaLnBrk="1" latinLnBrk="0" hangingPunct="1">
                        <a:defRPr sz="1800" kern="1200">
                          <a:solidFill>
                            <a:schemeClr val="dk1"/>
                          </a:solidFill>
                          <a:latin typeface="Times New Roman"/>
                        </a:defRPr>
                      </a:lvl5pPr>
                      <a:lvl6pPr marL="2286000" algn="l" defTabSz="457200" rtl="0" eaLnBrk="1" latinLnBrk="0" hangingPunct="1">
                        <a:defRPr sz="1800" kern="1200">
                          <a:solidFill>
                            <a:schemeClr val="dk1"/>
                          </a:solidFill>
                          <a:latin typeface="Times New Roman"/>
                        </a:defRPr>
                      </a:lvl6pPr>
                      <a:lvl7pPr marL="2743200" algn="l" defTabSz="457200" rtl="0" eaLnBrk="1" latinLnBrk="0" hangingPunct="1">
                        <a:defRPr sz="1800" kern="1200">
                          <a:solidFill>
                            <a:schemeClr val="dk1"/>
                          </a:solidFill>
                          <a:latin typeface="Times New Roman"/>
                        </a:defRPr>
                      </a:lvl7pPr>
                      <a:lvl8pPr marL="3200400" algn="l" defTabSz="457200" rtl="0" eaLnBrk="1" latinLnBrk="0" hangingPunct="1">
                        <a:defRPr sz="1800" kern="1200">
                          <a:solidFill>
                            <a:schemeClr val="dk1"/>
                          </a:solidFill>
                          <a:latin typeface="Times New Roman"/>
                        </a:defRPr>
                      </a:lvl8pPr>
                      <a:lvl9pPr marL="3657600" algn="l" defTabSz="457200" rtl="0" eaLnBrk="1" latinLnBrk="0" hangingPunct="1">
                        <a:defRPr sz="1800" kern="1200">
                          <a:solidFill>
                            <a:schemeClr val="dk1"/>
                          </a:solidFill>
                          <a:latin typeface="Times New Roman"/>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u="none" strike="noStrike" kern="1200" cap="none" spc="0" normalizeH="0" baseline="0" noProof="0" dirty="0" smtClean="0">
                          <a:ln>
                            <a:noFill/>
                          </a:ln>
                          <a:effectLst/>
                          <a:uLnTx/>
                          <a:uFillTx/>
                          <a:latin typeface="Times New Roman"/>
                          <a:cs typeface="Times New Roman"/>
                        </a:rPr>
                        <a:t>worm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u="none" strike="noStrike" kern="1200" cap="none" spc="0" normalizeH="0" baseline="0" noProof="0" dirty="0" smtClean="0">
                          <a:ln>
                            <a:noFill/>
                          </a:ln>
                          <a:effectLst/>
                          <a:uLnTx/>
                          <a:uFillTx/>
                          <a:latin typeface="Times New Roman"/>
                          <a:cs typeface="Times New Roman"/>
                        </a:rPr>
                        <a:t>(</a:t>
                      </a:r>
                      <a:r>
                        <a:rPr kumimoji="0" lang="en-US" sz="1200" i="1" u="none" strike="noStrike" kern="1200" cap="none" spc="0" normalizeH="0" baseline="0" noProof="0" dirty="0" smtClean="0">
                          <a:ln>
                            <a:noFill/>
                          </a:ln>
                          <a:effectLst/>
                          <a:uLnTx/>
                          <a:uFillTx/>
                          <a:latin typeface="Times New Roman"/>
                          <a:cs typeface="Times New Roman"/>
                        </a:rPr>
                        <a:t>C. </a:t>
                      </a:r>
                      <a:r>
                        <a:rPr kumimoji="0" lang="en-US" sz="1200" i="1" u="none" strike="noStrike" kern="1200" cap="none" spc="0" normalizeH="0" baseline="0" noProof="0" dirty="0" err="1" smtClean="0">
                          <a:ln>
                            <a:noFill/>
                          </a:ln>
                          <a:effectLst/>
                          <a:uLnTx/>
                          <a:uFillTx/>
                          <a:latin typeface="Times New Roman"/>
                          <a:cs typeface="Times New Roman"/>
                        </a:rPr>
                        <a:t>elegans</a:t>
                      </a:r>
                      <a:r>
                        <a:rPr kumimoji="0" lang="en-US" sz="1200" u="none" strike="noStrike" kern="1200" cap="none" spc="0" normalizeH="0" baseline="0" noProof="0" dirty="0" smtClean="0">
                          <a:ln>
                            <a:noFill/>
                          </a:ln>
                          <a:effectLst/>
                          <a:uLnTx/>
                          <a:uFillTx/>
                          <a:latin typeface="Times New Roman"/>
                          <a:cs typeface="Times New Roman"/>
                        </a:rPr>
                        <a:t>)</a:t>
                      </a:r>
                    </a:p>
                    <a:p>
                      <a:endParaRPr lang="en-US" sz="1200" dirty="0">
                        <a:solidFill>
                          <a:srgbClr val="000000"/>
                        </a:solidFill>
                        <a:latin typeface="Times New Roman"/>
                        <a:cs typeface="Times New Roman"/>
                      </a:endParaRPr>
                    </a:p>
                  </a:txBody>
                  <a:tcPr/>
                </a:tc>
                <a:tc>
                  <a:txBody>
                    <a:bodyPr/>
                    <a:lstStyle>
                      <a:lvl1pPr marL="0" algn="l" defTabSz="457200" rtl="0" eaLnBrk="1" latinLnBrk="0" hangingPunct="1">
                        <a:defRPr sz="1800" kern="1200">
                          <a:solidFill>
                            <a:schemeClr val="dk1"/>
                          </a:solidFill>
                          <a:latin typeface="Times New Roman"/>
                        </a:defRPr>
                      </a:lvl1pPr>
                      <a:lvl2pPr marL="457200" algn="l" defTabSz="457200" rtl="0" eaLnBrk="1" latinLnBrk="0" hangingPunct="1">
                        <a:defRPr sz="1800" kern="1200">
                          <a:solidFill>
                            <a:schemeClr val="dk1"/>
                          </a:solidFill>
                          <a:latin typeface="Times New Roman"/>
                        </a:defRPr>
                      </a:lvl2pPr>
                      <a:lvl3pPr marL="914400" algn="l" defTabSz="457200" rtl="0" eaLnBrk="1" latinLnBrk="0" hangingPunct="1">
                        <a:defRPr sz="1800" kern="1200">
                          <a:solidFill>
                            <a:schemeClr val="dk1"/>
                          </a:solidFill>
                          <a:latin typeface="Times New Roman"/>
                        </a:defRPr>
                      </a:lvl3pPr>
                      <a:lvl4pPr marL="1371600" algn="l" defTabSz="457200" rtl="0" eaLnBrk="1" latinLnBrk="0" hangingPunct="1">
                        <a:defRPr sz="1800" kern="1200">
                          <a:solidFill>
                            <a:schemeClr val="dk1"/>
                          </a:solidFill>
                          <a:latin typeface="Times New Roman"/>
                        </a:defRPr>
                      </a:lvl4pPr>
                      <a:lvl5pPr marL="1828800" algn="l" defTabSz="457200" rtl="0" eaLnBrk="1" latinLnBrk="0" hangingPunct="1">
                        <a:defRPr sz="1800" kern="1200">
                          <a:solidFill>
                            <a:schemeClr val="dk1"/>
                          </a:solidFill>
                          <a:latin typeface="Times New Roman"/>
                        </a:defRPr>
                      </a:lvl5pPr>
                      <a:lvl6pPr marL="2286000" algn="l" defTabSz="457200" rtl="0" eaLnBrk="1" latinLnBrk="0" hangingPunct="1">
                        <a:defRPr sz="1800" kern="1200">
                          <a:solidFill>
                            <a:schemeClr val="dk1"/>
                          </a:solidFill>
                          <a:latin typeface="Times New Roman"/>
                        </a:defRPr>
                      </a:lvl6pPr>
                      <a:lvl7pPr marL="2743200" algn="l" defTabSz="457200" rtl="0" eaLnBrk="1" latinLnBrk="0" hangingPunct="1">
                        <a:defRPr sz="1800" kern="1200">
                          <a:solidFill>
                            <a:schemeClr val="dk1"/>
                          </a:solidFill>
                          <a:latin typeface="Times New Roman"/>
                        </a:defRPr>
                      </a:lvl7pPr>
                      <a:lvl8pPr marL="3200400" algn="l" defTabSz="457200" rtl="0" eaLnBrk="1" latinLnBrk="0" hangingPunct="1">
                        <a:defRPr sz="1800" kern="1200">
                          <a:solidFill>
                            <a:schemeClr val="dk1"/>
                          </a:solidFill>
                          <a:latin typeface="Times New Roman"/>
                        </a:defRPr>
                      </a:lvl8pPr>
                      <a:lvl9pPr marL="3657600" algn="l" defTabSz="457200" rtl="0" eaLnBrk="1" latinLnBrk="0" hangingPunct="1">
                        <a:defRPr sz="1800" kern="1200">
                          <a:solidFill>
                            <a:schemeClr val="dk1"/>
                          </a:solidFill>
                          <a:latin typeface="Times New Roman"/>
                        </a:defRPr>
                      </a:lvl9pPr>
                    </a:lstStyle>
                    <a:p>
                      <a:pPr algn="ctr"/>
                      <a:r>
                        <a:rPr lang="en-US" sz="1200" baseline="0" dirty="0" smtClean="0">
                          <a:latin typeface="Times New Roman"/>
                          <a:cs typeface="Times New Roman"/>
                        </a:rPr>
                        <a:t>33 stages: 0, 0.5, 1, …, 12 hours, L1, L2, L3, L4, …, Young Adults, Adults</a:t>
                      </a:r>
                      <a:endParaRPr lang="en-US" sz="1200" dirty="0">
                        <a:solidFill>
                          <a:srgbClr val="000000"/>
                        </a:solidFill>
                        <a:latin typeface="Times New Roman"/>
                        <a:cs typeface="Times New Roman"/>
                      </a:endParaRPr>
                    </a:p>
                  </a:txBody>
                  <a:tcPr/>
                </a:tc>
              </a:tr>
              <a:tr h="0">
                <a:tc>
                  <a: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u="none" strike="noStrike" kern="1200" cap="none" spc="0" normalizeH="0" baseline="0" noProof="0" dirty="0" smtClean="0">
                          <a:ln>
                            <a:noFill/>
                          </a:ln>
                          <a:effectLst/>
                          <a:uLnTx/>
                          <a:uFillTx/>
                          <a:latin typeface="Times New Roman"/>
                          <a:cs typeface="Times New Roman"/>
                        </a:rPr>
                        <a:t>fly</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u="none" strike="noStrike" kern="1200" cap="none" spc="0" normalizeH="0" baseline="0" noProof="0" dirty="0" smtClean="0">
                          <a:ln>
                            <a:noFill/>
                          </a:ln>
                          <a:effectLst/>
                          <a:uLnTx/>
                          <a:uFillTx/>
                          <a:latin typeface="Times New Roman"/>
                          <a:cs typeface="Times New Roman"/>
                        </a:rPr>
                        <a:t>(</a:t>
                      </a:r>
                      <a:r>
                        <a:rPr kumimoji="0" lang="en-US" sz="1200" i="1" u="none" strike="noStrike" kern="1200" cap="none" spc="0" normalizeH="0" baseline="0" noProof="0" dirty="0" smtClean="0">
                          <a:ln>
                            <a:noFill/>
                          </a:ln>
                          <a:effectLst/>
                          <a:uLnTx/>
                          <a:uFillTx/>
                          <a:latin typeface="Times New Roman"/>
                          <a:cs typeface="Times New Roman"/>
                        </a:rPr>
                        <a:t>D. </a:t>
                      </a:r>
                      <a:r>
                        <a:rPr kumimoji="0" lang="en-US" sz="1200" i="1" u="none" strike="noStrike" kern="1200" cap="none" spc="0" normalizeH="0" baseline="0" noProof="0" dirty="0" err="1" smtClean="0">
                          <a:ln>
                            <a:noFill/>
                          </a:ln>
                          <a:effectLst/>
                          <a:uLnTx/>
                          <a:uFillTx/>
                          <a:latin typeface="Times New Roman"/>
                          <a:cs typeface="Times New Roman"/>
                        </a:rPr>
                        <a:t>mel</a:t>
                      </a:r>
                      <a:r>
                        <a:rPr kumimoji="0" lang="en-US" sz="1200" i="1" u="none" strike="noStrike" kern="1200" cap="none" spc="0" normalizeH="0" baseline="0" noProof="0" dirty="0" smtClean="0">
                          <a:ln>
                            <a:noFill/>
                          </a:ln>
                          <a:effectLst/>
                          <a:uLnTx/>
                          <a:uFillTx/>
                          <a:latin typeface="Times New Roman"/>
                          <a:cs typeface="Times New Roman"/>
                        </a:rPr>
                        <a:t>.</a:t>
                      </a:r>
                      <a:r>
                        <a:rPr kumimoji="0" lang="en-US" sz="1200" u="none" strike="noStrike" kern="1200" cap="none" spc="0" normalizeH="0" baseline="0" noProof="0" dirty="0" smtClean="0">
                          <a:ln>
                            <a:noFill/>
                          </a:ln>
                          <a:effectLst/>
                          <a:uLnTx/>
                          <a:uFillTx/>
                          <a:latin typeface="Times New Roman"/>
                          <a:cs typeface="Times New Roman"/>
                        </a:rPr>
                        <a:t>)</a:t>
                      </a:r>
                    </a:p>
                  </a:txBody>
                  <a:tcPr/>
                </a:tc>
                <a:tc>
                  <a:txBody>
                    <a:bodyPr/>
                    <a:lstStyle/>
                    <a:p>
                      <a:pPr algn="ctr"/>
                      <a:r>
                        <a:rPr lang="en-US" sz="1200" dirty="0" smtClean="0">
                          <a:latin typeface="Times New Roman"/>
                          <a:cs typeface="Times New Roman"/>
                        </a:rPr>
                        <a:t>30 stages:</a:t>
                      </a:r>
                      <a:r>
                        <a:rPr lang="en-US" sz="1200" baseline="0" dirty="0" smtClean="0">
                          <a:latin typeface="Times New Roman"/>
                          <a:cs typeface="Times New Roman"/>
                        </a:rPr>
                        <a:t> 0, 2, 4, 6, 8,…, 20, 22 hours, L1-L4, </a:t>
                      </a:r>
                      <a:r>
                        <a:rPr lang="en-US" sz="1200" baseline="0" dirty="0" err="1" smtClean="0">
                          <a:latin typeface="Times New Roman"/>
                          <a:cs typeface="Times New Roman"/>
                        </a:rPr>
                        <a:t>Pupaes</a:t>
                      </a:r>
                      <a:r>
                        <a:rPr lang="en-US" sz="1200" baseline="0" dirty="0" smtClean="0">
                          <a:latin typeface="Times New Roman"/>
                          <a:cs typeface="Times New Roman"/>
                        </a:rPr>
                        <a:t>, Adults</a:t>
                      </a:r>
                      <a:endParaRPr lang="en-US" sz="1200" dirty="0">
                        <a:solidFill>
                          <a:srgbClr val="000000"/>
                        </a:solidFill>
                        <a:latin typeface="Times New Roman"/>
                        <a:cs typeface="Times New Roman"/>
                      </a:endParaRPr>
                    </a:p>
                  </a:txBody>
                  <a:tcPr/>
                </a:tc>
              </a:tr>
            </a:tbl>
          </a:graphicData>
        </a:graphic>
      </p:graphicFrame>
      <p:pic>
        <p:nvPicPr>
          <p:cNvPr id="6" name="Picture 5" descr="modENCODE_cmpreg_FINAL (dragged).pdf"/>
          <p:cNvPicPr>
            <a:picLocks noChangeAspect="1"/>
          </p:cNvPicPr>
          <p:nvPr/>
        </p:nvPicPr>
        <p:blipFill rotWithShape="1">
          <a:blip r:embed="rId2">
            <a:extLst>
              <a:ext uri="{28A0092B-C50C-407E-A947-70E740481C1C}">
                <a14:useLocalDpi xmlns:a14="http://schemas.microsoft.com/office/drawing/2010/main" val="0"/>
              </a:ext>
            </a:extLst>
          </a:blip>
          <a:srcRect l="32933" t="10186" r="40820" b="50064"/>
          <a:stretch/>
        </p:blipFill>
        <p:spPr>
          <a:xfrm>
            <a:off x="232362" y="903356"/>
            <a:ext cx="4330000" cy="4464706"/>
          </a:xfrm>
          <a:prstGeom prst="rect">
            <a:avLst/>
          </a:prstGeom>
        </p:spPr>
      </p:pic>
      <p:pic>
        <p:nvPicPr>
          <p:cNvPr id="7" name="Picture 6" descr="modENCODE_cmpreg_FINAL (dragged).pdf"/>
          <p:cNvPicPr>
            <a:picLocks noChangeAspect="1"/>
          </p:cNvPicPr>
          <p:nvPr/>
        </p:nvPicPr>
        <p:blipFill rotWithShape="1">
          <a:blip r:embed="rId2">
            <a:extLst>
              <a:ext uri="{28A0092B-C50C-407E-A947-70E740481C1C}">
                <a14:useLocalDpi xmlns:a14="http://schemas.microsoft.com/office/drawing/2010/main" val="0"/>
              </a:ext>
            </a:extLst>
          </a:blip>
          <a:srcRect l="61106" t="10186" r="11889" b="50064"/>
          <a:stretch/>
        </p:blipFill>
        <p:spPr>
          <a:xfrm>
            <a:off x="4560123" y="845635"/>
            <a:ext cx="4454990" cy="4464706"/>
          </a:xfrm>
          <a:prstGeom prst="rect">
            <a:avLst/>
          </a:prstGeom>
        </p:spPr>
      </p:pic>
      <p:sp>
        <p:nvSpPr>
          <p:cNvPr id="8" name="TextBox 4"/>
          <p:cNvSpPr txBox="1">
            <a:spLocks noChangeArrowheads="1"/>
          </p:cNvSpPr>
          <p:nvPr/>
        </p:nvSpPr>
        <p:spPr bwMode="auto">
          <a:xfrm rot="16200000">
            <a:off x="-2784672" y="3811715"/>
            <a:ext cx="5830957"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b="0" dirty="0">
                <a:solidFill>
                  <a:srgbClr val="000000">
                    <a:lumMod val="50000"/>
                    <a:lumOff val="50000"/>
                  </a:srgbClr>
                </a:solidFill>
                <a:latin typeface="Calibri" charset="0"/>
              </a:rPr>
              <a:t>[</a:t>
            </a:r>
            <a:r>
              <a:rPr lang="en-US" sz="1100" b="0" i="1" dirty="0" smtClean="0">
                <a:solidFill>
                  <a:srgbClr val="000000">
                    <a:lumMod val="50000"/>
                    <a:lumOff val="50000"/>
                  </a:srgbClr>
                </a:solidFill>
                <a:latin typeface="Calibri" charset="0"/>
              </a:rPr>
              <a:t>Nature</a:t>
            </a:r>
            <a:r>
              <a:rPr lang="en-US" sz="1100" b="0" dirty="0" smtClean="0">
                <a:solidFill>
                  <a:srgbClr val="000000">
                    <a:lumMod val="50000"/>
                    <a:lumOff val="50000"/>
                  </a:srgbClr>
                </a:solidFill>
                <a:latin typeface="Calibri" charset="0"/>
              </a:rPr>
              <a:t> 512:445 ('14);  </a:t>
            </a:r>
            <a:r>
              <a:rPr lang="en-US" sz="1100" b="0" dirty="0" err="1" smtClean="0">
                <a:solidFill>
                  <a:srgbClr val="000000">
                    <a:lumMod val="50000"/>
                    <a:lumOff val="50000"/>
                  </a:srgbClr>
                </a:solidFill>
                <a:latin typeface="Calibri" charset="0"/>
              </a:rPr>
              <a:t>doi</a:t>
            </a:r>
            <a:r>
              <a:rPr lang="en-US" sz="1100" b="0" dirty="0" smtClean="0">
                <a:solidFill>
                  <a:srgbClr val="000000">
                    <a:lumMod val="50000"/>
                    <a:lumOff val="50000"/>
                  </a:srgbClr>
                </a:solidFill>
                <a:latin typeface="Calibri" charset="0"/>
              </a:rPr>
              <a:t>: 10.1038/nature13424]</a:t>
            </a:r>
            <a:endParaRPr lang="en-US" sz="1100" b="0" dirty="0">
              <a:solidFill>
                <a:srgbClr val="000000">
                  <a:lumMod val="50000"/>
                  <a:lumOff val="50000"/>
                </a:srgbClr>
              </a:solidFill>
              <a:latin typeface="Calibri" charset="0"/>
            </a:endParaRPr>
          </a:p>
        </p:txBody>
      </p:sp>
    </p:spTree>
    <p:extLst>
      <p:ext uri="{BB962C8B-B14F-4D97-AF65-F5344CB8AC3E}">
        <p14:creationId xmlns:p14="http://schemas.microsoft.com/office/powerpoint/2010/main" val="2918175356"/>
      </p:ext>
    </p:extLst>
  </p:cSld>
  <p:clrMapOvr>
    <a:masterClrMapping/>
  </p:clrMapOvr>
  <p:transition advTm="24901"/>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889" name="Picture 4" descr="C:\Users\JM\Desktop\Untitled-4.png"/>
          <p:cNvPicPr>
            <a:picLocks noChangeAspect="1" noChangeArrowheads="1"/>
          </p:cNvPicPr>
          <p:nvPr/>
        </p:nvPicPr>
        <p:blipFill>
          <a:blip r:embed="rId2">
            <a:lum bright="46000"/>
            <a:extLst>
              <a:ext uri="{28A0092B-C50C-407E-A947-70E740481C1C}">
                <a14:useLocalDpi xmlns:a14="http://schemas.microsoft.com/office/drawing/2010/main" val="0"/>
              </a:ext>
            </a:extLst>
          </a:blip>
          <a:srcRect b="35101"/>
          <a:stretch>
            <a:fillRect/>
          </a:stretch>
        </p:blipFill>
        <p:spPr bwMode="auto">
          <a:xfrm>
            <a:off x="228600" y="152400"/>
            <a:ext cx="8610600" cy="2895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5890" name="Picture 3" descr="C:\Users\JM\Desktop\adult-male-body-no-descriptors-hi.png"/>
          <p:cNvPicPr>
            <a:picLocks noChangeAspect="1" noChangeArrowheads="1"/>
          </p:cNvPicPr>
          <p:nvPr/>
        </p:nvPicPr>
        <p:blipFill>
          <a:blip r:embed="rId3">
            <a:extLst>
              <a:ext uri="{28A0092B-C50C-407E-A947-70E740481C1C}">
                <a14:useLocalDpi xmlns:a14="http://schemas.microsoft.com/office/drawing/2010/main" val="0"/>
              </a:ext>
            </a:extLst>
          </a:blip>
          <a:srcRect b="17567"/>
          <a:stretch>
            <a:fillRect/>
          </a:stretch>
        </p:blipFill>
        <p:spPr bwMode="auto">
          <a:xfrm>
            <a:off x="304800" y="2209800"/>
            <a:ext cx="4000500" cy="464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165891" name="Group 16"/>
          <p:cNvGrpSpPr>
            <a:grpSpLocks/>
          </p:cNvGrpSpPr>
          <p:nvPr/>
        </p:nvGrpSpPr>
        <p:grpSpPr bwMode="auto">
          <a:xfrm>
            <a:off x="5562602" y="228642"/>
            <a:ext cx="390525" cy="722313"/>
            <a:chOff x="5562600" y="267946"/>
            <a:chExt cx="390462" cy="722654"/>
          </a:xfrm>
        </p:grpSpPr>
        <p:pic>
          <p:nvPicPr>
            <p:cNvPr id="165928" name="Picture 6" descr="C:\Users\JM\Desktop\karyograms670.jpg"/>
            <p:cNvPicPr>
              <a:picLocks noChangeArrowheads="1"/>
            </p:cNvPicPr>
            <p:nvPr/>
          </p:nvPicPr>
          <p:blipFill>
            <a:blip r:embed="rId4">
              <a:extLst>
                <a:ext uri="{28A0092B-C50C-407E-A947-70E740481C1C}">
                  <a14:useLocalDpi xmlns:a14="http://schemas.microsoft.com/office/drawing/2010/main" val="0"/>
                </a:ext>
              </a:extLst>
            </a:blip>
            <a:srcRect l="2388" t="17073" r="51045" b="2438"/>
            <a:stretch>
              <a:fillRect/>
            </a:stretch>
          </p:blipFill>
          <p:spPr bwMode="auto">
            <a:xfrm>
              <a:off x="5562600" y="267946"/>
              <a:ext cx="389904" cy="341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5929" name="Picture 6" descr="C:\Users\JM\Desktop\karyograms670.jpg"/>
            <p:cNvPicPr>
              <a:picLocks noChangeAspect="1" noChangeArrowheads="1"/>
            </p:cNvPicPr>
            <p:nvPr/>
          </p:nvPicPr>
          <p:blipFill>
            <a:blip r:embed="rId4">
              <a:extLst>
                <a:ext uri="{28A0092B-C50C-407E-A947-70E740481C1C}">
                  <a14:useLocalDpi xmlns:a14="http://schemas.microsoft.com/office/drawing/2010/main" val="0"/>
                </a:ext>
              </a:extLst>
            </a:blip>
            <a:srcRect l="50896" t="10062" r="1343" b="4573"/>
            <a:stretch>
              <a:fillRect/>
            </a:stretch>
          </p:blipFill>
          <p:spPr bwMode="auto">
            <a:xfrm>
              <a:off x="5562600" y="648946"/>
              <a:ext cx="390462" cy="3416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165892" name="Group 15"/>
          <p:cNvGrpSpPr>
            <a:grpSpLocks/>
          </p:cNvGrpSpPr>
          <p:nvPr/>
        </p:nvGrpSpPr>
        <p:grpSpPr bwMode="auto">
          <a:xfrm>
            <a:off x="533402" y="228642"/>
            <a:ext cx="390525" cy="722313"/>
            <a:chOff x="533400" y="228600"/>
            <a:chExt cx="390462" cy="722654"/>
          </a:xfrm>
        </p:grpSpPr>
        <p:pic>
          <p:nvPicPr>
            <p:cNvPr id="165926" name="Picture 6" descr="C:\Users\JM\Desktop\karyograms670.jpg"/>
            <p:cNvPicPr>
              <a:picLocks noChangeArrowheads="1"/>
            </p:cNvPicPr>
            <p:nvPr/>
          </p:nvPicPr>
          <p:blipFill>
            <a:blip r:embed="rId4">
              <a:extLst>
                <a:ext uri="{28A0092B-C50C-407E-A947-70E740481C1C}">
                  <a14:useLocalDpi xmlns:a14="http://schemas.microsoft.com/office/drawing/2010/main" val="0"/>
                </a:ext>
              </a:extLst>
            </a:blip>
            <a:srcRect l="2388" t="17073" r="51045" b="2438"/>
            <a:stretch>
              <a:fillRect/>
            </a:stretch>
          </p:blipFill>
          <p:spPr bwMode="auto">
            <a:xfrm>
              <a:off x="533400" y="228600"/>
              <a:ext cx="389904" cy="341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5927" name="Picture 6" descr="C:\Users\JM\Desktop\karyograms670.jpg"/>
            <p:cNvPicPr>
              <a:picLocks noChangeAspect="1" noChangeArrowheads="1"/>
            </p:cNvPicPr>
            <p:nvPr/>
          </p:nvPicPr>
          <p:blipFill>
            <a:blip r:embed="rId4">
              <a:extLst>
                <a:ext uri="{28A0092B-C50C-407E-A947-70E740481C1C}">
                  <a14:useLocalDpi xmlns:a14="http://schemas.microsoft.com/office/drawing/2010/main" val="0"/>
                </a:ext>
              </a:extLst>
            </a:blip>
            <a:srcRect l="50896" t="10062" r="1343" b="4573"/>
            <a:stretch>
              <a:fillRect/>
            </a:stretch>
          </p:blipFill>
          <p:spPr bwMode="auto">
            <a:xfrm>
              <a:off x="533400" y="609600"/>
              <a:ext cx="390462" cy="3416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165893" name="Group 19"/>
          <p:cNvGrpSpPr>
            <a:grpSpLocks/>
          </p:cNvGrpSpPr>
          <p:nvPr/>
        </p:nvGrpSpPr>
        <p:grpSpPr bwMode="auto">
          <a:xfrm>
            <a:off x="7924802" y="228642"/>
            <a:ext cx="390525" cy="722313"/>
            <a:chOff x="7924800" y="267946"/>
            <a:chExt cx="390462" cy="722654"/>
          </a:xfrm>
        </p:grpSpPr>
        <p:pic>
          <p:nvPicPr>
            <p:cNvPr id="165924" name="Picture 6" descr="C:\Users\JM\Desktop\karyograms670.jpg"/>
            <p:cNvPicPr>
              <a:picLocks noChangeArrowheads="1"/>
            </p:cNvPicPr>
            <p:nvPr/>
          </p:nvPicPr>
          <p:blipFill>
            <a:blip r:embed="rId4">
              <a:extLst>
                <a:ext uri="{28A0092B-C50C-407E-A947-70E740481C1C}">
                  <a14:useLocalDpi xmlns:a14="http://schemas.microsoft.com/office/drawing/2010/main" val="0"/>
                </a:ext>
              </a:extLst>
            </a:blip>
            <a:srcRect l="2388" t="17073" r="51045" b="2438"/>
            <a:stretch>
              <a:fillRect/>
            </a:stretch>
          </p:blipFill>
          <p:spPr bwMode="auto">
            <a:xfrm>
              <a:off x="7924800" y="267946"/>
              <a:ext cx="389904" cy="341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5925" name="Picture 6" descr="C:\Users\JM\Desktop\karyograms670.jpg"/>
            <p:cNvPicPr>
              <a:picLocks noChangeAspect="1" noChangeArrowheads="1"/>
            </p:cNvPicPr>
            <p:nvPr/>
          </p:nvPicPr>
          <p:blipFill>
            <a:blip r:embed="rId4">
              <a:extLst>
                <a:ext uri="{28A0092B-C50C-407E-A947-70E740481C1C}">
                  <a14:useLocalDpi xmlns:a14="http://schemas.microsoft.com/office/drawing/2010/main" val="0"/>
                </a:ext>
              </a:extLst>
            </a:blip>
            <a:srcRect l="50896" t="10062" r="1343" b="4573"/>
            <a:stretch>
              <a:fillRect/>
            </a:stretch>
          </p:blipFill>
          <p:spPr bwMode="auto">
            <a:xfrm>
              <a:off x="7924800" y="648946"/>
              <a:ext cx="390462" cy="3416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165894" name="Group 20"/>
          <p:cNvGrpSpPr>
            <a:grpSpLocks/>
          </p:cNvGrpSpPr>
          <p:nvPr/>
        </p:nvGrpSpPr>
        <p:grpSpPr bwMode="auto">
          <a:xfrm>
            <a:off x="7162802" y="1828842"/>
            <a:ext cx="390525" cy="722313"/>
            <a:chOff x="7162800" y="1868146"/>
            <a:chExt cx="390462" cy="722654"/>
          </a:xfrm>
        </p:grpSpPr>
        <p:pic>
          <p:nvPicPr>
            <p:cNvPr id="165922" name="Picture 6" descr="C:\Users\JM\Desktop\karyograms670.jpg"/>
            <p:cNvPicPr>
              <a:picLocks noChangeArrowheads="1"/>
            </p:cNvPicPr>
            <p:nvPr/>
          </p:nvPicPr>
          <p:blipFill>
            <a:blip r:embed="rId4">
              <a:extLst>
                <a:ext uri="{28A0092B-C50C-407E-A947-70E740481C1C}">
                  <a14:useLocalDpi xmlns:a14="http://schemas.microsoft.com/office/drawing/2010/main" val="0"/>
                </a:ext>
              </a:extLst>
            </a:blip>
            <a:srcRect l="2388" t="17073" r="51045" b="2438"/>
            <a:stretch>
              <a:fillRect/>
            </a:stretch>
          </p:blipFill>
          <p:spPr bwMode="auto">
            <a:xfrm>
              <a:off x="7162800" y="1868146"/>
              <a:ext cx="389904" cy="341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5923" name="Picture 6" descr="C:\Users\JM\Desktop\karyograms670.jpg"/>
            <p:cNvPicPr>
              <a:picLocks noChangeAspect="1" noChangeArrowheads="1"/>
            </p:cNvPicPr>
            <p:nvPr/>
          </p:nvPicPr>
          <p:blipFill>
            <a:blip r:embed="rId4">
              <a:extLst>
                <a:ext uri="{28A0092B-C50C-407E-A947-70E740481C1C}">
                  <a14:useLocalDpi xmlns:a14="http://schemas.microsoft.com/office/drawing/2010/main" val="0"/>
                </a:ext>
              </a:extLst>
            </a:blip>
            <a:srcRect l="50896" t="10062" r="1343" b="4573"/>
            <a:stretch>
              <a:fillRect/>
            </a:stretch>
          </p:blipFill>
          <p:spPr bwMode="auto">
            <a:xfrm>
              <a:off x="7162800" y="2249146"/>
              <a:ext cx="390462" cy="3416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165895" name="Group 25"/>
          <p:cNvGrpSpPr>
            <a:grpSpLocks/>
          </p:cNvGrpSpPr>
          <p:nvPr/>
        </p:nvGrpSpPr>
        <p:grpSpPr bwMode="auto">
          <a:xfrm>
            <a:off x="8001002" y="1828842"/>
            <a:ext cx="390525" cy="722313"/>
            <a:chOff x="8001000" y="1868146"/>
            <a:chExt cx="390462" cy="722654"/>
          </a:xfrm>
        </p:grpSpPr>
        <p:pic>
          <p:nvPicPr>
            <p:cNvPr id="165920" name="Picture 6" descr="C:\Users\JM\Desktop\karyograms670.jpg"/>
            <p:cNvPicPr>
              <a:picLocks noChangeArrowheads="1"/>
            </p:cNvPicPr>
            <p:nvPr/>
          </p:nvPicPr>
          <p:blipFill>
            <a:blip r:embed="rId4">
              <a:extLst>
                <a:ext uri="{28A0092B-C50C-407E-A947-70E740481C1C}">
                  <a14:useLocalDpi xmlns:a14="http://schemas.microsoft.com/office/drawing/2010/main" val="0"/>
                </a:ext>
              </a:extLst>
            </a:blip>
            <a:srcRect l="2388" t="17073" r="51045" b="2438"/>
            <a:stretch>
              <a:fillRect/>
            </a:stretch>
          </p:blipFill>
          <p:spPr bwMode="auto">
            <a:xfrm>
              <a:off x="8001000" y="1868146"/>
              <a:ext cx="389904" cy="341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5921" name="Picture 6" descr="C:\Users\JM\Desktop\karyograms670.jpg"/>
            <p:cNvPicPr>
              <a:picLocks noChangeAspect="1" noChangeArrowheads="1"/>
            </p:cNvPicPr>
            <p:nvPr/>
          </p:nvPicPr>
          <p:blipFill>
            <a:blip r:embed="rId4">
              <a:extLst>
                <a:ext uri="{28A0092B-C50C-407E-A947-70E740481C1C}">
                  <a14:useLocalDpi xmlns:a14="http://schemas.microsoft.com/office/drawing/2010/main" val="0"/>
                </a:ext>
              </a:extLst>
            </a:blip>
            <a:srcRect l="50896" t="10062" r="1343" b="4573"/>
            <a:stretch>
              <a:fillRect/>
            </a:stretch>
          </p:blipFill>
          <p:spPr bwMode="auto">
            <a:xfrm>
              <a:off x="8001000" y="2249146"/>
              <a:ext cx="390462" cy="3416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165896" name="Group 88"/>
          <p:cNvGrpSpPr>
            <a:grpSpLocks/>
          </p:cNvGrpSpPr>
          <p:nvPr/>
        </p:nvGrpSpPr>
        <p:grpSpPr bwMode="auto">
          <a:xfrm>
            <a:off x="3581400" y="2679700"/>
            <a:ext cx="2133600" cy="3771900"/>
            <a:chOff x="6096000" y="2895600"/>
            <a:chExt cx="2133600" cy="3771900"/>
          </a:xfrm>
        </p:grpSpPr>
        <p:pic>
          <p:nvPicPr>
            <p:cNvPr id="165918" name="Picture 6" descr="C:\Users\JM\Desktop\karyograms670.jpg"/>
            <p:cNvPicPr>
              <a:picLocks noChangeArrowheads="1"/>
            </p:cNvPicPr>
            <p:nvPr/>
          </p:nvPicPr>
          <p:blipFill>
            <a:blip r:embed="rId4">
              <a:extLst>
                <a:ext uri="{28A0092B-C50C-407E-A947-70E740481C1C}">
                  <a14:useLocalDpi xmlns:a14="http://schemas.microsoft.com/office/drawing/2010/main" val="0"/>
                </a:ext>
              </a:extLst>
            </a:blip>
            <a:srcRect l="2388" t="17073" r="51045" b="2438"/>
            <a:stretch>
              <a:fillRect/>
            </a:stretch>
          </p:blipFill>
          <p:spPr bwMode="auto">
            <a:xfrm>
              <a:off x="6096000" y="2895600"/>
              <a:ext cx="2130552" cy="18653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5919" name="Picture 6" descr="C:\Users\JM\Desktop\karyograms670.jpg"/>
            <p:cNvPicPr>
              <a:picLocks noChangeAspect="1" noChangeArrowheads="1"/>
            </p:cNvPicPr>
            <p:nvPr/>
          </p:nvPicPr>
          <p:blipFill>
            <a:blip r:embed="rId4">
              <a:extLst>
                <a:ext uri="{28A0092B-C50C-407E-A947-70E740481C1C}">
                  <a14:useLocalDpi xmlns:a14="http://schemas.microsoft.com/office/drawing/2010/main" val="0"/>
                </a:ext>
              </a:extLst>
            </a:blip>
            <a:srcRect l="50896" t="10062" r="1343" b="4573"/>
            <a:stretch>
              <a:fillRect/>
            </a:stretch>
          </p:blipFill>
          <p:spPr bwMode="auto">
            <a:xfrm>
              <a:off x="6096000" y="4800600"/>
              <a:ext cx="2133600" cy="1866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pic>
        <p:nvPicPr>
          <p:cNvPr id="165897" name="Picture 6" descr="C:\Users\JM\Desktop\karyograms670.jpg"/>
          <p:cNvPicPr>
            <a:picLocks noChangeArrowheads="1"/>
          </p:cNvPicPr>
          <p:nvPr/>
        </p:nvPicPr>
        <p:blipFill>
          <a:blip r:embed="rId4">
            <a:extLst>
              <a:ext uri="{28A0092B-C50C-407E-A947-70E740481C1C}">
                <a14:useLocalDpi xmlns:a14="http://schemas.microsoft.com/office/drawing/2010/main" val="0"/>
              </a:ext>
            </a:extLst>
          </a:blip>
          <a:srcRect l="2388" t="17073" r="51045" b="2438"/>
          <a:stretch>
            <a:fillRect/>
          </a:stretch>
        </p:blipFill>
        <p:spPr bwMode="auto">
          <a:xfrm>
            <a:off x="1209677" y="228642"/>
            <a:ext cx="390525" cy="341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5898" name="Picture 6" descr="C:\Users\JM\Desktop\karyograms670.jpg"/>
          <p:cNvPicPr>
            <a:picLocks noChangeArrowheads="1"/>
          </p:cNvPicPr>
          <p:nvPr/>
        </p:nvPicPr>
        <p:blipFill>
          <a:blip r:embed="rId4">
            <a:extLst>
              <a:ext uri="{28A0092B-C50C-407E-A947-70E740481C1C}">
                <a14:useLocalDpi xmlns:a14="http://schemas.microsoft.com/office/drawing/2010/main" val="0"/>
              </a:ext>
            </a:extLst>
          </a:blip>
          <a:srcRect l="2388" t="17073" r="51045" b="2438"/>
          <a:stretch>
            <a:fillRect/>
          </a:stretch>
        </p:blipFill>
        <p:spPr bwMode="auto">
          <a:xfrm>
            <a:off x="1971677" y="228642"/>
            <a:ext cx="390525" cy="341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5899" name="Picture 6" descr="C:\Users\JM\Desktop\karyograms670.jpg"/>
          <p:cNvPicPr>
            <a:picLocks noChangeArrowheads="1"/>
          </p:cNvPicPr>
          <p:nvPr/>
        </p:nvPicPr>
        <p:blipFill>
          <a:blip r:embed="rId4">
            <a:extLst>
              <a:ext uri="{28A0092B-C50C-407E-A947-70E740481C1C}">
                <a14:useLocalDpi xmlns:a14="http://schemas.microsoft.com/office/drawing/2010/main" val="0"/>
              </a:ext>
            </a:extLst>
          </a:blip>
          <a:srcRect l="2388" t="17073" r="51045" b="2438"/>
          <a:stretch>
            <a:fillRect/>
          </a:stretch>
        </p:blipFill>
        <p:spPr bwMode="auto">
          <a:xfrm>
            <a:off x="2657477" y="228642"/>
            <a:ext cx="390525" cy="341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5900" name="Picture 6" descr="C:\Users\JM\Desktop\karyograms670.jpg"/>
          <p:cNvPicPr>
            <a:picLocks noChangeArrowheads="1"/>
          </p:cNvPicPr>
          <p:nvPr/>
        </p:nvPicPr>
        <p:blipFill>
          <a:blip r:embed="rId4">
            <a:extLst>
              <a:ext uri="{28A0092B-C50C-407E-A947-70E740481C1C}">
                <a14:useLocalDpi xmlns:a14="http://schemas.microsoft.com/office/drawing/2010/main" val="0"/>
              </a:ext>
            </a:extLst>
          </a:blip>
          <a:srcRect l="2388" t="17073" r="51045" b="2438"/>
          <a:stretch>
            <a:fillRect/>
          </a:stretch>
        </p:blipFill>
        <p:spPr bwMode="auto">
          <a:xfrm>
            <a:off x="3343277" y="228642"/>
            <a:ext cx="390525" cy="341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5901" name="Picture 6" descr="C:\Users\JM\Desktop\karyograms670.jpg"/>
          <p:cNvPicPr>
            <a:picLocks noChangeArrowheads="1"/>
          </p:cNvPicPr>
          <p:nvPr/>
        </p:nvPicPr>
        <p:blipFill>
          <a:blip r:embed="rId4">
            <a:extLst>
              <a:ext uri="{28A0092B-C50C-407E-A947-70E740481C1C}">
                <a14:useLocalDpi xmlns:a14="http://schemas.microsoft.com/office/drawing/2010/main" val="0"/>
              </a:ext>
            </a:extLst>
          </a:blip>
          <a:srcRect l="2388" t="17073" r="51045" b="2438"/>
          <a:stretch>
            <a:fillRect/>
          </a:stretch>
        </p:blipFill>
        <p:spPr bwMode="auto">
          <a:xfrm>
            <a:off x="4029077" y="228642"/>
            <a:ext cx="390525" cy="341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5902" name="Picture 6" descr="C:\Users\JM\Desktop\karyograms670.jpg"/>
          <p:cNvPicPr>
            <a:picLocks noChangeArrowheads="1"/>
          </p:cNvPicPr>
          <p:nvPr/>
        </p:nvPicPr>
        <p:blipFill>
          <a:blip r:embed="rId4">
            <a:extLst>
              <a:ext uri="{28A0092B-C50C-407E-A947-70E740481C1C}">
                <a14:useLocalDpi xmlns:a14="http://schemas.microsoft.com/office/drawing/2010/main" val="0"/>
              </a:ext>
            </a:extLst>
          </a:blip>
          <a:srcRect l="2388" t="17073" r="51045" b="2438"/>
          <a:stretch>
            <a:fillRect/>
          </a:stretch>
        </p:blipFill>
        <p:spPr bwMode="auto">
          <a:xfrm>
            <a:off x="4724402" y="228642"/>
            <a:ext cx="390525" cy="341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5903" name="Picture 6" descr="C:\Users\JM\Desktop\karyograms670.jpg"/>
          <p:cNvPicPr>
            <a:picLocks noChangeArrowheads="1"/>
          </p:cNvPicPr>
          <p:nvPr/>
        </p:nvPicPr>
        <p:blipFill>
          <a:blip r:embed="rId4">
            <a:extLst>
              <a:ext uri="{28A0092B-C50C-407E-A947-70E740481C1C}">
                <a14:useLocalDpi xmlns:a14="http://schemas.microsoft.com/office/drawing/2010/main" val="0"/>
              </a:ext>
            </a:extLst>
          </a:blip>
          <a:srcRect l="2388" t="17073" r="51045" b="2438"/>
          <a:stretch>
            <a:fillRect/>
          </a:stretch>
        </p:blipFill>
        <p:spPr bwMode="auto">
          <a:xfrm>
            <a:off x="6248402" y="228642"/>
            <a:ext cx="390525" cy="341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5904" name="Picture 6" descr="C:\Users\JM\Desktop\karyograms670.jpg"/>
          <p:cNvPicPr>
            <a:picLocks noChangeArrowheads="1"/>
          </p:cNvPicPr>
          <p:nvPr/>
        </p:nvPicPr>
        <p:blipFill>
          <a:blip r:embed="rId4">
            <a:extLst>
              <a:ext uri="{28A0092B-C50C-407E-A947-70E740481C1C}">
                <a14:useLocalDpi xmlns:a14="http://schemas.microsoft.com/office/drawing/2010/main" val="0"/>
              </a:ext>
            </a:extLst>
          </a:blip>
          <a:srcRect l="2388" t="17073" r="51045" b="2438"/>
          <a:stretch>
            <a:fillRect/>
          </a:stretch>
        </p:blipFill>
        <p:spPr bwMode="auto">
          <a:xfrm>
            <a:off x="7077077" y="228642"/>
            <a:ext cx="390525" cy="341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5905" name="Picture 6" descr="C:\Users\JM\Desktop\karyograms670.jpg"/>
          <p:cNvPicPr>
            <a:picLocks noChangeArrowheads="1"/>
          </p:cNvPicPr>
          <p:nvPr/>
        </p:nvPicPr>
        <p:blipFill>
          <a:blip r:embed="rId4">
            <a:extLst>
              <a:ext uri="{28A0092B-C50C-407E-A947-70E740481C1C}">
                <a14:useLocalDpi xmlns:a14="http://schemas.microsoft.com/office/drawing/2010/main" val="0"/>
              </a:ext>
            </a:extLst>
          </a:blip>
          <a:srcRect l="2388" t="17073" r="51045" b="2438"/>
          <a:stretch>
            <a:fillRect/>
          </a:stretch>
        </p:blipFill>
        <p:spPr bwMode="auto">
          <a:xfrm>
            <a:off x="8686802" y="228642"/>
            <a:ext cx="390525" cy="341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5906" name="Picture 6" descr="C:\Users\JM\Desktop\karyograms670.jpg"/>
          <p:cNvPicPr>
            <a:picLocks noChangeArrowheads="1"/>
          </p:cNvPicPr>
          <p:nvPr/>
        </p:nvPicPr>
        <p:blipFill>
          <a:blip r:embed="rId4">
            <a:extLst>
              <a:ext uri="{28A0092B-C50C-407E-A947-70E740481C1C}">
                <a14:useLocalDpi xmlns:a14="http://schemas.microsoft.com/office/drawing/2010/main" val="0"/>
              </a:ext>
            </a:extLst>
          </a:blip>
          <a:srcRect l="2388" t="17073" r="51045" b="2438"/>
          <a:stretch>
            <a:fillRect/>
          </a:stretch>
        </p:blipFill>
        <p:spPr bwMode="auto">
          <a:xfrm>
            <a:off x="8677277" y="1828800"/>
            <a:ext cx="390525" cy="341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5907" name="Picture 6" descr="C:\Users\JM\Desktop\karyograms670.jpg"/>
          <p:cNvPicPr>
            <a:picLocks noChangeArrowheads="1"/>
          </p:cNvPicPr>
          <p:nvPr/>
        </p:nvPicPr>
        <p:blipFill>
          <a:blip r:embed="rId4">
            <a:extLst>
              <a:ext uri="{28A0092B-C50C-407E-A947-70E740481C1C}">
                <a14:useLocalDpi xmlns:a14="http://schemas.microsoft.com/office/drawing/2010/main" val="0"/>
              </a:ext>
            </a:extLst>
          </a:blip>
          <a:srcRect l="2388" t="17073" r="51045" b="2438"/>
          <a:stretch>
            <a:fillRect/>
          </a:stretch>
        </p:blipFill>
        <p:spPr bwMode="auto">
          <a:xfrm>
            <a:off x="6248402" y="1828800"/>
            <a:ext cx="390525" cy="341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5908" name="Picture 6" descr="C:\Users\JM\Desktop\karyograms670.jpg"/>
          <p:cNvPicPr>
            <a:picLocks noChangeArrowheads="1"/>
          </p:cNvPicPr>
          <p:nvPr/>
        </p:nvPicPr>
        <p:blipFill>
          <a:blip r:embed="rId4">
            <a:extLst>
              <a:ext uri="{28A0092B-C50C-407E-A947-70E740481C1C}">
                <a14:useLocalDpi xmlns:a14="http://schemas.microsoft.com/office/drawing/2010/main" val="0"/>
              </a:ext>
            </a:extLst>
          </a:blip>
          <a:srcRect l="2388" t="17073" r="51045" b="2438"/>
          <a:stretch>
            <a:fillRect/>
          </a:stretch>
        </p:blipFill>
        <p:spPr bwMode="auto">
          <a:xfrm>
            <a:off x="5476876" y="1828800"/>
            <a:ext cx="390525" cy="341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5909" name="Picture 6" descr="C:\Users\JM\Desktop\karyograms670.jpg"/>
          <p:cNvPicPr>
            <a:picLocks noChangeArrowheads="1"/>
          </p:cNvPicPr>
          <p:nvPr/>
        </p:nvPicPr>
        <p:blipFill>
          <a:blip r:embed="rId4">
            <a:extLst>
              <a:ext uri="{28A0092B-C50C-407E-A947-70E740481C1C}">
                <a14:useLocalDpi xmlns:a14="http://schemas.microsoft.com/office/drawing/2010/main" val="0"/>
              </a:ext>
            </a:extLst>
          </a:blip>
          <a:srcRect l="2388" t="17073" r="51045" b="2438"/>
          <a:stretch>
            <a:fillRect/>
          </a:stretch>
        </p:blipFill>
        <p:spPr bwMode="auto">
          <a:xfrm>
            <a:off x="4724402" y="1828800"/>
            <a:ext cx="390525" cy="341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5910" name="Picture 6" descr="C:\Users\JM\Desktop\karyograms670.jpg"/>
          <p:cNvPicPr>
            <a:picLocks noChangeArrowheads="1"/>
          </p:cNvPicPr>
          <p:nvPr/>
        </p:nvPicPr>
        <p:blipFill>
          <a:blip r:embed="rId4">
            <a:extLst>
              <a:ext uri="{28A0092B-C50C-407E-A947-70E740481C1C}">
                <a14:useLocalDpi xmlns:a14="http://schemas.microsoft.com/office/drawing/2010/main" val="0"/>
              </a:ext>
            </a:extLst>
          </a:blip>
          <a:srcRect l="2388" t="17073" r="51045" b="2438"/>
          <a:stretch>
            <a:fillRect/>
          </a:stretch>
        </p:blipFill>
        <p:spPr bwMode="auto">
          <a:xfrm>
            <a:off x="4029077" y="1828800"/>
            <a:ext cx="390525" cy="341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5911" name="Picture 6" descr="C:\Users\JM\Desktop\karyograms670.jpg"/>
          <p:cNvPicPr>
            <a:picLocks noChangeArrowheads="1"/>
          </p:cNvPicPr>
          <p:nvPr/>
        </p:nvPicPr>
        <p:blipFill>
          <a:blip r:embed="rId4">
            <a:extLst>
              <a:ext uri="{28A0092B-C50C-407E-A947-70E740481C1C}">
                <a14:useLocalDpi xmlns:a14="http://schemas.microsoft.com/office/drawing/2010/main" val="0"/>
              </a:ext>
            </a:extLst>
          </a:blip>
          <a:srcRect l="2388" t="17073" r="51045" b="2438"/>
          <a:stretch>
            <a:fillRect/>
          </a:stretch>
        </p:blipFill>
        <p:spPr bwMode="auto">
          <a:xfrm>
            <a:off x="2428877" y="1828800"/>
            <a:ext cx="390525" cy="341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5912" name="Picture 6" descr="C:\Users\JM\Desktop\karyograms670.jpg"/>
          <p:cNvPicPr>
            <a:picLocks noChangeArrowheads="1"/>
          </p:cNvPicPr>
          <p:nvPr/>
        </p:nvPicPr>
        <p:blipFill>
          <a:blip r:embed="rId4">
            <a:extLst>
              <a:ext uri="{28A0092B-C50C-407E-A947-70E740481C1C}">
                <a14:useLocalDpi xmlns:a14="http://schemas.microsoft.com/office/drawing/2010/main" val="0"/>
              </a:ext>
            </a:extLst>
          </a:blip>
          <a:srcRect l="2388" t="17073" r="51045" b="2438"/>
          <a:stretch>
            <a:fillRect/>
          </a:stretch>
        </p:blipFill>
        <p:spPr bwMode="auto">
          <a:xfrm>
            <a:off x="1600202" y="1828800"/>
            <a:ext cx="390525" cy="341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5913" name="Picture 6" descr="C:\Users\JM\Desktop\karyograms670.jpg"/>
          <p:cNvPicPr>
            <a:picLocks noChangeArrowheads="1"/>
          </p:cNvPicPr>
          <p:nvPr/>
        </p:nvPicPr>
        <p:blipFill>
          <a:blip r:embed="rId4">
            <a:extLst>
              <a:ext uri="{28A0092B-C50C-407E-A947-70E740481C1C}">
                <a14:useLocalDpi xmlns:a14="http://schemas.microsoft.com/office/drawing/2010/main" val="0"/>
              </a:ext>
            </a:extLst>
          </a:blip>
          <a:srcRect l="2388" t="17073" r="51045" b="2438"/>
          <a:stretch>
            <a:fillRect/>
          </a:stretch>
        </p:blipFill>
        <p:spPr bwMode="auto">
          <a:xfrm>
            <a:off x="838202" y="1828800"/>
            <a:ext cx="390525" cy="341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5914" name="Picture 6" descr="C:\Users\JM\Desktop\karyograms670.jpg"/>
          <p:cNvPicPr>
            <a:picLocks noChangeArrowheads="1"/>
          </p:cNvPicPr>
          <p:nvPr/>
        </p:nvPicPr>
        <p:blipFill>
          <a:blip r:embed="rId4">
            <a:extLst>
              <a:ext uri="{28A0092B-C50C-407E-A947-70E740481C1C}">
                <a14:useLocalDpi xmlns:a14="http://schemas.microsoft.com/office/drawing/2010/main" val="0"/>
              </a:ext>
            </a:extLst>
          </a:blip>
          <a:srcRect l="2388" t="17073" r="51045" b="2438"/>
          <a:stretch>
            <a:fillRect/>
          </a:stretch>
        </p:blipFill>
        <p:spPr bwMode="auto">
          <a:xfrm>
            <a:off x="76202" y="2133642"/>
            <a:ext cx="390525" cy="341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165915" name="Group 20"/>
          <p:cNvGrpSpPr>
            <a:grpSpLocks/>
          </p:cNvGrpSpPr>
          <p:nvPr/>
        </p:nvGrpSpPr>
        <p:grpSpPr bwMode="auto">
          <a:xfrm>
            <a:off x="3267076" y="1828842"/>
            <a:ext cx="390525" cy="722313"/>
            <a:chOff x="7162800" y="1868146"/>
            <a:chExt cx="390462" cy="722654"/>
          </a:xfrm>
        </p:grpSpPr>
        <p:pic>
          <p:nvPicPr>
            <p:cNvPr id="165916" name="Picture 6" descr="C:\Users\JM\Desktop\karyograms670.jpg"/>
            <p:cNvPicPr>
              <a:picLocks noChangeArrowheads="1"/>
            </p:cNvPicPr>
            <p:nvPr/>
          </p:nvPicPr>
          <p:blipFill>
            <a:blip r:embed="rId4">
              <a:extLst>
                <a:ext uri="{28A0092B-C50C-407E-A947-70E740481C1C}">
                  <a14:useLocalDpi xmlns:a14="http://schemas.microsoft.com/office/drawing/2010/main" val="0"/>
                </a:ext>
              </a:extLst>
            </a:blip>
            <a:srcRect l="2388" t="17073" r="51045" b="2438"/>
            <a:stretch>
              <a:fillRect/>
            </a:stretch>
          </p:blipFill>
          <p:spPr bwMode="auto">
            <a:xfrm>
              <a:off x="7162800" y="1868146"/>
              <a:ext cx="389904" cy="341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5917" name="Picture 6" descr="C:\Users\JM\Desktop\karyograms670.jpg"/>
            <p:cNvPicPr>
              <a:picLocks noChangeAspect="1" noChangeArrowheads="1"/>
            </p:cNvPicPr>
            <p:nvPr/>
          </p:nvPicPr>
          <p:blipFill>
            <a:blip r:embed="rId4">
              <a:extLst>
                <a:ext uri="{28A0092B-C50C-407E-A947-70E740481C1C}">
                  <a14:useLocalDpi xmlns:a14="http://schemas.microsoft.com/office/drawing/2010/main" val="0"/>
                </a:ext>
              </a:extLst>
            </a:blip>
            <a:srcRect l="50896" t="10062" r="1343" b="4573"/>
            <a:stretch>
              <a:fillRect/>
            </a:stretch>
          </p:blipFill>
          <p:spPr bwMode="auto">
            <a:xfrm>
              <a:off x="7162800" y="2249146"/>
              <a:ext cx="390462" cy="3416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Tree>
    <p:extLst>
      <p:ext uri="{BB962C8B-B14F-4D97-AF65-F5344CB8AC3E}">
        <p14:creationId xmlns:p14="http://schemas.microsoft.com/office/powerpoint/2010/main" val="2871249344"/>
      </p:ext>
    </p:extLst>
  </p:cSld>
  <p:clrMapOvr>
    <a:masterClrMapping/>
  </p:clrMapOvr>
  <p:transition advTm="18895"/>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Picture 5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54393" y="5833976"/>
            <a:ext cx="2320061" cy="426481"/>
          </a:xfrm>
          <a:prstGeom prst="rect">
            <a:avLst/>
          </a:prstGeom>
        </p:spPr>
      </p:pic>
      <p:pic>
        <p:nvPicPr>
          <p:cNvPr id="59" name="Picture 5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38497" y="1263334"/>
            <a:ext cx="2320061" cy="426481"/>
          </a:xfrm>
          <a:prstGeom prst="rect">
            <a:avLst/>
          </a:prstGeom>
        </p:spPr>
      </p:pic>
      <p:sp>
        <p:nvSpPr>
          <p:cNvPr id="85" name="TextBox 84"/>
          <p:cNvSpPr txBox="1"/>
          <p:nvPr/>
        </p:nvSpPr>
        <p:spPr>
          <a:xfrm>
            <a:off x="6390976" y="3633882"/>
            <a:ext cx="1283300" cy="276999"/>
          </a:xfrm>
          <a:prstGeom prst="rect">
            <a:avLst/>
          </a:prstGeom>
          <a:noFill/>
        </p:spPr>
        <p:txBody>
          <a:bodyPr wrap="none" rtlCol="0">
            <a:spAutoFit/>
          </a:bodyPr>
          <a:lstStyle/>
          <a:p>
            <a:r>
              <a:rPr lang="en-US" sz="1200" dirty="0" smtClean="0">
                <a:solidFill>
                  <a:srgbClr val="000090"/>
                </a:solidFill>
                <a:latin typeface="Helvetica"/>
                <a:cs typeface="Helvetica"/>
              </a:rPr>
              <a:t>Different </a:t>
            </a:r>
            <a:r>
              <a:rPr lang="en-US" sz="1200" dirty="0" err="1" smtClean="0">
                <a:solidFill>
                  <a:srgbClr val="000090"/>
                </a:solidFill>
                <a:latin typeface="Helvetica"/>
                <a:cs typeface="Helvetica"/>
              </a:rPr>
              <a:t>ePDPs</a:t>
            </a:r>
            <a:endParaRPr lang="en-US" sz="1200" dirty="0">
              <a:solidFill>
                <a:srgbClr val="000090"/>
              </a:solidFill>
              <a:latin typeface="Helvetica"/>
              <a:cs typeface="Helvetica"/>
            </a:endParaRPr>
          </a:p>
        </p:txBody>
      </p:sp>
      <p:sp>
        <p:nvSpPr>
          <p:cNvPr id="76" name="TextBox 75"/>
          <p:cNvSpPr txBox="1"/>
          <p:nvPr/>
        </p:nvSpPr>
        <p:spPr>
          <a:xfrm>
            <a:off x="4970708" y="3981309"/>
            <a:ext cx="829733" cy="276999"/>
          </a:xfrm>
          <a:prstGeom prst="rect">
            <a:avLst/>
          </a:prstGeom>
          <a:solidFill>
            <a:schemeClr val="bg1"/>
          </a:solidFill>
        </p:spPr>
        <p:txBody>
          <a:bodyPr wrap="square" rtlCol="0">
            <a:spAutoFit/>
          </a:bodyPr>
          <a:lstStyle/>
          <a:p>
            <a:r>
              <a:rPr lang="en-US" sz="1200" dirty="0" smtClean="0">
                <a:latin typeface="Helvetica"/>
                <a:cs typeface="Helvetica"/>
              </a:rPr>
              <a:t>1</a:t>
            </a:r>
            <a:r>
              <a:rPr lang="en-US" sz="1200" baseline="30000" dirty="0" smtClean="0">
                <a:latin typeface="Helvetica"/>
                <a:cs typeface="Helvetica"/>
              </a:rPr>
              <a:t>st</a:t>
            </a:r>
            <a:r>
              <a:rPr lang="en-US" sz="1200" dirty="0" smtClean="0">
                <a:latin typeface="Helvetica"/>
                <a:cs typeface="Helvetica"/>
              </a:rPr>
              <a:t> </a:t>
            </a:r>
            <a:r>
              <a:rPr lang="en-US" sz="1200" dirty="0" err="1">
                <a:latin typeface="Helvetica"/>
                <a:cs typeface="Helvetica"/>
              </a:rPr>
              <a:t>e</a:t>
            </a:r>
            <a:r>
              <a:rPr lang="en-US" sz="1200" dirty="0" err="1" smtClean="0">
                <a:latin typeface="Helvetica"/>
                <a:cs typeface="Helvetica"/>
              </a:rPr>
              <a:t>PDP</a:t>
            </a:r>
            <a:endParaRPr lang="en-US" sz="1200" dirty="0">
              <a:latin typeface="Helvetica"/>
              <a:cs typeface="Helvetica"/>
            </a:endParaRPr>
          </a:p>
        </p:txBody>
      </p:sp>
      <p:sp>
        <p:nvSpPr>
          <p:cNvPr id="77" name="TextBox 76"/>
          <p:cNvSpPr txBox="1"/>
          <p:nvPr/>
        </p:nvSpPr>
        <p:spPr>
          <a:xfrm>
            <a:off x="5835336" y="3978217"/>
            <a:ext cx="829733" cy="276999"/>
          </a:xfrm>
          <a:prstGeom prst="rect">
            <a:avLst/>
          </a:prstGeom>
          <a:solidFill>
            <a:schemeClr val="bg1"/>
          </a:solidFill>
        </p:spPr>
        <p:txBody>
          <a:bodyPr wrap="square" rtlCol="0">
            <a:spAutoFit/>
          </a:bodyPr>
          <a:lstStyle/>
          <a:p>
            <a:r>
              <a:rPr lang="en-US" sz="1200" dirty="0" smtClean="0">
                <a:latin typeface="Helvetica"/>
                <a:cs typeface="Helvetica"/>
              </a:rPr>
              <a:t>2</a:t>
            </a:r>
            <a:r>
              <a:rPr lang="en-US" sz="1200" baseline="30000" dirty="0" smtClean="0">
                <a:latin typeface="Helvetica"/>
                <a:cs typeface="Helvetica"/>
              </a:rPr>
              <a:t>nd</a:t>
            </a:r>
            <a:r>
              <a:rPr lang="en-US" sz="1200" dirty="0" smtClean="0">
                <a:latin typeface="Helvetica"/>
                <a:cs typeface="Helvetica"/>
              </a:rPr>
              <a:t> </a:t>
            </a:r>
            <a:r>
              <a:rPr lang="en-US" sz="1200" dirty="0" err="1">
                <a:latin typeface="Helvetica"/>
                <a:cs typeface="Helvetica"/>
              </a:rPr>
              <a:t>e</a:t>
            </a:r>
            <a:r>
              <a:rPr lang="en-US" sz="1200" dirty="0" err="1" smtClean="0">
                <a:latin typeface="Helvetica"/>
                <a:cs typeface="Helvetica"/>
              </a:rPr>
              <a:t>PDP</a:t>
            </a:r>
            <a:endParaRPr lang="en-US" sz="1200" dirty="0">
              <a:latin typeface="Helvetica"/>
              <a:cs typeface="Helvetica"/>
            </a:endParaRPr>
          </a:p>
        </p:txBody>
      </p:sp>
      <p:sp>
        <p:nvSpPr>
          <p:cNvPr id="78" name="TextBox 77"/>
          <p:cNvSpPr txBox="1"/>
          <p:nvPr/>
        </p:nvSpPr>
        <p:spPr>
          <a:xfrm>
            <a:off x="6711676" y="3959433"/>
            <a:ext cx="829733" cy="276999"/>
          </a:xfrm>
          <a:prstGeom prst="rect">
            <a:avLst/>
          </a:prstGeom>
          <a:solidFill>
            <a:schemeClr val="bg1"/>
          </a:solidFill>
        </p:spPr>
        <p:txBody>
          <a:bodyPr wrap="square" rtlCol="0">
            <a:spAutoFit/>
          </a:bodyPr>
          <a:lstStyle/>
          <a:p>
            <a:r>
              <a:rPr lang="en-US" sz="1200" dirty="0" smtClean="0">
                <a:latin typeface="Helvetica"/>
                <a:cs typeface="Helvetica"/>
              </a:rPr>
              <a:t>3</a:t>
            </a:r>
            <a:r>
              <a:rPr lang="en-US" sz="1200" baseline="30000" dirty="0" smtClean="0">
                <a:latin typeface="Helvetica"/>
                <a:cs typeface="Helvetica"/>
              </a:rPr>
              <a:t>rd</a:t>
            </a:r>
            <a:r>
              <a:rPr lang="en-US" sz="1200" dirty="0" smtClean="0">
                <a:latin typeface="Helvetica"/>
                <a:cs typeface="Helvetica"/>
              </a:rPr>
              <a:t> </a:t>
            </a:r>
            <a:r>
              <a:rPr lang="en-US" sz="1200" dirty="0" err="1">
                <a:latin typeface="Helvetica"/>
                <a:cs typeface="Helvetica"/>
              </a:rPr>
              <a:t>e</a:t>
            </a:r>
            <a:r>
              <a:rPr lang="en-US" sz="1200" dirty="0" err="1" smtClean="0">
                <a:latin typeface="Helvetica"/>
                <a:cs typeface="Helvetica"/>
              </a:rPr>
              <a:t>PDP</a:t>
            </a:r>
            <a:endParaRPr lang="en-US" sz="1200" dirty="0">
              <a:latin typeface="Helvetica"/>
              <a:cs typeface="Helvetica"/>
            </a:endParaRPr>
          </a:p>
        </p:txBody>
      </p:sp>
      <p:sp>
        <p:nvSpPr>
          <p:cNvPr id="79" name="TextBox 78"/>
          <p:cNvSpPr txBox="1"/>
          <p:nvPr/>
        </p:nvSpPr>
        <p:spPr>
          <a:xfrm>
            <a:off x="7484619" y="3974228"/>
            <a:ext cx="829733" cy="276999"/>
          </a:xfrm>
          <a:prstGeom prst="rect">
            <a:avLst/>
          </a:prstGeom>
          <a:solidFill>
            <a:schemeClr val="bg1"/>
          </a:solidFill>
        </p:spPr>
        <p:txBody>
          <a:bodyPr wrap="square" rtlCol="0">
            <a:spAutoFit/>
          </a:bodyPr>
          <a:lstStyle/>
          <a:p>
            <a:r>
              <a:rPr lang="en-US" sz="1200" dirty="0" smtClean="0">
                <a:latin typeface="Helvetica"/>
                <a:cs typeface="Helvetica"/>
              </a:rPr>
              <a:t>4</a:t>
            </a:r>
            <a:r>
              <a:rPr lang="en-US" sz="1200" baseline="30000" dirty="0" smtClean="0">
                <a:latin typeface="Helvetica"/>
                <a:cs typeface="Helvetica"/>
              </a:rPr>
              <a:t>th</a:t>
            </a:r>
            <a:r>
              <a:rPr lang="en-US" sz="1200" dirty="0" smtClean="0">
                <a:latin typeface="Helvetica"/>
                <a:cs typeface="Helvetica"/>
              </a:rPr>
              <a:t> </a:t>
            </a:r>
            <a:r>
              <a:rPr lang="en-US" sz="1200" dirty="0" err="1">
                <a:latin typeface="Helvetica"/>
                <a:cs typeface="Helvetica"/>
              </a:rPr>
              <a:t>e</a:t>
            </a:r>
            <a:r>
              <a:rPr lang="en-US" sz="1200" dirty="0" err="1" smtClean="0">
                <a:latin typeface="Helvetica"/>
                <a:cs typeface="Helvetica"/>
              </a:rPr>
              <a:t>PDP</a:t>
            </a:r>
            <a:endParaRPr lang="en-US" sz="1200" dirty="0">
              <a:latin typeface="Helvetica"/>
              <a:cs typeface="Helvetica"/>
            </a:endParaRPr>
          </a:p>
        </p:txBody>
      </p:sp>
      <p:sp>
        <p:nvSpPr>
          <p:cNvPr id="83" name="TextBox 82"/>
          <p:cNvSpPr txBox="1"/>
          <p:nvPr/>
        </p:nvSpPr>
        <p:spPr>
          <a:xfrm rot="16200000">
            <a:off x="4328155" y="4350858"/>
            <a:ext cx="978828" cy="261610"/>
          </a:xfrm>
          <a:prstGeom prst="rect">
            <a:avLst/>
          </a:prstGeom>
          <a:solidFill>
            <a:schemeClr val="bg1"/>
          </a:solidFill>
        </p:spPr>
        <p:txBody>
          <a:bodyPr wrap="square" rtlCol="0">
            <a:spAutoFit/>
          </a:bodyPr>
          <a:lstStyle/>
          <a:p>
            <a:r>
              <a:rPr lang="en-US" sz="1050" dirty="0" smtClean="0">
                <a:latin typeface="Helvetica"/>
                <a:cs typeface="Helvetica"/>
              </a:rPr>
              <a:t>Expression</a:t>
            </a:r>
            <a:endParaRPr lang="en-US" sz="1050" dirty="0">
              <a:latin typeface="Helvetica"/>
              <a:cs typeface="Helvetica"/>
            </a:endParaRPr>
          </a:p>
        </p:txBody>
      </p:sp>
      <p:grpSp>
        <p:nvGrpSpPr>
          <p:cNvPr id="38" name="Group 37"/>
          <p:cNvGrpSpPr/>
          <p:nvPr/>
        </p:nvGrpSpPr>
        <p:grpSpPr>
          <a:xfrm>
            <a:off x="4749333" y="2343915"/>
            <a:ext cx="4261802" cy="1411270"/>
            <a:chOff x="663960" y="4768004"/>
            <a:chExt cx="4261802" cy="1411270"/>
          </a:xfrm>
        </p:grpSpPr>
        <p:grpSp>
          <p:nvGrpSpPr>
            <p:cNvPr id="62" name="Group 61"/>
            <p:cNvGrpSpPr/>
            <p:nvPr/>
          </p:nvGrpSpPr>
          <p:grpSpPr>
            <a:xfrm>
              <a:off x="663960" y="4768004"/>
              <a:ext cx="3959767" cy="1411270"/>
              <a:chOff x="-2354" y="2180139"/>
              <a:chExt cx="3459516" cy="1232980"/>
            </a:xfrm>
          </p:grpSpPr>
          <p:sp>
            <p:nvSpPr>
              <p:cNvPr id="64" name="TextBox 63"/>
              <p:cNvSpPr txBox="1"/>
              <p:nvPr/>
            </p:nvSpPr>
            <p:spPr>
              <a:xfrm>
                <a:off x="185375" y="2331008"/>
                <a:ext cx="708664" cy="242005"/>
              </a:xfrm>
              <a:prstGeom prst="rect">
                <a:avLst/>
              </a:prstGeom>
              <a:solidFill>
                <a:schemeClr val="bg1"/>
              </a:solidFill>
            </p:spPr>
            <p:txBody>
              <a:bodyPr wrap="square" rtlCol="0">
                <a:spAutoFit/>
              </a:bodyPr>
              <a:lstStyle/>
              <a:p>
                <a:r>
                  <a:rPr lang="en-US" sz="1200" dirty="0" smtClean="0">
                    <a:latin typeface="Helvetica"/>
                    <a:cs typeface="Helvetica"/>
                  </a:rPr>
                  <a:t>1</a:t>
                </a:r>
                <a:r>
                  <a:rPr lang="en-US" sz="1200" baseline="30000" dirty="0" smtClean="0">
                    <a:latin typeface="Helvetica"/>
                    <a:cs typeface="Helvetica"/>
                  </a:rPr>
                  <a:t>st</a:t>
                </a:r>
                <a:r>
                  <a:rPr lang="en-US" sz="1200" dirty="0" smtClean="0">
                    <a:latin typeface="Helvetica"/>
                    <a:cs typeface="Helvetica"/>
                  </a:rPr>
                  <a:t> </a:t>
                </a:r>
                <a:r>
                  <a:rPr lang="en-US" sz="1200" dirty="0" err="1">
                    <a:latin typeface="Helvetica"/>
                    <a:cs typeface="Helvetica"/>
                  </a:rPr>
                  <a:t>e</a:t>
                </a:r>
                <a:r>
                  <a:rPr lang="en-US" sz="1200" dirty="0" err="1" smtClean="0">
                    <a:latin typeface="Helvetica"/>
                    <a:cs typeface="Helvetica"/>
                  </a:rPr>
                  <a:t>PDP</a:t>
                </a:r>
                <a:endParaRPr lang="en-US" sz="1200" dirty="0">
                  <a:latin typeface="Helvetica"/>
                  <a:cs typeface="Helvetica"/>
                </a:endParaRPr>
              </a:p>
            </p:txBody>
          </p:sp>
          <p:sp>
            <p:nvSpPr>
              <p:cNvPr id="65" name="TextBox 64"/>
              <p:cNvSpPr txBox="1"/>
              <p:nvPr/>
            </p:nvSpPr>
            <p:spPr>
              <a:xfrm rot="16200000">
                <a:off x="-360963" y="2552531"/>
                <a:ext cx="978828" cy="261610"/>
              </a:xfrm>
              <a:prstGeom prst="rect">
                <a:avLst/>
              </a:prstGeom>
              <a:solidFill>
                <a:schemeClr val="bg1"/>
              </a:solidFill>
            </p:spPr>
            <p:txBody>
              <a:bodyPr wrap="square" rtlCol="0">
                <a:spAutoFit/>
              </a:bodyPr>
              <a:lstStyle/>
              <a:p>
                <a:r>
                  <a:rPr lang="en-US" sz="1050" dirty="0" smtClean="0">
                    <a:latin typeface="Helvetica"/>
                    <a:cs typeface="Helvetica"/>
                  </a:rPr>
                  <a:t>Expression</a:t>
                </a:r>
                <a:endParaRPr lang="en-US" sz="1050" dirty="0">
                  <a:latin typeface="Helvetica"/>
                  <a:cs typeface="Helvetica"/>
                </a:endParaRPr>
              </a:p>
            </p:txBody>
          </p:sp>
          <p:sp>
            <p:nvSpPr>
              <p:cNvPr id="72" name="Rectangle 71"/>
              <p:cNvSpPr/>
              <p:nvPr/>
            </p:nvSpPr>
            <p:spPr>
              <a:xfrm>
                <a:off x="2552898" y="2305083"/>
                <a:ext cx="112053" cy="110803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3" name="Rectangle 72"/>
              <p:cNvSpPr/>
              <p:nvPr/>
            </p:nvSpPr>
            <p:spPr>
              <a:xfrm>
                <a:off x="3345109" y="2180139"/>
                <a:ext cx="112053" cy="110803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6" name="TextBox 65"/>
              <p:cNvSpPr txBox="1"/>
              <p:nvPr/>
            </p:nvSpPr>
            <p:spPr>
              <a:xfrm>
                <a:off x="926692" y="2327916"/>
                <a:ext cx="829733" cy="276999"/>
              </a:xfrm>
              <a:prstGeom prst="rect">
                <a:avLst/>
              </a:prstGeom>
              <a:solidFill>
                <a:schemeClr val="bg1"/>
              </a:solidFill>
            </p:spPr>
            <p:txBody>
              <a:bodyPr wrap="square" rtlCol="0">
                <a:spAutoFit/>
              </a:bodyPr>
              <a:lstStyle/>
              <a:p>
                <a:r>
                  <a:rPr lang="en-US" sz="1200" dirty="0" smtClean="0">
                    <a:latin typeface="Helvetica"/>
                    <a:cs typeface="Helvetica"/>
                  </a:rPr>
                  <a:t>2</a:t>
                </a:r>
                <a:r>
                  <a:rPr lang="en-US" sz="1200" baseline="30000" dirty="0" smtClean="0">
                    <a:latin typeface="Helvetica"/>
                    <a:cs typeface="Helvetica"/>
                  </a:rPr>
                  <a:t>nd</a:t>
                </a:r>
                <a:r>
                  <a:rPr lang="en-US" sz="1200" dirty="0" smtClean="0">
                    <a:latin typeface="Helvetica"/>
                    <a:cs typeface="Helvetica"/>
                  </a:rPr>
                  <a:t> </a:t>
                </a:r>
                <a:r>
                  <a:rPr lang="en-US" sz="1200" dirty="0" err="1">
                    <a:latin typeface="Helvetica"/>
                    <a:cs typeface="Helvetica"/>
                  </a:rPr>
                  <a:t>e</a:t>
                </a:r>
                <a:r>
                  <a:rPr lang="en-US" sz="1200" dirty="0" err="1" smtClean="0">
                    <a:latin typeface="Helvetica"/>
                    <a:cs typeface="Helvetica"/>
                  </a:rPr>
                  <a:t>PDP</a:t>
                </a:r>
                <a:endParaRPr lang="en-US" sz="1200" dirty="0">
                  <a:latin typeface="Helvetica"/>
                  <a:cs typeface="Helvetica"/>
                </a:endParaRPr>
              </a:p>
            </p:txBody>
          </p:sp>
          <p:sp>
            <p:nvSpPr>
              <p:cNvPr id="67" name="TextBox 66"/>
              <p:cNvSpPr txBox="1"/>
              <p:nvPr/>
            </p:nvSpPr>
            <p:spPr>
              <a:xfrm>
                <a:off x="1650316" y="2309132"/>
                <a:ext cx="829733" cy="276999"/>
              </a:xfrm>
              <a:prstGeom prst="rect">
                <a:avLst/>
              </a:prstGeom>
              <a:solidFill>
                <a:schemeClr val="bg1"/>
              </a:solidFill>
            </p:spPr>
            <p:txBody>
              <a:bodyPr wrap="square" rtlCol="0">
                <a:spAutoFit/>
              </a:bodyPr>
              <a:lstStyle/>
              <a:p>
                <a:r>
                  <a:rPr lang="en-US" sz="1200" dirty="0" smtClean="0">
                    <a:latin typeface="Helvetica"/>
                    <a:cs typeface="Helvetica"/>
                  </a:rPr>
                  <a:t>3</a:t>
                </a:r>
                <a:r>
                  <a:rPr lang="en-US" sz="1200" baseline="30000" dirty="0" smtClean="0">
                    <a:latin typeface="Helvetica"/>
                    <a:cs typeface="Helvetica"/>
                  </a:rPr>
                  <a:t>rd</a:t>
                </a:r>
                <a:r>
                  <a:rPr lang="en-US" sz="1200" dirty="0" smtClean="0">
                    <a:latin typeface="Helvetica"/>
                    <a:cs typeface="Helvetica"/>
                  </a:rPr>
                  <a:t> </a:t>
                </a:r>
                <a:r>
                  <a:rPr lang="en-US" sz="1200" dirty="0" err="1">
                    <a:latin typeface="Helvetica"/>
                    <a:cs typeface="Helvetica"/>
                  </a:rPr>
                  <a:t>e</a:t>
                </a:r>
                <a:r>
                  <a:rPr lang="en-US" sz="1200" dirty="0" err="1" smtClean="0">
                    <a:latin typeface="Helvetica"/>
                    <a:cs typeface="Helvetica"/>
                  </a:rPr>
                  <a:t>PDP</a:t>
                </a:r>
                <a:endParaRPr lang="en-US" sz="1200" dirty="0">
                  <a:latin typeface="Helvetica"/>
                  <a:cs typeface="Helvetica"/>
                </a:endParaRPr>
              </a:p>
            </p:txBody>
          </p:sp>
          <p:sp>
            <p:nvSpPr>
              <p:cNvPr id="68" name="TextBox 67"/>
              <p:cNvSpPr txBox="1"/>
              <p:nvPr/>
            </p:nvSpPr>
            <p:spPr>
              <a:xfrm>
                <a:off x="2355183" y="2323927"/>
                <a:ext cx="715930" cy="242005"/>
              </a:xfrm>
              <a:prstGeom prst="rect">
                <a:avLst/>
              </a:prstGeom>
              <a:solidFill>
                <a:schemeClr val="bg1"/>
              </a:solidFill>
            </p:spPr>
            <p:txBody>
              <a:bodyPr wrap="square" rtlCol="0">
                <a:spAutoFit/>
              </a:bodyPr>
              <a:lstStyle/>
              <a:p>
                <a:r>
                  <a:rPr lang="en-US" sz="1200" dirty="0" smtClean="0">
                    <a:latin typeface="Helvetica"/>
                    <a:cs typeface="Helvetica"/>
                  </a:rPr>
                  <a:t>4</a:t>
                </a:r>
                <a:r>
                  <a:rPr lang="en-US" sz="1200" baseline="30000" dirty="0" smtClean="0">
                    <a:latin typeface="Helvetica"/>
                    <a:cs typeface="Helvetica"/>
                  </a:rPr>
                  <a:t>th</a:t>
                </a:r>
                <a:r>
                  <a:rPr lang="en-US" sz="1200" dirty="0" smtClean="0">
                    <a:latin typeface="Helvetica"/>
                    <a:cs typeface="Helvetica"/>
                  </a:rPr>
                  <a:t> </a:t>
                </a:r>
                <a:r>
                  <a:rPr lang="en-US" sz="1200" dirty="0" err="1">
                    <a:latin typeface="Helvetica"/>
                    <a:cs typeface="Helvetica"/>
                  </a:rPr>
                  <a:t>e</a:t>
                </a:r>
                <a:r>
                  <a:rPr lang="en-US" sz="1200" dirty="0" err="1" smtClean="0">
                    <a:latin typeface="Helvetica"/>
                    <a:cs typeface="Helvetica"/>
                  </a:rPr>
                  <a:t>PDP</a:t>
                </a:r>
                <a:endParaRPr lang="en-US" sz="1200" dirty="0">
                  <a:latin typeface="Helvetica"/>
                  <a:cs typeface="Helvetica"/>
                </a:endParaRPr>
              </a:p>
            </p:txBody>
          </p:sp>
        </p:grpSp>
        <p:sp>
          <p:nvSpPr>
            <p:cNvPr id="84" name="Rectangle 83"/>
            <p:cNvSpPr/>
            <p:nvPr/>
          </p:nvSpPr>
          <p:spPr>
            <a:xfrm>
              <a:off x="663960" y="4844204"/>
              <a:ext cx="4261802" cy="1219200"/>
            </a:xfrm>
            <a:prstGeom prst="rect">
              <a:avLst/>
            </a:prstGeom>
            <a:noFill/>
            <a:ln w="12700" cmpd="sng">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5" name="Group 24"/>
          <p:cNvGrpSpPr/>
          <p:nvPr/>
        </p:nvGrpSpPr>
        <p:grpSpPr>
          <a:xfrm>
            <a:off x="271274" y="3928959"/>
            <a:ext cx="3941622" cy="1283133"/>
            <a:chOff x="-2432431" y="2201794"/>
            <a:chExt cx="3941622" cy="1283133"/>
          </a:xfrm>
        </p:grpSpPr>
        <p:grpSp>
          <p:nvGrpSpPr>
            <p:cNvPr id="14" name="Group 13"/>
            <p:cNvGrpSpPr/>
            <p:nvPr/>
          </p:nvGrpSpPr>
          <p:grpSpPr>
            <a:xfrm>
              <a:off x="-2432431" y="2214283"/>
              <a:ext cx="3941622" cy="1270644"/>
              <a:chOff x="4885267" y="1539503"/>
              <a:chExt cx="3941622" cy="1270644"/>
            </a:xfrm>
          </p:grpSpPr>
          <p:pic>
            <p:nvPicPr>
              <p:cNvPr id="15" name="Picture 5"/>
              <p:cNvPicPr>
                <a:picLocks noChangeAspect="1" noChangeArrowheads="1"/>
              </p:cNvPicPr>
              <p:nvPr/>
            </p:nvPicPr>
            <p:blipFill>
              <a:blip r:embed="rId4"/>
              <a:srcRect t="37048" b="36666"/>
              <a:stretch>
                <a:fillRect/>
              </a:stretch>
            </p:blipFill>
            <p:spPr bwMode="auto">
              <a:xfrm>
                <a:off x="4988837" y="1664763"/>
                <a:ext cx="3795862" cy="1022771"/>
              </a:xfrm>
              <a:prstGeom prst="rect">
                <a:avLst/>
              </a:prstGeom>
              <a:noFill/>
              <a:ln w="9525">
                <a:noFill/>
                <a:miter lim="800000"/>
                <a:headEnd/>
                <a:tailEnd/>
              </a:ln>
            </p:spPr>
          </p:pic>
          <p:sp>
            <p:nvSpPr>
              <p:cNvPr id="16" name="TextBox 15"/>
              <p:cNvSpPr txBox="1"/>
              <p:nvPr/>
            </p:nvSpPr>
            <p:spPr>
              <a:xfrm>
                <a:off x="5094828" y="1539503"/>
                <a:ext cx="753533" cy="276999"/>
              </a:xfrm>
              <a:prstGeom prst="rect">
                <a:avLst/>
              </a:prstGeom>
              <a:solidFill>
                <a:schemeClr val="bg1"/>
              </a:solidFill>
            </p:spPr>
            <p:txBody>
              <a:bodyPr wrap="square" rtlCol="0">
                <a:spAutoFit/>
              </a:bodyPr>
              <a:lstStyle/>
              <a:p>
                <a:r>
                  <a:rPr lang="en-US" sz="1200" dirty="0" smtClean="0">
                    <a:latin typeface="Helvetica"/>
                    <a:cs typeface="Helvetica"/>
                  </a:rPr>
                  <a:t>1</a:t>
                </a:r>
                <a:r>
                  <a:rPr lang="en-US" sz="1200" baseline="30000" dirty="0" smtClean="0">
                    <a:latin typeface="Helvetica"/>
                    <a:cs typeface="Helvetica"/>
                  </a:rPr>
                  <a:t>st</a:t>
                </a:r>
                <a:r>
                  <a:rPr lang="en-US" sz="1200" dirty="0" smtClean="0">
                    <a:latin typeface="Helvetica"/>
                    <a:cs typeface="Helvetica"/>
                  </a:rPr>
                  <a:t> </a:t>
                </a:r>
                <a:r>
                  <a:rPr lang="en-US" sz="1200" dirty="0" err="1" smtClean="0">
                    <a:latin typeface="Helvetica"/>
                    <a:cs typeface="Helvetica"/>
                  </a:rPr>
                  <a:t>iPDP</a:t>
                </a:r>
                <a:endParaRPr lang="en-US" sz="1200" dirty="0">
                  <a:latin typeface="Helvetica"/>
                  <a:cs typeface="Helvetica"/>
                </a:endParaRPr>
              </a:p>
            </p:txBody>
          </p:sp>
          <p:sp>
            <p:nvSpPr>
              <p:cNvPr id="17" name="TextBox 16"/>
              <p:cNvSpPr txBox="1"/>
              <p:nvPr/>
            </p:nvSpPr>
            <p:spPr>
              <a:xfrm>
                <a:off x="6093895" y="1550872"/>
                <a:ext cx="829733" cy="276999"/>
              </a:xfrm>
              <a:prstGeom prst="rect">
                <a:avLst/>
              </a:prstGeom>
              <a:solidFill>
                <a:schemeClr val="bg1"/>
              </a:solidFill>
            </p:spPr>
            <p:txBody>
              <a:bodyPr wrap="square" rtlCol="0">
                <a:spAutoFit/>
              </a:bodyPr>
              <a:lstStyle/>
              <a:p>
                <a:r>
                  <a:rPr lang="en-US" sz="1200" dirty="0" smtClean="0">
                    <a:latin typeface="Helvetica"/>
                    <a:cs typeface="Helvetica"/>
                  </a:rPr>
                  <a:t>2</a:t>
                </a:r>
                <a:r>
                  <a:rPr lang="en-US" sz="1200" baseline="30000" dirty="0" smtClean="0">
                    <a:latin typeface="Helvetica"/>
                    <a:cs typeface="Helvetica"/>
                  </a:rPr>
                  <a:t>nd</a:t>
                </a:r>
                <a:r>
                  <a:rPr lang="en-US" sz="1200" dirty="0" smtClean="0">
                    <a:latin typeface="Helvetica"/>
                    <a:cs typeface="Helvetica"/>
                  </a:rPr>
                  <a:t> </a:t>
                </a:r>
                <a:r>
                  <a:rPr lang="en-US" sz="1200" dirty="0" err="1" smtClean="0">
                    <a:latin typeface="Helvetica"/>
                    <a:cs typeface="Helvetica"/>
                  </a:rPr>
                  <a:t>iPDP</a:t>
                </a:r>
                <a:endParaRPr lang="en-US" sz="1200" dirty="0">
                  <a:latin typeface="Helvetica"/>
                  <a:cs typeface="Helvetica"/>
                </a:endParaRPr>
              </a:p>
            </p:txBody>
          </p:sp>
          <p:sp>
            <p:nvSpPr>
              <p:cNvPr id="18" name="TextBox 17"/>
              <p:cNvSpPr txBox="1"/>
              <p:nvPr/>
            </p:nvSpPr>
            <p:spPr>
              <a:xfrm>
                <a:off x="7023380" y="1544367"/>
                <a:ext cx="829733" cy="276999"/>
              </a:xfrm>
              <a:prstGeom prst="rect">
                <a:avLst/>
              </a:prstGeom>
              <a:solidFill>
                <a:schemeClr val="bg1"/>
              </a:solidFill>
            </p:spPr>
            <p:txBody>
              <a:bodyPr wrap="square" rtlCol="0">
                <a:spAutoFit/>
              </a:bodyPr>
              <a:lstStyle/>
              <a:p>
                <a:r>
                  <a:rPr lang="en-US" sz="1200" dirty="0" smtClean="0">
                    <a:latin typeface="Helvetica"/>
                    <a:cs typeface="Helvetica"/>
                  </a:rPr>
                  <a:t>3</a:t>
                </a:r>
                <a:r>
                  <a:rPr lang="en-US" sz="1200" baseline="30000" dirty="0" smtClean="0">
                    <a:latin typeface="Helvetica"/>
                    <a:cs typeface="Helvetica"/>
                  </a:rPr>
                  <a:t>rd</a:t>
                </a:r>
                <a:r>
                  <a:rPr lang="en-US" sz="1200" dirty="0" smtClean="0">
                    <a:latin typeface="Helvetica"/>
                    <a:cs typeface="Helvetica"/>
                  </a:rPr>
                  <a:t> </a:t>
                </a:r>
                <a:r>
                  <a:rPr lang="en-US" sz="1200" dirty="0" err="1" smtClean="0">
                    <a:latin typeface="Helvetica"/>
                    <a:cs typeface="Helvetica"/>
                  </a:rPr>
                  <a:t>iPDP</a:t>
                </a:r>
                <a:endParaRPr lang="en-US" sz="1200" dirty="0">
                  <a:latin typeface="Helvetica"/>
                  <a:cs typeface="Helvetica"/>
                </a:endParaRPr>
              </a:p>
            </p:txBody>
          </p:sp>
          <p:sp>
            <p:nvSpPr>
              <p:cNvPr id="19" name="TextBox 18"/>
              <p:cNvSpPr txBox="1"/>
              <p:nvPr/>
            </p:nvSpPr>
            <p:spPr>
              <a:xfrm>
                <a:off x="7997156" y="1544367"/>
                <a:ext cx="829733" cy="276999"/>
              </a:xfrm>
              <a:prstGeom prst="rect">
                <a:avLst/>
              </a:prstGeom>
              <a:solidFill>
                <a:schemeClr val="bg1"/>
              </a:solidFill>
            </p:spPr>
            <p:txBody>
              <a:bodyPr wrap="square" rtlCol="0">
                <a:spAutoFit/>
              </a:bodyPr>
              <a:lstStyle/>
              <a:p>
                <a:r>
                  <a:rPr lang="en-US" sz="1200" dirty="0" smtClean="0">
                    <a:latin typeface="Helvetica"/>
                    <a:cs typeface="Helvetica"/>
                  </a:rPr>
                  <a:t>4</a:t>
                </a:r>
                <a:r>
                  <a:rPr lang="en-US" sz="1200" baseline="30000" dirty="0" smtClean="0">
                    <a:latin typeface="Helvetica"/>
                    <a:cs typeface="Helvetica"/>
                  </a:rPr>
                  <a:t>th</a:t>
                </a:r>
                <a:r>
                  <a:rPr lang="en-US" sz="1200" dirty="0" smtClean="0">
                    <a:latin typeface="Helvetica"/>
                    <a:cs typeface="Helvetica"/>
                  </a:rPr>
                  <a:t> </a:t>
                </a:r>
                <a:r>
                  <a:rPr lang="en-US" sz="1200" dirty="0" err="1" smtClean="0">
                    <a:latin typeface="Helvetica"/>
                    <a:cs typeface="Helvetica"/>
                  </a:rPr>
                  <a:t>iPDP</a:t>
                </a:r>
                <a:endParaRPr lang="en-US" sz="1200" dirty="0">
                  <a:latin typeface="Helvetica"/>
                  <a:cs typeface="Helvetica"/>
                </a:endParaRPr>
              </a:p>
            </p:txBody>
          </p:sp>
          <p:sp>
            <p:nvSpPr>
              <p:cNvPr id="20" name="Rectangle 19"/>
              <p:cNvSpPr/>
              <p:nvPr/>
            </p:nvSpPr>
            <p:spPr>
              <a:xfrm>
                <a:off x="5885713" y="1702111"/>
                <a:ext cx="112053" cy="110803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p:cNvSpPr/>
              <p:nvPr/>
            </p:nvSpPr>
            <p:spPr>
              <a:xfrm>
                <a:off x="6869634" y="1763051"/>
                <a:ext cx="100788" cy="87199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p:cNvSpPr/>
              <p:nvPr/>
            </p:nvSpPr>
            <p:spPr>
              <a:xfrm>
                <a:off x="7820262" y="1710784"/>
                <a:ext cx="112053" cy="92426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TextBox 22"/>
              <p:cNvSpPr txBox="1"/>
              <p:nvPr/>
            </p:nvSpPr>
            <p:spPr>
              <a:xfrm rot="16200000">
                <a:off x="4526658" y="1956340"/>
                <a:ext cx="978828" cy="261610"/>
              </a:xfrm>
              <a:prstGeom prst="rect">
                <a:avLst/>
              </a:prstGeom>
              <a:solidFill>
                <a:schemeClr val="bg1"/>
              </a:solidFill>
            </p:spPr>
            <p:txBody>
              <a:bodyPr wrap="square" rtlCol="0">
                <a:spAutoFit/>
              </a:bodyPr>
              <a:lstStyle/>
              <a:p>
                <a:r>
                  <a:rPr lang="en-US" sz="1050" dirty="0" smtClean="0">
                    <a:latin typeface="Helvetica"/>
                    <a:cs typeface="Helvetica"/>
                  </a:rPr>
                  <a:t>Expression</a:t>
                </a:r>
                <a:endParaRPr lang="en-US" sz="1050" dirty="0">
                  <a:latin typeface="Helvetica"/>
                  <a:cs typeface="Helvetica"/>
                </a:endParaRPr>
              </a:p>
            </p:txBody>
          </p:sp>
        </p:grpSp>
        <p:sp>
          <p:nvSpPr>
            <p:cNvPr id="89" name="Rectangle 88"/>
            <p:cNvSpPr/>
            <p:nvPr/>
          </p:nvSpPr>
          <p:spPr>
            <a:xfrm>
              <a:off x="-2432431" y="2201794"/>
              <a:ext cx="3899432" cy="1160520"/>
            </a:xfrm>
            <a:prstGeom prst="rect">
              <a:avLst/>
            </a:prstGeom>
            <a:noFill/>
            <a:ln w="127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4" name="Group 23"/>
          <p:cNvGrpSpPr/>
          <p:nvPr/>
        </p:nvGrpSpPr>
        <p:grpSpPr>
          <a:xfrm>
            <a:off x="262777" y="2420115"/>
            <a:ext cx="3927880" cy="1307620"/>
            <a:chOff x="679912" y="1817148"/>
            <a:chExt cx="3927880" cy="1307620"/>
          </a:xfrm>
        </p:grpSpPr>
        <p:grpSp>
          <p:nvGrpSpPr>
            <p:cNvPr id="4" name="Group 3"/>
            <p:cNvGrpSpPr/>
            <p:nvPr/>
          </p:nvGrpSpPr>
          <p:grpSpPr>
            <a:xfrm>
              <a:off x="679912" y="1865548"/>
              <a:ext cx="3927880" cy="1259220"/>
              <a:chOff x="225698" y="1652079"/>
              <a:chExt cx="3927880" cy="1259220"/>
            </a:xfrm>
          </p:grpSpPr>
          <p:pic>
            <p:nvPicPr>
              <p:cNvPr id="5" name="Picture 3"/>
              <p:cNvPicPr>
                <a:picLocks noChangeAspect="1" noChangeArrowheads="1"/>
              </p:cNvPicPr>
              <p:nvPr/>
            </p:nvPicPr>
            <p:blipFill rotWithShape="1">
              <a:blip r:embed="rId5"/>
              <a:srcRect l="1879" t="37429" b="36666"/>
              <a:stretch/>
            </p:blipFill>
            <p:spPr bwMode="auto">
              <a:xfrm>
                <a:off x="450173" y="1807996"/>
                <a:ext cx="3644765" cy="986356"/>
              </a:xfrm>
              <a:prstGeom prst="rect">
                <a:avLst/>
              </a:prstGeom>
              <a:noFill/>
              <a:ln w="9525">
                <a:noFill/>
                <a:miter lim="800000"/>
                <a:headEnd/>
                <a:tailEnd/>
              </a:ln>
            </p:spPr>
          </p:pic>
          <p:sp>
            <p:nvSpPr>
              <p:cNvPr id="6" name="TextBox 5"/>
              <p:cNvSpPr txBox="1"/>
              <p:nvPr/>
            </p:nvSpPr>
            <p:spPr>
              <a:xfrm>
                <a:off x="418845" y="1664763"/>
                <a:ext cx="753533" cy="276999"/>
              </a:xfrm>
              <a:prstGeom prst="rect">
                <a:avLst/>
              </a:prstGeom>
              <a:solidFill>
                <a:sysClr val="window" lastClr="FFFFFF"/>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sysClr val="windowText" lastClr="000000"/>
                    </a:solidFill>
                    <a:effectLst/>
                    <a:uLnTx/>
                    <a:uFillTx/>
                    <a:latin typeface="Helvetica"/>
                    <a:cs typeface="Helvetica"/>
                  </a:rPr>
                  <a:t>1</a:t>
                </a:r>
                <a:r>
                  <a:rPr kumimoji="0" lang="en-US" sz="1200" b="0" i="0" u="none" strike="noStrike" kern="0" cap="none" spc="0" normalizeH="0" baseline="30000" noProof="0" dirty="0" smtClean="0">
                    <a:ln>
                      <a:noFill/>
                    </a:ln>
                    <a:solidFill>
                      <a:sysClr val="windowText" lastClr="000000"/>
                    </a:solidFill>
                    <a:effectLst/>
                    <a:uLnTx/>
                    <a:uFillTx/>
                    <a:latin typeface="Helvetica"/>
                    <a:cs typeface="Helvetica"/>
                  </a:rPr>
                  <a:t>st</a:t>
                </a:r>
                <a:r>
                  <a:rPr kumimoji="0" lang="en-US" sz="1200" b="0" i="0" u="none" strike="noStrike" kern="0" cap="none" spc="0" normalizeH="0" baseline="0" noProof="0" dirty="0" smtClean="0">
                    <a:ln>
                      <a:noFill/>
                    </a:ln>
                    <a:solidFill>
                      <a:sysClr val="windowText" lastClr="000000"/>
                    </a:solidFill>
                    <a:effectLst/>
                    <a:uLnTx/>
                    <a:uFillTx/>
                    <a:latin typeface="Helvetica"/>
                    <a:cs typeface="Helvetica"/>
                  </a:rPr>
                  <a:t> </a:t>
                </a:r>
                <a:r>
                  <a:rPr kumimoji="0" lang="en-US" sz="1200" b="0" i="0" u="none" strike="noStrike" kern="0" cap="none" spc="0" normalizeH="0" baseline="0" noProof="0" dirty="0" err="1" smtClean="0">
                    <a:ln>
                      <a:noFill/>
                    </a:ln>
                    <a:solidFill>
                      <a:sysClr val="windowText" lastClr="000000"/>
                    </a:solidFill>
                    <a:effectLst/>
                    <a:uLnTx/>
                    <a:uFillTx/>
                    <a:latin typeface="Helvetica"/>
                    <a:cs typeface="Helvetica"/>
                  </a:rPr>
                  <a:t>iPDP</a:t>
                </a:r>
                <a:endParaRPr kumimoji="0" lang="en-US" sz="1200" b="0" i="0" u="none" strike="noStrike" kern="0" cap="none" spc="0" normalizeH="0" baseline="0" noProof="0" dirty="0">
                  <a:ln>
                    <a:noFill/>
                  </a:ln>
                  <a:solidFill>
                    <a:sysClr val="windowText" lastClr="000000"/>
                  </a:solidFill>
                  <a:effectLst/>
                  <a:uLnTx/>
                  <a:uFillTx/>
                  <a:latin typeface="Helvetica"/>
                  <a:cs typeface="Helvetica"/>
                </a:endParaRPr>
              </a:p>
            </p:txBody>
          </p:sp>
          <p:sp>
            <p:nvSpPr>
              <p:cNvPr id="7" name="TextBox 6"/>
              <p:cNvSpPr txBox="1"/>
              <p:nvPr/>
            </p:nvSpPr>
            <p:spPr>
              <a:xfrm>
                <a:off x="1417912" y="1652079"/>
                <a:ext cx="829733" cy="276999"/>
              </a:xfrm>
              <a:prstGeom prst="rect">
                <a:avLst/>
              </a:prstGeom>
              <a:solidFill>
                <a:sysClr val="window" lastClr="FFFFFF"/>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sysClr val="windowText" lastClr="000000"/>
                    </a:solidFill>
                    <a:effectLst/>
                    <a:uLnTx/>
                    <a:uFillTx/>
                    <a:latin typeface="Helvetica"/>
                    <a:cs typeface="Helvetica"/>
                  </a:rPr>
                  <a:t>2</a:t>
                </a:r>
                <a:r>
                  <a:rPr kumimoji="0" lang="en-US" sz="1200" b="0" i="0" u="none" strike="noStrike" kern="0" cap="none" spc="0" normalizeH="0" baseline="30000" noProof="0" dirty="0" smtClean="0">
                    <a:ln>
                      <a:noFill/>
                    </a:ln>
                    <a:solidFill>
                      <a:sysClr val="windowText" lastClr="000000"/>
                    </a:solidFill>
                    <a:effectLst/>
                    <a:uLnTx/>
                    <a:uFillTx/>
                    <a:latin typeface="Helvetica"/>
                    <a:cs typeface="Helvetica"/>
                  </a:rPr>
                  <a:t>nd</a:t>
                </a:r>
                <a:r>
                  <a:rPr kumimoji="0" lang="en-US" sz="1200" b="0" i="0" u="none" strike="noStrike" kern="0" cap="none" spc="0" normalizeH="0" baseline="0" noProof="0" dirty="0" smtClean="0">
                    <a:ln>
                      <a:noFill/>
                    </a:ln>
                    <a:solidFill>
                      <a:sysClr val="windowText" lastClr="000000"/>
                    </a:solidFill>
                    <a:effectLst/>
                    <a:uLnTx/>
                    <a:uFillTx/>
                    <a:latin typeface="Helvetica"/>
                    <a:cs typeface="Helvetica"/>
                  </a:rPr>
                  <a:t> </a:t>
                </a:r>
                <a:r>
                  <a:rPr kumimoji="0" lang="en-US" sz="1200" b="0" i="0" u="none" strike="noStrike" kern="0" cap="none" spc="0" normalizeH="0" baseline="0" noProof="0" dirty="0" err="1" smtClean="0">
                    <a:ln>
                      <a:noFill/>
                    </a:ln>
                    <a:solidFill>
                      <a:sysClr val="windowText" lastClr="000000"/>
                    </a:solidFill>
                    <a:effectLst/>
                    <a:uLnTx/>
                    <a:uFillTx/>
                    <a:latin typeface="Helvetica"/>
                    <a:cs typeface="Helvetica"/>
                  </a:rPr>
                  <a:t>iPDP</a:t>
                </a:r>
                <a:endParaRPr kumimoji="0" lang="en-US" sz="1200" b="0" i="0" u="none" strike="noStrike" kern="0" cap="none" spc="0" normalizeH="0" baseline="0" noProof="0" dirty="0">
                  <a:ln>
                    <a:noFill/>
                  </a:ln>
                  <a:solidFill>
                    <a:sysClr val="windowText" lastClr="000000"/>
                  </a:solidFill>
                  <a:effectLst/>
                  <a:uLnTx/>
                  <a:uFillTx/>
                  <a:latin typeface="Helvetica"/>
                  <a:cs typeface="Helvetica"/>
                </a:endParaRPr>
              </a:p>
            </p:txBody>
          </p:sp>
          <p:sp>
            <p:nvSpPr>
              <p:cNvPr id="8" name="TextBox 7"/>
              <p:cNvSpPr txBox="1"/>
              <p:nvPr/>
            </p:nvSpPr>
            <p:spPr>
              <a:xfrm>
                <a:off x="2400045" y="1652079"/>
                <a:ext cx="829733" cy="276999"/>
              </a:xfrm>
              <a:prstGeom prst="rect">
                <a:avLst/>
              </a:prstGeom>
              <a:solidFill>
                <a:sysClr val="window" lastClr="FFFFFF"/>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sysClr val="windowText" lastClr="000000"/>
                    </a:solidFill>
                    <a:effectLst/>
                    <a:uLnTx/>
                    <a:uFillTx/>
                    <a:latin typeface="Helvetica"/>
                    <a:cs typeface="Helvetica"/>
                  </a:rPr>
                  <a:t>3</a:t>
                </a:r>
                <a:r>
                  <a:rPr kumimoji="0" lang="en-US" sz="1200" b="0" i="0" u="none" strike="noStrike" kern="0" cap="none" spc="0" normalizeH="0" baseline="30000" noProof="0" dirty="0" smtClean="0">
                    <a:ln>
                      <a:noFill/>
                    </a:ln>
                    <a:solidFill>
                      <a:sysClr val="windowText" lastClr="000000"/>
                    </a:solidFill>
                    <a:effectLst/>
                    <a:uLnTx/>
                    <a:uFillTx/>
                    <a:latin typeface="Helvetica"/>
                    <a:cs typeface="Helvetica"/>
                  </a:rPr>
                  <a:t>rd</a:t>
                </a:r>
                <a:r>
                  <a:rPr kumimoji="0" lang="en-US" sz="1200" b="0" i="0" u="none" strike="noStrike" kern="0" cap="none" spc="0" normalizeH="0" baseline="0" noProof="0" dirty="0" smtClean="0">
                    <a:ln>
                      <a:noFill/>
                    </a:ln>
                    <a:solidFill>
                      <a:sysClr val="windowText" lastClr="000000"/>
                    </a:solidFill>
                    <a:effectLst/>
                    <a:uLnTx/>
                    <a:uFillTx/>
                    <a:latin typeface="Helvetica"/>
                    <a:cs typeface="Helvetica"/>
                  </a:rPr>
                  <a:t> </a:t>
                </a:r>
                <a:r>
                  <a:rPr kumimoji="0" lang="en-US" sz="1200" b="0" i="0" u="none" strike="noStrike" kern="0" cap="none" spc="0" normalizeH="0" baseline="0" noProof="0" dirty="0" err="1" smtClean="0">
                    <a:ln>
                      <a:noFill/>
                    </a:ln>
                    <a:solidFill>
                      <a:sysClr val="windowText" lastClr="000000"/>
                    </a:solidFill>
                    <a:effectLst/>
                    <a:uLnTx/>
                    <a:uFillTx/>
                    <a:latin typeface="Helvetica"/>
                    <a:cs typeface="Helvetica"/>
                  </a:rPr>
                  <a:t>iPDP</a:t>
                </a:r>
                <a:endParaRPr kumimoji="0" lang="en-US" sz="1200" b="0" i="0" u="none" strike="noStrike" kern="0" cap="none" spc="0" normalizeH="0" baseline="0" noProof="0" dirty="0">
                  <a:ln>
                    <a:noFill/>
                  </a:ln>
                  <a:solidFill>
                    <a:sysClr val="windowText" lastClr="000000"/>
                  </a:solidFill>
                  <a:effectLst/>
                  <a:uLnTx/>
                  <a:uFillTx/>
                  <a:latin typeface="Helvetica"/>
                  <a:cs typeface="Helvetica"/>
                </a:endParaRPr>
              </a:p>
            </p:txBody>
          </p:sp>
          <p:sp>
            <p:nvSpPr>
              <p:cNvPr id="9" name="TextBox 8"/>
              <p:cNvSpPr txBox="1"/>
              <p:nvPr/>
            </p:nvSpPr>
            <p:spPr>
              <a:xfrm>
                <a:off x="3323845" y="1663850"/>
                <a:ext cx="829733" cy="276999"/>
              </a:xfrm>
              <a:prstGeom prst="rect">
                <a:avLst/>
              </a:prstGeom>
              <a:solidFill>
                <a:sysClr val="window" lastClr="FFFFFF"/>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sysClr val="windowText" lastClr="000000"/>
                    </a:solidFill>
                    <a:effectLst/>
                    <a:uLnTx/>
                    <a:uFillTx/>
                    <a:latin typeface="Helvetica"/>
                    <a:cs typeface="Helvetica"/>
                  </a:rPr>
                  <a:t>4</a:t>
                </a:r>
                <a:r>
                  <a:rPr kumimoji="0" lang="en-US" sz="1200" b="0" i="0" u="none" strike="noStrike" kern="0" cap="none" spc="0" normalizeH="0" baseline="30000" noProof="0" dirty="0" smtClean="0">
                    <a:ln>
                      <a:noFill/>
                    </a:ln>
                    <a:solidFill>
                      <a:sysClr val="windowText" lastClr="000000"/>
                    </a:solidFill>
                    <a:effectLst/>
                    <a:uLnTx/>
                    <a:uFillTx/>
                    <a:latin typeface="Helvetica"/>
                    <a:cs typeface="Helvetica"/>
                  </a:rPr>
                  <a:t>th</a:t>
                </a:r>
                <a:r>
                  <a:rPr kumimoji="0" lang="en-US" sz="1200" b="0" i="0" u="none" strike="noStrike" kern="0" cap="none" spc="0" normalizeH="0" baseline="0" noProof="0" dirty="0" smtClean="0">
                    <a:ln>
                      <a:noFill/>
                    </a:ln>
                    <a:solidFill>
                      <a:sysClr val="windowText" lastClr="000000"/>
                    </a:solidFill>
                    <a:effectLst/>
                    <a:uLnTx/>
                    <a:uFillTx/>
                    <a:latin typeface="Helvetica"/>
                    <a:cs typeface="Helvetica"/>
                  </a:rPr>
                  <a:t> </a:t>
                </a:r>
                <a:r>
                  <a:rPr kumimoji="0" lang="en-US" sz="1200" b="0" i="0" u="none" strike="noStrike" kern="0" cap="none" spc="0" normalizeH="0" baseline="0" noProof="0" dirty="0" err="1" smtClean="0">
                    <a:ln>
                      <a:noFill/>
                    </a:ln>
                    <a:solidFill>
                      <a:sysClr val="windowText" lastClr="000000"/>
                    </a:solidFill>
                    <a:effectLst/>
                    <a:uLnTx/>
                    <a:uFillTx/>
                    <a:latin typeface="Helvetica"/>
                    <a:cs typeface="Helvetica"/>
                  </a:rPr>
                  <a:t>iPDP</a:t>
                </a:r>
                <a:endParaRPr kumimoji="0" lang="en-US" sz="1200" b="0" i="0" u="none" strike="noStrike" kern="0" cap="none" spc="0" normalizeH="0" baseline="0" noProof="0" dirty="0">
                  <a:ln>
                    <a:noFill/>
                  </a:ln>
                  <a:solidFill>
                    <a:sysClr val="windowText" lastClr="000000"/>
                  </a:solidFill>
                  <a:effectLst/>
                  <a:uLnTx/>
                  <a:uFillTx/>
                  <a:latin typeface="Helvetica"/>
                  <a:cs typeface="Helvetica"/>
                </a:endParaRPr>
              </a:p>
            </p:txBody>
          </p:sp>
          <p:sp>
            <p:nvSpPr>
              <p:cNvPr id="10" name="TextBox 9"/>
              <p:cNvSpPr txBox="1"/>
              <p:nvPr/>
            </p:nvSpPr>
            <p:spPr>
              <a:xfrm rot="16200000">
                <a:off x="-132911" y="2069539"/>
                <a:ext cx="978828" cy="261610"/>
              </a:xfrm>
              <a:prstGeom prst="rect">
                <a:avLst/>
              </a:prstGeom>
              <a:solidFill>
                <a:sysClr val="window" lastClr="FFFFFF"/>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smtClean="0">
                    <a:ln>
                      <a:noFill/>
                    </a:ln>
                    <a:solidFill>
                      <a:sysClr val="windowText" lastClr="000000"/>
                    </a:solidFill>
                    <a:effectLst/>
                    <a:uLnTx/>
                    <a:uFillTx/>
                    <a:latin typeface="Helvetica"/>
                    <a:cs typeface="Helvetica"/>
                  </a:rPr>
                  <a:t>Expression</a:t>
                </a:r>
                <a:endParaRPr kumimoji="0" lang="en-US" sz="1050" b="0" i="0" u="none" strike="noStrike" kern="0" cap="none" spc="0" normalizeH="0" baseline="0" noProof="0" dirty="0">
                  <a:ln>
                    <a:noFill/>
                  </a:ln>
                  <a:solidFill>
                    <a:sysClr val="windowText" lastClr="000000"/>
                  </a:solidFill>
                  <a:effectLst/>
                  <a:uLnTx/>
                  <a:uFillTx/>
                  <a:latin typeface="Helvetica"/>
                  <a:cs typeface="Helvetica"/>
                </a:endParaRPr>
              </a:p>
            </p:txBody>
          </p:sp>
          <p:sp>
            <p:nvSpPr>
              <p:cNvPr id="11" name="Rectangle 10"/>
              <p:cNvSpPr/>
              <p:nvPr/>
            </p:nvSpPr>
            <p:spPr>
              <a:xfrm>
                <a:off x="1272442" y="1686316"/>
                <a:ext cx="112053" cy="1108036"/>
              </a:xfrm>
              <a:prstGeom prst="rect">
                <a:avLst/>
              </a:prstGeom>
              <a:solidFill>
                <a:sysClr val="window" lastClr="FFFFFF"/>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2" name="Rectangle 11"/>
              <p:cNvSpPr/>
              <p:nvPr/>
            </p:nvSpPr>
            <p:spPr>
              <a:xfrm>
                <a:off x="2207296" y="1738457"/>
                <a:ext cx="112053" cy="1108036"/>
              </a:xfrm>
              <a:prstGeom prst="rect">
                <a:avLst/>
              </a:prstGeom>
              <a:solidFill>
                <a:sysClr val="window" lastClr="FFFFFF"/>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3" name="Rectangle 12"/>
              <p:cNvSpPr/>
              <p:nvPr/>
            </p:nvSpPr>
            <p:spPr>
              <a:xfrm>
                <a:off x="3146963" y="1803263"/>
                <a:ext cx="112053" cy="1108036"/>
              </a:xfrm>
              <a:prstGeom prst="rect">
                <a:avLst/>
              </a:prstGeom>
              <a:solidFill>
                <a:sysClr val="window" lastClr="FFFFFF"/>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grpSp>
        <p:sp>
          <p:nvSpPr>
            <p:cNvPr id="26" name="Rectangle 25"/>
            <p:cNvSpPr/>
            <p:nvPr/>
          </p:nvSpPr>
          <p:spPr>
            <a:xfrm>
              <a:off x="679912" y="1817148"/>
              <a:ext cx="3869240" cy="1219200"/>
            </a:xfrm>
            <a:prstGeom prst="rect">
              <a:avLst/>
            </a:prstGeom>
            <a:noFill/>
            <a:ln w="127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cxnSp>
        <p:nvCxnSpPr>
          <p:cNvPr id="93" name="Straight Arrow Connector 92"/>
          <p:cNvCxnSpPr/>
          <p:nvPr/>
        </p:nvCxnSpPr>
        <p:spPr>
          <a:xfrm flipH="1" flipV="1">
            <a:off x="244040" y="5088874"/>
            <a:ext cx="3644022" cy="745103"/>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96" name="TextBox 95"/>
          <p:cNvSpPr txBox="1"/>
          <p:nvPr/>
        </p:nvSpPr>
        <p:spPr>
          <a:xfrm>
            <a:off x="3184042" y="1016622"/>
            <a:ext cx="3023664" cy="276999"/>
          </a:xfrm>
          <a:prstGeom prst="rect">
            <a:avLst/>
          </a:prstGeom>
          <a:noFill/>
        </p:spPr>
        <p:txBody>
          <a:bodyPr wrap="square" rtlCol="0">
            <a:spAutoFit/>
          </a:bodyPr>
          <a:lstStyle/>
          <a:p>
            <a:r>
              <a:rPr lang="en-US" sz="1200" dirty="0" smtClean="0">
                <a:latin typeface="Helvetica"/>
                <a:cs typeface="Helvetica"/>
              </a:rPr>
              <a:t>Worm’s effective state space model</a:t>
            </a:r>
            <a:endParaRPr lang="en-US" sz="1200" dirty="0">
              <a:latin typeface="Helvetica"/>
              <a:cs typeface="Helvetica"/>
            </a:endParaRPr>
          </a:p>
        </p:txBody>
      </p:sp>
      <p:sp>
        <p:nvSpPr>
          <p:cNvPr id="100" name="TextBox 99"/>
          <p:cNvSpPr txBox="1"/>
          <p:nvPr/>
        </p:nvSpPr>
        <p:spPr>
          <a:xfrm>
            <a:off x="1626293" y="3613996"/>
            <a:ext cx="1122423" cy="276999"/>
          </a:xfrm>
          <a:prstGeom prst="rect">
            <a:avLst/>
          </a:prstGeom>
          <a:noFill/>
        </p:spPr>
        <p:txBody>
          <a:bodyPr wrap="none" rtlCol="0">
            <a:spAutoFit/>
          </a:bodyPr>
          <a:lstStyle/>
          <a:p>
            <a:r>
              <a:rPr lang="en-US" sz="1200" dirty="0" smtClean="0">
                <a:solidFill>
                  <a:srgbClr val="FF0000"/>
                </a:solidFill>
                <a:latin typeface="Helvetica"/>
                <a:cs typeface="Helvetica"/>
              </a:rPr>
              <a:t>Similar </a:t>
            </a:r>
            <a:r>
              <a:rPr lang="en-US" sz="1200" dirty="0" err="1" smtClean="0">
                <a:solidFill>
                  <a:srgbClr val="FF0000"/>
                </a:solidFill>
                <a:latin typeface="Helvetica"/>
                <a:cs typeface="Helvetica"/>
              </a:rPr>
              <a:t>iPDPs</a:t>
            </a:r>
            <a:endParaRPr lang="en-US" sz="1200" dirty="0">
              <a:solidFill>
                <a:srgbClr val="FF0000"/>
              </a:solidFill>
              <a:latin typeface="Helvetica"/>
              <a:cs typeface="Helvetica"/>
            </a:endParaRPr>
          </a:p>
        </p:txBody>
      </p:sp>
      <p:sp>
        <p:nvSpPr>
          <p:cNvPr id="101" name="Rectangle 100"/>
          <p:cNvSpPr/>
          <p:nvPr/>
        </p:nvSpPr>
        <p:spPr>
          <a:xfrm>
            <a:off x="4744863" y="3928959"/>
            <a:ext cx="4266271" cy="1159915"/>
          </a:xfrm>
          <a:prstGeom prst="rect">
            <a:avLst/>
          </a:prstGeom>
          <a:noFill/>
          <a:ln w="12700" cmpd="sng">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02" name="Straight Arrow Connector 101"/>
          <p:cNvCxnSpPr/>
          <p:nvPr/>
        </p:nvCxnSpPr>
        <p:spPr>
          <a:xfrm flipV="1">
            <a:off x="5674454" y="5062793"/>
            <a:ext cx="3336680" cy="771183"/>
          </a:xfrm>
          <a:prstGeom prst="straightConnector1">
            <a:avLst/>
          </a:prstGeom>
          <a:ln>
            <a:solidFill>
              <a:srgbClr val="24406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07" name="Straight Arrow Connector 106"/>
          <p:cNvCxnSpPr/>
          <p:nvPr/>
        </p:nvCxnSpPr>
        <p:spPr>
          <a:xfrm>
            <a:off x="5658558" y="1689815"/>
            <a:ext cx="3352576" cy="747101"/>
          </a:xfrm>
          <a:prstGeom prst="straightConnector1">
            <a:avLst/>
          </a:prstGeom>
          <a:ln>
            <a:solidFill>
              <a:srgbClr val="24406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10" name="Straight Arrow Connector 92"/>
          <p:cNvCxnSpPr/>
          <p:nvPr/>
        </p:nvCxnSpPr>
        <p:spPr>
          <a:xfrm flipH="1">
            <a:off x="244040" y="1689815"/>
            <a:ext cx="3644022" cy="722999"/>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114" name="TextBox 113"/>
          <p:cNvSpPr txBox="1"/>
          <p:nvPr/>
        </p:nvSpPr>
        <p:spPr>
          <a:xfrm>
            <a:off x="3271496" y="6226676"/>
            <a:ext cx="2918862" cy="276999"/>
          </a:xfrm>
          <a:prstGeom prst="rect">
            <a:avLst/>
          </a:prstGeom>
          <a:noFill/>
        </p:spPr>
        <p:txBody>
          <a:bodyPr wrap="square" rtlCol="0">
            <a:spAutoFit/>
          </a:bodyPr>
          <a:lstStyle/>
          <a:p>
            <a:r>
              <a:rPr lang="en-US" sz="1200" dirty="0" smtClean="0">
                <a:latin typeface="Helvetica"/>
                <a:cs typeface="Helvetica"/>
              </a:rPr>
              <a:t>Fly’s effective state space model</a:t>
            </a:r>
            <a:endParaRPr lang="en-US" sz="1200" dirty="0">
              <a:latin typeface="Helvetica"/>
              <a:cs typeface="Helvetica"/>
            </a:endParaRPr>
          </a:p>
        </p:txBody>
      </p:sp>
      <p:cxnSp>
        <p:nvCxnSpPr>
          <p:cNvPr id="86" name="Straight Arrow Connector 92"/>
          <p:cNvCxnSpPr/>
          <p:nvPr/>
        </p:nvCxnSpPr>
        <p:spPr>
          <a:xfrm flipH="1">
            <a:off x="4132017" y="1689815"/>
            <a:ext cx="143650" cy="778700"/>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36" name="TextBox 35"/>
          <p:cNvSpPr txBox="1"/>
          <p:nvPr/>
        </p:nvSpPr>
        <p:spPr>
          <a:xfrm>
            <a:off x="2120890" y="1975251"/>
            <a:ext cx="2006551" cy="461665"/>
          </a:xfrm>
          <a:prstGeom prst="rect">
            <a:avLst/>
          </a:prstGeom>
          <a:noFill/>
        </p:spPr>
        <p:txBody>
          <a:bodyPr wrap="square" rtlCol="0">
            <a:spAutoFit/>
          </a:bodyPr>
          <a:lstStyle/>
          <a:p>
            <a:r>
              <a:rPr lang="en-US" sz="1200" dirty="0" err="1" smtClean="0">
                <a:latin typeface="Helvetica"/>
                <a:cs typeface="Helvetica"/>
              </a:rPr>
              <a:t>iPDPs</a:t>
            </a:r>
            <a:r>
              <a:rPr lang="en-US" sz="1200" dirty="0" smtClean="0">
                <a:latin typeface="Helvetica"/>
                <a:cs typeface="Helvetica"/>
              </a:rPr>
              <a:t>: time exponentials of </a:t>
            </a:r>
            <a:r>
              <a:rPr lang="en-US" sz="1200" i="1" dirty="0" err="1" smtClean="0">
                <a:latin typeface="Times New Roman"/>
              </a:rPr>
              <a:t>Ã</a:t>
            </a:r>
            <a:r>
              <a:rPr lang="en-US" sz="1200" i="1" dirty="0" smtClean="0">
                <a:latin typeface="Times New Roman"/>
              </a:rPr>
              <a:t> </a:t>
            </a:r>
            <a:r>
              <a:rPr lang="en-US" sz="1200" dirty="0" smtClean="0">
                <a:latin typeface="Helvetica"/>
                <a:cs typeface="Helvetica"/>
              </a:rPr>
              <a:t>eigenvalues in worm</a:t>
            </a:r>
            <a:endParaRPr lang="en-US" sz="1200" dirty="0">
              <a:latin typeface="Helvetica"/>
              <a:cs typeface="Helvetica"/>
            </a:endParaRPr>
          </a:p>
        </p:txBody>
      </p:sp>
      <p:cxnSp>
        <p:nvCxnSpPr>
          <p:cNvPr id="91" name="Straight Arrow Connector 90"/>
          <p:cNvCxnSpPr/>
          <p:nvPr/>
        </p:nvCxnSpPr>
        <p:spPr>
          <a:xfrm flipH="1">
            <a:off x="4749336" y="1689815"/>
            <a:ext cx="734178" cy="730300"/>
          </a:xfrm>
          <a:prstGeom prst="straightConnector1">
            <a:avLst/>
          </a:prstGeom>
          <a:ln>
            <a:solidFill>
              <a:srgbClr val="244061"/>
            </a:solidFill>
            <a:tailEnd type="arrow"/>
          </a:ln>
          <a:effectLst/>
        </p:spPr>
        <p:style>
          <a:lnRef idx="2">
            <a:schemeClr val="accent1"/>
          </a:lnRef>
          <a:fillRef idx="0">
            <a:schemeClr val="accent1"/>
          </a:fillRef>
          <a:effectRef idx="1">
            <a:schemeClr val="accent1"/>
          </a:effectRef>
          <a:fontRef idx="minor">
            <a:schemeClr val="tx1"/>
          </a:fontRef>
        </p:style>
      </p:cxnSp>
      <p:sp>
        <p:nvSpPr>
          <p:cNvPr id="94" name="TextBox 93"/>
          <p:cNvSpPr txBox="1"/>
          <p:nvPr/>
        </p:nvSpPr>
        <p:spPr>
          <a:xfrm>
            <a:off x="4823334" y="1951149"/>
            <a:ext cx="2006551" cy="276999"/>
          </a:xfrm>
          <a:prstGeom prst="rect">
            <a:avLst/>
          </a:prstGeom>
          <a:noFill/>
        </p:spPr>
        <p:txBody>
          <a:bodyPr wrap="square" rtlCol="0">
            <a:spAutoFit/>
          </a:bodyPr>
          <a:lstStyle/>
          <a:p>
            <a:pPr algn="ctr"/>
            <a:r>
              <a:rPr lang="en-US" sz="1200" dirty="0" err="1">
                <a:latin typeface="Helvetica"/>
                <a:cs typeface="Helvetica"/>
              </a:rPr>
              <a:t>ePDPs</a:t>
            </a:r>
            <a:r>
              <a:rPr lang="en-US" sz="1200" dirty="0" smtClean="0">
                <a:latin typeface="Helvetica"/>
                <a:cs typeface="Helvetica"/>
              </a:rPr>
              <a:t>:      in worm</a:t>
            </a:r>
            <a:endParaRPr lang="en-US" sz="1200" dirty="0">
              <a:latin typeface="Helvetica"/>
              <a:cs typeface="Helvetica"/>
            </a:endParaRPr>
          </a:p>
        </p:txBody>
      </p:sp>
      <p:cxnSp>
        <p:nvCxnSpPr>
          <p:cNvPr id="112" name="Straight Arrow Connector 111"/>
          <p:cNvCxnSpPr/>
          <p:nvPr/>
        </p:nvCxnSpPr>
        <p:spPr>
          <a:xfrm flipH="1" flipV="1">
            <a:off x="4749334" y="5036995"/>
            <a:ext cx="734180" cy="796981"/>
          </a:xfrm>
          <a:prstGeom prst="straightConnector1">
            <a:avLst/>
          </a:prstGeom>
          <a:ln>
            <a:solidFill>
              <a:srgbClr val="244061"/>
            </a:solidFill>
            <a:tailEnd type="arrow"/>
          </a:ln>
          <a:effectLst/>
        </p:spPr>
        <p:style>
          <a:lnRef idx="2">
            <a:schemeClr val="accent1"/>
          </a:lnRef>
          <a:fillRef idx="0">
            <a:schemeClr val="accent1"/>
          </a:fillRef>
          <a:effectRef idx="1">
            <a:schemeClr val="accent1"/>
          </a:effectRef>
          <a:fontRef idx="minor">
            <a:schemeClr val="tx1"/>
          </a:fontRef>
        </p:style>
      </p:cxnSp>
      <p:sp>
        <p:nvSpPr>
          <p:cNvPr id="113" name="TextBox 112"/>
          <p:cNvSpPr txBox="1"/>
          <p:nvPr/>
        </p:nvSpPr>
        <p:spPr>
          <a:xfrm>
            <a:off x="4850918" y="5069726"/>
            <a:ext cx="1978967" cy="276999"/>
          </a:xfrm>
          <a:prstGeom prst="rect">
            <a:avLst/>
          </a:prstGeom>
          <a:noFill/>
        </p:spPr>
        <p:txBody>
          <a:bodyPr wrap="square" rtlCol="0">
            <a:spAutoFit/>
          </a:bodyPr>
          <a:lstStyle/>
          <a:p>
            <a:pPr algn="ctr"/>
            <a:r>
              <a:rPr lang="en-US" sz="1200" dirty="0" err="1">
                <a:latin typeface="Helvetica"/>
                <a:cs typeface="Helvetica"/>
              </a:rPr>
              <a:t>e</a:t>
            </a:r>
            <a:r>
              <a:rPr lang="en-US" sz="1200" dirty="0" err="1" smtClean="0">
                <a:latin typeface="Helvetica"/>
                <a:cs typeface="Helvetica"/>
              </a:rPr>
              <a:t>PDPs</a:t>
            </a:r>
            <a:r>
              <a:rPr lang="en-US" sz="1200" dirty="0" smtClean="0">
                <a:latin typeface="Helvetica"/>
                <a:cs typeface="Helvetica"/>
              </a:rPr>
              <a:t>:     in fly</a:t>
            </a:r>
            <a:endParaRPr lang="en-US" sz="1200" dirty="0">
              <a:latin typeface="Helvetica"/>
              <a:cs typeface="Helvetica"/>
            </a:endParaRPr>
          </a:p>
        </p:txBody>
      </p:sp>
      <p:cxnSp>
        <p:nvCxnSpPr>
          <p:cNvPr id="116" name="Straight Arrow Connector 115"/>
          <p:cNvCxnSpPr/>
          <p:nvPr/>
        </p:nvCxnSpPr>
        <p:spPr>
          <a:xfrm flipH="1" flipV="1">
            <a:off x="4170707" y="5036995"/>
            <a:ext cx="104960" cy="796981"/>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118" name="TextBox 117"/>
          <p:cNvSpPr txBox="1"/>
          <p:nvPr/>
        </p:nvSpPr>
        <p:spPr>
          <a:xfrm>
            <a:off x="2333703" y="5115870"/>
            <a:ext cx="2006551" cy="461665"/>
          </a:xfrm>
          <a:prstGeom prst="rect">
            <a:avLst/>
          </a:prstGeom>
          <a:noFill/>
        </p:spPr>
        <p:txBody>
          <a:bodyPr wrap="square" rtlCol="0">
            <a:spAutoFit/>
          </a:bodyPr>
          <a:lstStyle/>
          <a:p>
            <a:r>
              <a:rPr lang="en-US" sz="1200" dirty="0" err="1" smtClean="0">
                <a:latin typeface="Helvetica"/>
                <a:cs typeface="Helvetica"/>
              </a:rPr>
              <a:t>iPDPs</a:t>
            </a:r>
            <a:r>
              <a:rPr lang="en-US" sz="1200" dirty="0" smtClean="0">
                <a:latin typeface="Helvetica"/>
                <a:cs typeface="Helvetica"/>
              </a:rPr>
              <a:t>: time exponentials of </a:t>
            </a:r>
            <a:r>
              <a:rPr lang="en-US" sz="1200" i="1" dirty="0" err="1" smtClean="0">
                <a:latin typeface="Times New Roman"/>
              </a:rPr>
              <a:t>Ã</a:t>
            </a:r>
            <a:r>
              <a:rPr lang="en-US" sz="1200" i="1" dirty="0" smtClean="0">
                <a:latin typeface="Times New Roman"/>
              </a:rPr>
              <a:t> </a:t>
            </a:r>
            <a:r>
              <a:rPr lang="en-US" sz="1200" dirty="0" smtClean="0">
                <a:latin typeface="Helvetica"/>
                <a:cs typeface="Helvetica"/>
              </a:rPr>
              <a:t>eigenvalues in fly</a:t>
            </a:r>
            <a:endParaRPr lang="en-US" sz="1200" dirty="0">
              <a:latin typeface="Helvetica"/>
              <a:cs typeface="Helvetica"/>
            </a:endParaRPr>
          </a:p>
        </p:txBody>
      </p:sp>
      <p:pic>
        <p:nvPicPr>
          <p:cNvPr id="119" name="Picture 118" descr="eigen_state_space.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64044" y="5812496"/>
            <a:ext cx="2142225" cy="502497"/>
          </a:xfrm>
          <a:prstGeom prst="rect">
            <a:avLst/>
          </a:prstGeom>
        </p:spPr>
      </p:pic>
      <p:sp>
        <p:nvSpPr>
          <p:cNvPr id="2" name="TextBox 1"/>
          <p:cNvSpPr txBox="1"/>
          <p:nvPr/>
        </p:nvSpPr>
        <p:spPr>
          <a:xfrm>
            <a:off x="102983" y="1785312"/>
            <a:ext cx="444352" cy="523220"/>
          </a:xfrm>
          <a:prstGeom prst="rect">
            <a:avLst/>
          </a:prstGeom>
          <a:noFill/>
        </p:spPr>
        <p:txBody>
          <a:bodyPr wrap="none" rtlCol="0">
            <a:spAutoFit/>
          </a:bodyPr>
          <a:lstStyle/>
          <a:p>
            <a:r>
              <a:rPr lang="en-US" sz="2800" b="1" dirty="0" smtClean="0">
                <a:latin typeface="Helvetica"/>
                <a:cs typeface="Helvetica"/>
              </a:rPr>
              <a:t>A</a:t>
            </a:r>
            <a:endParaRPr lang="en-US" sz="2800" b="1" dirty="0">
              <a:latin typeface="Helvetica"/>
              <a:cs typeface="Helvetica"/>
            </a:endParaRPr>
          </a:p>
        </p:txBody>
      </p:sp>
      <p:sp>
        <p:nvSpPr>
          <p:cNvPr id="3" name="TextBox 2"/>
          <p:cNvSpPr txBox="1"/>
          <p:nvPr/>
        </p:nvSpPr>
        <p:spPr>
          <a:xfrm>
            <a:off x="8375921" y="1785312"/>
            <a:ext cx="444352" cy="523220"/>
          </a:xfrm>
          <a:prstGeom prst="rect">
            <a:avLst/>
          </a:prstGeom>
          <a:noFill/>
        </p:spPr>
        <p:txBody>
          <a:bodyPr wrap="none" rtlCol="0">
            <a:spAutoFit/>
          </a:bodyPr>
          <a:lstStyle/>
          <a:p>
            <a:pPr lvl="0"/>
            <a:r>
              <a:rPr lang="en-US" sz="2800" b="1" dirty="0" smtClean="0">
                <a:solidFill>
                  <a:prstClr val="black"/>
                </a:solidFill>
                <a:latin typeface="Helvetica"/>
                <a:cs typeface="Helvetica"/>
              </a:rPr>
              <a:t>B</a:t>
            </a:r>
            <a:endParaRPr lang="en-US" sz="2800" b="1" dirty="0">
              <a:solidFill>
                <a:prstClr val="black"/>
              </a:solidFill>
              <a:latin typeface="Helvetica"/>
              <a:cs typeface="Helvetica"/>
            </a:endParaRPr>
          </a:p>
        </p:txBody>
      </p:sp>
      <p:grpSp>
        <p:nvGrpSpPr>
          <p:cNvPr id="28" name="Group 27"/>
          <p:cNvGrpSpPr/>
          <p:nvPr/>
        </p:nvGrpSpPr>
        <p:grpSpPr>
          <a:xfrm>
            <a:off x="4694107" y="2669378"/>
            <a:ext cx="4317028" cy="969937"/>
            <a:chOff x="2557284" y="184626"/>
            <a:chExt cx="4317028" cy="969937"/>
          </a:xfrm>
        </p:grpSpPr>
        <p:pic>
          <p:nvPicPr>
            <p:cNvPr id="27" name="Picture 26" descr="wormfly_new_epdps.pdf"/>
            <p:cNvPicPr>
              <a:picLocks noChangeAspect="1"/>
            </p:cNvPicPr>
            <p:nvPr/>
          </p:nvPicPr>
          <p:blipFill rotWithShape="1">
            <a:blip r:embed="rId7">
              <a:extLst>
                <a:ext uri="{28A0092B-C50C-407E-A947-70E740481C1C}">
                  <a14:useLocalDpi xmlns:a14="http://schemas.microsoft.com/office/drawing/2010/main" val="0"/>
                </a:ext>
              </a:extLst>
            </a:blip>
            <a:srcRect t="17749" r="83108" b="67401"/>
            <a:stretch/>
          </p:blipFill>
          <p:spPr>
            <a:xfrm>
              <a:off x="2557284" y="204057"/>
              <a:ext cx="1081239" cy="950506"/>
            </a:xfrm>
            <a:prstGeom prst="rect">
              <a:avLst/>
            </a:prstGeom>
          </p:spPr>
        </p:pic>
        <p:pic>
          <p:nvPicPr>
            <p:cNvPr id="87" name="Picture 86" descr="wormfly_new_epdps.pdf"/>
            <p:cNvPicPr>
              <a:picLocks noChangeAspect="1"/>
            </p:cNvPicPr>
            <p:nvPr/>
          </p:nvPicPr>
          <p:blipFill rotWithShape="1">
            <a:blip r:embed="rId7">
              <a:extLst>
                <a:ext uri="{28A0092B-C50C-407E-A947-70E740481C1C}">
                  <a14:useLocalDpi xmlns:a14="http://schemas.microsoft.com/office/drawing/2010/main" val="0"/>
                </a:ext>
              </a:extLst>
            </a:blip>
            <a:srcRect l="24118" t="17749" r="63485" b="67401"/>
            <a:stretch/>
          </p:blipFill>
          <p:spPr>
            <a:xfrm>
              <a:off x="3638523" y="204057"/>
              <a:ext cx="793479" cy="950506"/>
            </a:xfrm>
            <a:prstGeom prst="rect">
              <a:avLst/>
            </a:prstGeom>
          </p:spPr>
        </p:pic>
        <p:pic>
          <p:nvPicPr>
            <p:cNvPr id="88" name="Picture 87" descr="wormfly_new_epdps.pdf"/>
            <p:cNvPicPr>
              <a:picLocks noChangeAspect="1"/>
            </p:cNvPicPr>
            <p:nvPr/>
          </p:nvPicPr>
          <p:blipFill rotWithShape="1">
            <a:blip r:embed="rId7">
              <a:extLst>
                <a:ext uri="{28A0092B-C50C-407E-A947-70E740481C1C}">
                  <a14:useLocalDpi xmlns:a14="http://schemas.microsoft.com/office/drawing/2010/main" val="0"/>
                </a:ext>
              </a:extLst>
            </a:blip>
            <a:srcRect l="44193" t="17749" r="42882" b="67401"/>
            <a:stretch/>
          </p:blipFill>
          <p:spPr>
            <a:xfrm>
              <a:off x="4437249" y="184626"/>
              <a:ext cx="827337" cy="950506"/>
            </a:xfrm>
            <a:prstGeom prst="rect">
              <a:avLst/>
            </a:prstGeom>
          </p:spPr>
        </p:pic>
        <p:pic>
          <p:nvPicPr>
            <p:cNvPr id="90" name="Picture 89" descr="wormfly_new_epdps.pdf"/>
            <p:cNvPicPr>
              <a:picLocks noChangeAspect="1"/>
            </p:cNvPicPr>
            <p:nvPr/>
          </p:nvPicPr>
          <p:blipFill rotWithShape="1">
            <a:blip r:embed="rId7">
              <a:extLst>
                <a:ext uri="{28A0092B-C50C-407E-A947-70E740481C1C}">
                  <a14:useLocalDpi xmlns:a14="http://schemas.microsoft.com/office/drawing/2010/main" val="0"/>
                </a:ext>
              </a:extLst>
            </a:blip>
            <a:srcRect l="63931" t="17749" r="22242" b="67401"/>
            <a:stretch/>
          </p:blipFill>
          <p:spPr>
            <a:xfrm>
              <a:off x="5245346" y="184626"/>
              <a:ext cx="885059" cy="950506"/>
            </a:xfrm>
            <a:prstGeom prst="rect">
              <a:avLst/>
            </a:prstGeom>
          </p:spPr>
        </p:pic>
        <p:pic>
          <p:nvPicPr>
            <p:cNvPr id="92" name="Picture 91" descr="wormfly_new_epdps.pdf"/>
            <p:cNvPicPr>
              <a:picLocks noChangeAspect="1"/>
            </p:cNvPicPr>
            <p:nvPr/>
          </p:nvPicPr>
          <p:blipFill rotWithShape="1">
            <a:blip r:embed="rId8">
              <a:extLst>
                <a:ext uri="{28A0092B-C50C-407E-A947-70E740481C1C}">
                  <a14:useLocalDpi xmlns:a14="http://schemas.microsoft.com/office/drawing/2010/main" val="0"/>
                </a:ext>
              </a:extLst>
            </a:blip>
            <a:srcRect l="83745" t="17749" r="3029" b="67401"/>
            <a:stretch/>
          </p:blipFill>
          <p:spPr>
            <a:xfrm>
              <a:off x="6027736" y="184626"/>
              <a:ext cx="846576" cy="950506"/>
            </a:xfrm>
            <a:prstGeom prst="rect">
              <a:avLst/>
            </a:prstGeom>
          </p:spPr>
        </p:pic>
      </p:grpSp>
      <p:sp>
        <p:nvSpPr>
          <p:cNvPr id="95" name="TextBox 94"/>
          <p:cNvSpPr txBox="1"/>
          <p:nvPr/>
        </p:nvSpPr>
        <p:spPr>
          <a:xfrm>
            <a:off x="8286445" y="2508495"/>
            <a:ext cx="819455" cy="276999"/>
          </a:xfrm>
          <a:prstGeom prst="rect">
            <a:avLst/>
          </a:prstGeom>
          <a:noFill/>
        </p:spPr>
        <p:txBody>
          <a:bodyPr wrap="square" rtlCol="0">
            <a:spAutoFit/>
          </a:bodyPr>
          <a:lstStyle/>
          <a:p>
            <a:r>
              <a:rPr lang="en-US" sz="1200" dirty="0">
                <a:latin typeface="Helvetica"/>
                <a:cs typeface="Helvetica"/>
              </a:rPr>
              <a:t>5</a:t>
            </a:r>
            <a:r>
              <a:rPr lang="en-US" sz="1200" baseline="30000" dirty="0" smtClean="0">
                <a:latin typeface="Helvetica"/>
                <a:cs typeface="Helvetica"/>
              </a:rPr>
              <a:t>th</a:t>
            </a:r>
            <a:r>
              <a:rPr lang="en-US" sz="1200" dirty="0" smtClean="0">
                <a:latin typeface="Helvetica"/>
                <a:cs typeface="Helvetica"/>
              </a:rPr>
              <a:t> </a:t>
            </a:r>
            <a:r>
              <a:rPr lang="en-US" sz="1200" dirty="0" err="1">
                <a:latin typeface="Helvetica"/>
                <a:cs typeface="Helvetica"/>
              </a:rPr>
              <a:t>e</a:t>
            </a:r>
            <a:r>
              <a:rPr lang="en-US" sz="1200" dirty="0" err="1" smtClean="0">
                <a:latin typeface="Helvetica"/>
                <a:cs typeface="Helvetica"/>
              </a:rPr>
              <a:t>PDP</a:t>
            </a:r>
            <a:endParaRPr lang="en-US" sz="1200" dirty="0">
              <a:latin typeface="Helvetica"/>
              <a:cs typeface="Helvetica"/>
            </a:endParaRPr>
          </a:p>
        </p:txBody>
      </p:sp>
      <p:grpSp>
        <p:nvGrpSpPr>
          <p:cNvPr id="39" name="Group 38"/>
          <p:cNvGrpSpPr/>
          <p:nvPr/>
        </p:nvGrpSpPr>
        <p:grpSpPr>
          <a:xfrm>
            <a:off x="4870158" y="4143466"/>
            <a:ext cx="4189415" cy="980745"/>
            <a:chOff x="-3828839" y="2471579"/>
            <a:chExt cx="4189415" cy="980745"/>
          </a:xfrm>
        </p:grpSpPr>
        <p:pic>
          <p:nvPicPr>
            <p:cNvPr id="108" name="Picture 107" descr="wormfly_new_epdps.pdf"/>
            <p:cNvPicPr>
              <a:picLocks noChangeAspect="1"/>
            </p:cNvPicPr>
            <p:nvPr/>
          </p:nvPicPr>
          <p:blipFill rotWithShape="1">
            <a:blip r:embed="rId7">
              <a:extLst>
                <a:ext uri="{28A0092B-C50C-407E-A947-70E740481C1C}">
                  <a14:useLocalDpi xmlns:a14="http://schemas.microsoft.com/office/drawing/2010/main" val="0"/>
                </a:ext>
              </a:extLst>
            </a:blip>
            <a:srcRect l="3640" t="68101" r="83108" b="16727"/>
            <a:stretch/>
          </p:blipFill>
          <p:spPr>
            <a:xfrm>
              <a:off x="-3828839" y="2471579"/>
              <a:ext cx="848281" cy="971125"/>
            </a:xfrm>
            <a:prstGeom prst="rect">
              <a:avLst/>
            </a:prstGeom>
          </p:spPr>
        </p:pic>
        <p:pic>
          <p:nvPicPr>
            <p:cNvPr id="109" name="Picture 108" descr="wormfly_new_epdps.pdf"/>
            <p:cNvPicPr>
              <a:picLocks noChangeAspect="1"/>
            </p:cNvPicPr>
            <p:nvPr/>
          </p:nvPicPr>
          <p:blipFill rotWithShape="1">
            <a:blip r:embed="rId7">
              <a:extLst>
                <a:ext uri="{28A0092B-C50C-407E-A947-70E740481C1C}">
                  <a14:useLocalDpi xmlns:a14="http://schemas.microsoft.com/office/drawing/2010/main" val="0"/>
                </a:ext>
              </a:extLst>
            </a:blip>
            <a:srcRect l="23488" t="68101" r="63587" b="16727"/>
            <a:stretch/>
          </p:blipFill>
          <p:spPr>
            <a:xfrm>
              <a:off x="-2980558" y="2472858"/>
              <a:ext cx="827337" cy="971125"/>
            </a:xfrm>
            <a:prstGeom prst="rect">
              <a:avLst/>
            </a:prstGeom>
          </p:spPr>
        </p:pic>
        <p:pic>
          <p:nvPicPr>
            <p:cNvPr id="117" name="Picture 116" descr="wormfly_new_epdps.pdf"/>
            <p:cNvPicPr>
              <a:picLocks noChangeAspect="1"/>
            </p:cNvPicPr>
            <p:nvPr/>
          </p:nvPicPr>
          <p:blipFill rotWithShape="1">
            <a:blip r:embed="rId7">
              <a:extLst>
                <a:ext uri="{28A0092B-C50C-407E-A947-70E740481C1C}">
                  <a14:useLocalDpi xmlns:a14="http://schemas.microsoft.com/office/drawing/2010/main" val="0"/>
                </a:ext>
              </a:extLst>
            </a:blip>
            <a:srcRect l="43039" t="68101" r="42834" b="16727"/>
            <a:stretch/>
          </p:blipFill>
          <p:spPr>
            <a:xfrm>
              <a:off x="-2153221" y="2481199"/>
              <a:ext cx="904299" cy="971125"/>
            </a:xfrm>
            <a:prstGeom prst="rect">
              <a:avLst/>
            </a:prstGeom>
          </p:spPr>
        </p:pic>
        <p:pic>
          <p:nvPicPr>
            <p:cNvPr id="120" name="Picture 119" descr="wormfly_new_epdps.pdf"/>
            <p:cNvPicPr>
              <a:picLocks noChangeAspect="1"/>
            </p:cNvPicPr>
            <p:nvPr/>
          </p:nvPicPr>
          <p:blipFill rotWithShape="1">
            <a:blip r:embed="rId7">
              <a:extLst>
                <a:ext uri="{28A0092B-C50C-407E-A947-70E740481C1C}">
                  <a14:useLocalDpi xmlns:a14="http://schemas.microsoft.com/office/drawing/2010/main" val="0"/>
                </a:ext>
              </a:extLst>
            </a:blip>
            <a:srcRect l="63626" t="68101" r="23412" b="16727"/>
            <a:stretch/>
          </p:blipFill>
          <p:spPr>
            <a:xfrm>
              <a:off x="-1319496" y="2481199"/>
              <a:ext cx="829733" cy="971125"/>
            </a:xfrm>
            <a:prstGeom prst="rect">
              <a:avLst/>
            </a:prstGeom>
          </p:spPr>
        </p:pic>
        <p:pic>
          <p:nvPicPr>
            <p:cNvPr id="122" name="Picture 121" descr="wormfly_new_epdps.pdf"/>
            <p:cNvPicPr>
              <a:picLocks noChangeAspect="1"/>
            </p:cNvPicPr>
            <p:nvPr/>
          </p:nvPicPr>
          <p:blipFill rotWithShape="1">
            <a:blip r:embed="rId7">
              <a:extLst>
                <a:ext uri="{28A0092B-C50C-407E-A947-70E740481C1C}">
                  <a14:useLocalDpi xmlns:a14="http://schemas.microsoft.com/office/drawing/2010/main" val="0"/>
                </a:ext>
              </a:extLst>
            </a:blip>
            <a:srcRect l="83981" t="68101" r="2735" b="16727"/>
            <a:stretch/>
          </p:blipFill>
          <p:spPr>
            <a:xfrm>
              <a:off x="-489763" y="2472858"/>
              <a:ext cx="850339" cy="971125"/>
            </a:xfrm>
            <a:prstGeom prst="rect">
              <a:avLst/>
            </a:prstGeom>
          </p:spPr>
        </p:pic>
      </p:grpSp>
      <p:sp>
        <p:nvSpPr>
          <p:cNvPr id="123" name="TextBox 122"/>
          <p:cNvSpPr txBox="1"/>
          <p:nvPr/>
        </p:nvSpPr>
        <p:spPr>
          <a:xfrm>
            <a:off x="8285225" y="3992248"/>
            <a:ext cx="819455" cy="276999"/>
          </a:xfrm>
          <a:prstGeom prst="rect">
            <a:avLst/>
          </a:prstGeom>
          <a:noFill/>
        </p:spPr>
        <p:txBody>
          <a:bodyPr wrap="square" rtlCol="0">
            <a:spAutoFit/>
          </a:bodyPr>
          <a:lstStyle/>
          <a:p>
            <a:r>
              <a:rPr lang="en-US" sz="1200" dirty="0">
                <a:latin typeface="Helvetica"/>
                <a:cs typeface="Helvetica"/>
              </a:rPr>
              <a:t>5</a:t>
            </a:r>
            <a:r>
              <a:rPr lang="en-US" sz="1200" baseline="30000" dirty="0" smtClean="0">
                <a:latin typeface="Helvetica"/>
                <a:cs typeface="Helvetica"/>
              </a:rPr>
              <a:t>th</a:t>
            </a:r>
            <a:r>
              <a:rPr lang="en-US" sz="1200" dirty="0" smtClean="0">
                <a:latin typeface="Helvetica"/>
                <a:cs typeface="Helvetica"/>
              </a:rPr>
              <a:t> </a:t>
            </a:r>
            <a:r>
              <a:rPr lang="en-US" sz="1200" dirty="0" err="1">
                <a:latin typeface="Helvetica"/>
                <a:cs typeface="Helvetica"/>
              </a:rPr>
              <a:t>e</a:t>
            </a:r>
            <a:r>
              <a:rPr lang="en-US" sz="1200" dirty="0" err="1" smtClean="0">
                <a:latin typeface="Helvetica"/>
                <a:cs typeface="Helvetica"/>
              </a:rPr>
              <a:t>PDP</a:t>
            </a:r>
            <a:endParaRPr lang="en-US" sz="1200" dirty="0">
              <a:latin typeface="Helvetica"/>
              <a:cs typeface="Helvetica"/>
            </a:endParaRPr>
          </a:p>
        </p:txBody>
      </p:sp>
      <p:graphicFrame>
        <p:nvGraphicFramePr>
          <p:cNvPr id="29" name="Object 28"/>
          <p:cNvGraphicFramePr>
            <a:graphicFrameLocks noChangeAspect="1"/>
          </p:cNvGraphicFramePr>
          <p:nvPr>
            <p:extLst/>
          </p:nvPr>
        </p:nvGraphicFramePr>
        <p:xfrm>
          <a:off x="5736520" y="1999547"/>
          <a:ext cx="152400" cy="203200"/>
        </p:xfrm>
        <a:graphic>
          <a:graphicData uri="http://schemas.openxmlformats.org/presentationml/2006/ole">
            <mc:AlternateContent xmlns:mc="http://schemas.openxmlformats.org/markup-compatibility/2006">
              <mc:Choice xmlns:v="urn:schemas-microsoft-com:vml" Requires="v">
                <p:oleObj spid="_x0000_s349201" name="Equation" r:id="rId9" imgW="152400" imgH="203200" progId="Equation.3">
                  <p:embed/>
                </p:oleObj>
              </mc:Choice>
              <mc:Fallback>
                <p:oleObj name="Equation" r:id="rId9" imgW="152400" imgH="203200" progId="Equation.3">
                  <p:embed/>
                  <p:pic>
                    <p:nvPicPr>
                      <p:cNvPr id="0" name=""/>
                      <p:cNvPicPr/>
                      <p:nvPr/>
                    </p:nvPicPr>
                    <p:blipFill>
                      <a:blip r:embed="rId10"/>
                      <a:stretch>
                        <a:fillRect/>
                      </a:stretch>
                    </p:blipFill>
                    <p:spPr>
                      <a:xfrm>
                        <a:off x="5736520" y="1999547"/>
                        <a:ext cx="152400" cy="203200"/>
                      </a:xfrm>
                      <a:prstGeom prst="rect">
                        <a:avLst/>
                      </a:prstGeom>
                    </p:spPr>
                  </p:pic>
                </p:oleObj>
              </mc:Fallback>
            </mc:AlternateContent>
          </a:graphicData>
        </a:graphic>
      </p:graphicFrame>
      <p:graphicFrame>
        <p:nvGraphicFramePr>
          <p:cNvPr id="80" name="Object 79"/>
          <p:cNvGraphicFramePr>
            <a:graphicFrameLocks noChangeAspect="1"/>
          </p:cNvGraphicFramePr>
          <p:nvPr>
            <p:extLst/>
          </p:nvPr>
        </p:nvGraphicFramePr>
        <p:xfrm>
          <a:off x="5873789" y="5110492"/>
          <a:ext cx="152400" cy="203200"/>
        </p:xfrm>
        <a:graphic>
          <a:graphicData uri="http://schemas.openxmlformats.org/presentationml/2006/ole">
            <mc:AlternateContent xmlns:mc="http://schemas.openxmlformats.org/markup-compatibility/2006">
              <mc:Choice xmlns:v="urn:schemas-microsoft-com:vml" Requires="v">
                <p:oleObj spid="_x0000_s349202" name="Equation" r:id="rId11" imgW="152400" imgH="203200" progId="Equation.3">
                  <p:embed/>
                </p:oleObj>
              </mc:Choice>
              <mc:Fallback>
                <p:oleObj name="Equation" r:id="rId11" imgW="152400" imgH="203200" progId="Equation.3">
                  <p:embed/>
                  <p:pic>
                    <p:nvPicPr>
                      <p:cNvPr id="0" name=""/>
                      <p:cNvPicPr/>
                      <p:nvPr/>
                    </p:nvPicPr>
                    <p:blipFill>
                      <a:blip r:embed="rId10"/>
                      <a:stretch>
                        <a:fillRect/>
                      </a:stretch>
                    </p:blipFill>
                    <p:spPr>
                      <a:xfrm>
                        <a:off x="5873789" y="5110492"/>
                        <a:ext cx="152400" cy="203200"/>
                      </a:xfrm>
                      <a:prstGeom prst="rect">
                        <a:avLst/>
                      </a:prstGeom>
                    </p:spPr>
                  </p:pic>
                </p:oleObj>
              </mc:Fallback>
            </mc:AlternateContent>
          </a:graphicData>
        </a:graphic>
      </p:graphicFrame>
      <p:pic>
        <p:nvPicPr>
          <p:cNvPr id="81" name="Picture 80" descr="eigen_state_space.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49852" y="1244688"/>
            <a:ext cx="2142225" cy="502497"/>
          </a:xfrm>
          <a:prstGeom prst="rect">
            <a:avLst/>
          </a:prstGeom>
        </p:spPr>
      </p:pic>
      <p:sp>
        <p:nvSpPr>
          <p:cNvPr id="97" name="Title 2"/>
          <p:cNvSpPr txBox="1">
            <a:spLocks/>
          </p:cNvSpPr>
          <p:nvPr/>
        </p:nvSpPr>
        <p:spPr>
          <a:xfrm>
            <a:off x="0" y="0"/>
            <a:ext cx="9143999" cy="114300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2800" b="0" i="0" u="none" strike="noStrike" kern="1200" cap="none" spc="0" normalizeH="0" baseline="0" noProof="0" smtClean="0">
                <a:ln>
                  <a:noFill/>
                </a:ln>
                <a:solidFill>
                  <a:sysClr val="windowText" lastClr="000000"/>
                </a:solidFill>
                <a:effectLst/>
                <a:uLnTx/>
                <a:uFillTx/>
                <a:latin typeface="Helvetica"/>
                <a:ea typeface=""/>
                <a:cs typeface="Helvetica"/>
              </a:rPr>
              <a:t>Orthologs have similar internal but different external dynamic patterns during embryonic development</a:t>
            </a:r>
            <a:endParaRPr kumimoji="0" lang="en-US" sz="2800" b="0" i="0" u="none" strike="noStrike" kern="1200" cap="none" spc="0" normalizeH="0" baseline="0" noProof="0" dirty="0">
              <a:ln>
                <a:noFill/>
              </a:ln>
              <a:solidFill>
                <a:sysClr val="windowText" lastClr="000000"/>
              </a:solidFill>
              <a:effectLst/>
              <a:uLnTx/>
              <a:uFillTx/>
              <a:latin typeface="Calibri"/>
              <a:ea typeface=""/>
              <a:cs typeface=""/>
            </a:endParaRPr>
          </a:p>
        </p:txBody>
      </p:sp>
      <p:sp>
        <p:nvSpPr>
          <p:cNvPr id="98" name="TextBox 4"/>
          <p:cNvSpPr txBox="1">
            <a:spLocks noChangeArrowheads="1"/>
          </p:cNvSpPr>
          <p:nvPr/>
        </p:nvSpPr>
        <p:spPr bwMode="auto">
          <a:xfrm>
            <a:off x="0" y="6450959"/>
            <a:ext cx="5830957"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b="0" dirty="0" smtClean="0">
                <a:solidFill>
                  <a:prstClr val="black">
                    <a:lumMod val="50000"/>
                    <a:lumOff val="50000"/>
                  </a:prstClr>
                </a:solidFill>
                <a:latin typeface="Calibri" charset="0"/>
              </a:rPr>
              <a:t>[Wang et al. </a:t>
            </a:r>
            <a:r>
              <a:rPr lang="en-US" sz="1100" b="0" i="1" dirty="0" smtClean="0">
                <a:solidFill>
                  <a:prstClr val="black">
                    <a:lumMod val="50000"/>
                    <a:lumOff val="50000"/>
                  </a:prstClr>
                </a:solidFill>
                <a:latin typeface="Calibri" charset="0"/>
              </a:rPr>
              <a:t>PLOS </a:t>
            </a:r>
            <a:r>
              <a:rPr lang="en-US" sz="1100" b="0" i="1" dirty="0" smtClean="0">
                <a:solidFill>
                  <a:prstClr val="black">
                    <a:lumMod val="50000"/>
                    <a:lumOff val="50000"/>
                  </a:prstClr>
                </a:solidFill>
                <a:latin typeface="Calibri" charset="0"/>
              </a:rPr>
              <a:t>CB</a:t>
            </a:r>
            <a:r>
              <a:rPr lang="en-US" sz="1100" b="0" dirty="0">
                <a:solidFill>
                  <a:prstClr val="black">
                    <a:lumMod val="50000"/>
                    <a:lumOff val="50000"/>
                  </a:prstClr>
                </a:solidFill>
                <a:latin typeface="Calibri" charset="0"/>
              </a:rPr>
              <a:t>,</a:t>
            </a:r>
            <a:r>
              <a:rPr lang="en-US" sz="1100" b="0" dirty="0" smtClean="0">
                <a:solidFill>
                  <a:prstClr val="black">
                    <a:lumMod val="50000"/>
                    <a:lumOff val="50000"/>
                  </a:prstClr>
                </a:solidFill>
                <a:latin typeface="Calibri" charset="0"/>
              </a:rPr>
              <a:t> </a:t>
            </a:r>
            <a:r>
              <a:rPr lang="en-US" sz="1100" b="0" dirty="0" smtClean="0">
                <a:solidFill>
                  <a:prstClr val="black">
                    <a:lumMod val="50000"/>
                    <a:lumOff val="50000"/>
                  </a:prstClr>
                </a:solidFill>
                <a:latin typeface="Calibri" charset="0"/>
              </a:rPr>
              <a:t>‘</a:t>
            </a:r>
            <a:r>
              <a:rPr lang="en-US" sz="1100" b="0" dirty="0" smtClean="0">
                <a:solidFill>
                  <a:prstClr val="black">
                    <a:lumMod val="50000"/>
                    <a:lumOff val="50000"/>
                  </a:prstClr>
                </a:solidFill>
                <a:latin typeface="Calibri" charset="0"/>
              </a:rPr>
              <a:t>16]</a:t>
            </a:r>
            <a:endParaRPr lang="en-US" sz="1100" b="0" dirty="0">
              <a:solidFill>
                <a:prstClr val="black">
                  <a:lumMod val="50000"/>
                  <a:lumOff val="50000"/>
                </a:prstClr>
              </a:solidFill>
              <a:latin typeface="Calibri" charset="0"/>
            </a:endParaRPr>
          </a:p>
        </p:txBody>
      </p:sp>
    </p:spTree>
    <p:extLst>
      <p:ext uri="{BB962C8B-B14F-4D97-AF65-F5344CB8AC3E}">
        <p14:creationId xmlns:p14="http://schemas.microsoft.com/office/powerpoint/2010/main" val="999407049"/>
      </p:ext>
    </p:extLst>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39"/>
          <p:cNvGrpSpPr/>
          <p:nvPr/>
        </p:nvGrpSpPr>
        <p:grpSpPr>
          <a:xfrm>
            <a:off x="1307623" y="1101737"/>
            <a:ext cx="6787219" cy="5617101"/>
            <a:chOff x="28645139" y="18875434"/>
            <a:chExt cx="9696028" cy="8024430"/>
          </a:xfrm>
        </p:grpSpPr>
        <p:grpSp>
          <p:nvGrpSpPr>
            <p:cNvPr id="26" name="Group 35"/>
            <p:cNvGrpSpPr/>
            <p:nvPr/>
          </p:nvGrpSpPr>
          <p:grpSpPr>
            <a:xfrm>
              <a:off x="33317187" y="19218620"/>
              <a:ext cx="3807441" cy="3490417"/>
              <a:chOff x="34614135" y="18630898"/>
              <a:chExt cx="3807441" cy="3490417"/>
            </a:xfrm>
          </p:grpSpPr>
          <p:pic>
            <p:nvPicPr>
              <p:cNvPr id="44" name="Picture 32" descr="scatterplot_5_5_.pdf"/>
              <p:cNvPicPr>
                <a:picLocks noChangeAspect="1"/>
              </p:cNvPicPr>
              <p:nvPr/>
            </p:nvPicPr>
            <p:blipFill rotWithShape="1">
              <a:blip r:embed="rId2">
                <a:extLst>
                  <a:ext uri="{28A0092B-C50C-407E-A947-70E740481C1C}">
                    <a14:useLocalDpi xmlns:a14="http://schemas.microsoft.com/office/drawing/2010/main" val="0"/>
                  </a:ext>
                </a:extLst>
              </a:blip>
              <a:srcRect l="6153" t="8484" b="5483"/>
              <a:stretch/>
            </p:blipFill>
            <p:spPr>
              <a:xfrm>
                <a:off x="34614135" y="18630898"/>
                <a:ext cx="3807441" cy="3490417"/>
              </a:xfrm>
              <a:prstGeom prst="rect">
                <a:avLst/>
              </a:prstGeom>
            </p:spPr>
          </p:pic>
          <p:sp>
            <p:nvSpPr>
              <p:cNvPr id="45" name="TextBox 44"/>
              <p:cNvSpPr txBox="1"/>
              <p:nvPr/>
            </p:nvSpPr>
            <p:spPr>
              <a:xfrm>
                <a:off x="35906985" y="20761608"/>
                <a:ext cx="1528783" cy="527617"/>
              </a:xfrm>
              <a:prstGeom prst="rect">
                <a:avLst/>
              </a:prstGeom>
              <a:noFill/>
            </p:spPr>
            <p:txBody>
              <a:bodyPr wrap="square" rtlCol="0">
                <a:spAutoFit/>
              </a:bodyPr>
              <a:lstStyle/>
              <a:p>
                <a:pPr fontAlgn="auto">
                  <a:spcBef>
                    <a:spcPts val="0"/>
                  </a:spcBef>
                  <a:spcAft>
                    <a:spcPts val="0"/>
                  </a:spcAft>
                  <a:defRPr/>
                </a:pPr>
                <a:r>
                  <a:rPr lang="en-US" sz="1800" b="0" i="1" kern="0" dirty="0" smtClean="0">
                    <a:solidFill>
                      <a:srgbClr val="000100"/>
                    </a:solidFill>
                    <a:latin typeface="Calibri"/>
                  </a:rPr>
                  <a:t>r</a:t>
                </a:r>
                <a:r>
                  <a:rPr lang="en-US" sz="1800" b="0" kern="0" dirty="0" smtClean="0">
                    <a:solidFill>
                      <a:srgbClr val="000100"/>
                    </a:solidFill>
                    <a:latin typeface="Calibri"/>
                  </a:rPr>
                  <a:t>=+0.66</a:t>
                </a:r>
                <a:endParaRPr lang="en-US" sz="1800" b="0" kern="0" dirty="0">
                  <a:solidFill>
                    <a:srgbClr val="000100"/>
                  </a:solidFill>
                  <a:latin typeface="Calibri"/>
                </a:endParaRPr>
              </a:p>
            </p:txBody>
          </p:sp>
        </p:grpSp>
        <p:grpSp>
          <p:nvGrpSpPr>
            <p:cNvPr id="27" name="Group 245"/>
            <p:cNvGrpSpPr/>
            <p:nvPr/>
          </p:nvGrpSpPr>
          <p:grpSpPr>
            <a:xfrm>
              <a:off x="29563603" y="19165505"/>
              <a:ext cx="3591050" cy="3591319"/>
              <a:chOff x="34411317" y="18500211"/>
              <a:chExt cx="3591050" cy="3591319"/>
            </a:xfrm>
          </p:grpSpPr>
          <p:pic>
            <p:nvPicPr>
              <p:cNvPr id="42" name="Picture 246"/>
              <p:cNvPicPr>
                <a:picLocks noChangeAspect="1"/>
              </p:cNvPicPr>
              <p:nvPr/>
            </p:nvPicPr>
            <p:blipFill rotWithShape="1">
              <a:blip r:embed="rId3">
                <a:extLst>
                  <a:ext uri="{28A0092B-C50C-407E-A947-70E740481C1C}">
                    <a14:useLocalDpi xmlns:a14="http://schemas.microsoft.com/office/drawing/2010/main" val="0"/>
                  </a:ext>
                </a:extLst>
              </a:blip>
              <a:srcRect l="19816" t="14618" r="19000" b="12260"/>
              <a:stretch/>
            </p:blipFill>
            <p:spPr>
              <a:xfrm>
                <a:off x="34411317" y="18500211"/>
                <a:ext cx="3591050" cy="3591319"/>
              </a:xfrm>
              <a:prstGeom prst="rect">
                <a:avLst/>
              </a:prstGeom>
            </p:spPr>
          </p:pic>
          <p:sp>
            <p:nvSpPr>
              <p:cNvPr id="43" name="TextBox 42"/>
              <p:cNvSpPr txBox="1"/>
              <p:nvPr/>
            </p:nvSpPr>
            <p:spPr>
              <a:xfrm>
                <a:off x="35505650" y="19922244"/>
                <a:ext cx="2235200" cy="527617"/>
              </a:xfrm>
              <a:prstGeom prst="rect">
                <a:avLst/>
              </a:prstGeom>
              <a:noFill/>
            </p:spPr>
            <p:txBody>
              <a:bodyPr wrap="square" rtlCol="0">
                <a:spAutoFit/>
              </a:bodyPr>
              <a:lstStyle/>
              <a:p>
                <a:pPr fontAlgn="auto">
                  <a:spcBef>
                    <a:spcPts val="0"/>
                  </a:spcBef>
                  <a:spcAft>
                    <a:spcPts val="0"/>
                  </a:spcAft>
                  <a:defRPr/>
                </a:pPr>
                <a:r>
                  <a:rPr lang="en-US" sz="1800" b="0" i="1" kern="0" dirty="0" smtClean="0">
                    <a:solidFill>
                      <a:srgbClr val="000100"/>
                    </a:solidFill>
                    <a:latin typeface="Calibri"/>
                  </a:rPr>
                  <a:t>r</a:t>
                </a:r>
                <a:r>
                  <a:rPr lang="en-US" sz="1800" b="0" kern="0" dirty="0" smtClean="0">
                    <a:solidFill>
                      <a:srgbClr val="000100"/>
                    </a:solidFill>
                    <a:latin typeface="Calibri"/>
                  </a:rPr>
                  <a:t>=+0.33</a:t>
                </a:r>
              </a:p>
            </p:txBody>
          </p:sp>
        </p:grpSp>
        <p:grpSp>
          <p:nvGrpSpPr>
            <p:cNvPr id="28" name="Group 248"/>
            <p:cNvGrpSpPr/>
            <p:nvPr/>
          </p:nvGrpSpPr>
          <p:grpSpPr>
            <a:xfrm>
              <a:off x="29754614" y="23086572"/>
              <a:ext cx="3434326" cy="3311379"/>
              <a:chOff x="34626992" y="19003648"/>
              <a:chExt cx="3434326" cy="3311379"/>
            </a:xfrm>
          </p:grpSpPr>
          <p:pic>
            <p:nvPicPr>
              <p:cNvPr id="40" name="Picture 24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626992" y="19003648"/>
                <a:ext cx="3434326" cy="3311379"/>
              </a:xfrm>
              <a:prstGeom prst="rect">
                <a:avLst/>
              </a:prstGeom>
            </p:spPr>
          </p:pic>
          <p:sp>
            <p:nvSpPr>
              <p:cNvPr id="41" name="TextBox 40"/>
              <p:cNvSpPr txBox="1"/>
              <p:nvPr/>
            </p:nvSpPr>
            <p:spPr>
              <a:xfrm>
                <a:off x="35046379" y="19586822"/>
                <a:ext cx="1300142" cy="527617"/>
              </a:xfrm>
              <a:prstGeom prst="rect">
                <a:avLst/>
              </a:prstGeom>
              <a:noFill/>
            </p:spPr>
            <p:txBody>
              <a:bodyPr wrap="square" rtlCol="0">
                <a:spAutoFit/>
              </a:bodyPr>
              <a:lstStyle/>
              <a:p>
                <a:pPr fontAlgn="auto">
                  <a:spcBef>
                    <a:spcPts val="0"/>
                  </a:spcBef>
                  <a:spcAft>
                    <a:spcPts val="0"/>
                  </a:spcAft>
                  <a:defRPr/>
                </a:pPr>
                <a:r>
                  <a:rPr lang="en-US" sz="1800" b="0" i="1" kern="0" dirty="0" smtClean="0">
                    <a:solidFill>
                      <a:srgbClr val="000100"/>
                    </a:solidFill>
                    <a:latin typeface="Calibri"/>
                  </a:rPr>
                  <a:t>r</a:t>
                </a:r>
                <a:r>
                  <a:rPr lang="en-US" sz="1800" b="0" kern="0" dirty="0" smtClean="0">
                    <a:solidFill>
                      <a:srgbClr val="000100"/>
                    </a:solidFill>
                    <a:latin typeface="Calibri"/>
                  </a:rPr>
                  <a:t>=+0.67</a:t>
                </a:r>
                <a:endParaRPr lang="en-US" sz="1800" b="0" kern="0" dirty="0">
                  <a:solidFill>
                    <a:srgbClr val="000100"/>
                  </a:solidFill>
                  <a:latin typeface="Calibri"/>
                </a:endParaRPr>
              </a:p>
            </p:txBody>
          </p:sp>
        </p:grpSp>
        <p:grpSp>
          <p:nvGrpSpPr>
            <p:cNvPr id="29" name="Group 251"/>
            <p:cNvGrpSpPr/>
            <p:nvPr/>
          </p:nvGrpSpPr>
          <p:grpSpPr>
            <a:xfrm>
              <a:off x="33314629" y="23088928"/>
              <a:ext cx="3809997" cy="3256966"/>
              <a:chOff x="34626992" y="19006004"/>
              <a:chExt cx="3809997" cy="3256966"/>
            </a:xfrm>
          </p:grpSpPr>
          <p:pic>
            <p:nvPicPr>
              <p:cNvPr id="38" name="Picture 25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626992" y="19006004"/>
                <a:ext cx="3434326" cy="3256966"/>
              </a:xfrm>
              <a:prstGeom prst="rect">
                <a:avLst/>
              </a:prstGeom>
            </p:spPr>
          </p:pic>
          <p:sp>
            <p:nvSpPr>
              <p:cNvPr id="39" name="TextBox 38"/>
              <p:cNvSpPr txBox="1"/>
              <p:nvPr/>
            </p:nvSpPr>
            <p:spPr>
              <a:xfrm>
                <a:off x="36838188" y="21517044"/>
                <a:ext cx="1598801" cy="527617"/>
              </a:xfrm>
              <a:prstGeom prst="rect">
                <a:avLst/>
              </a:prstGeom>
              <a:noFill/>
            </p:spPr>
            <p:txBody>
              <a:bodyPr wrap="square" rtlCol="0">
                <a:spAutoFit/>
              </a:bodyPr>
              <a:lstStyle/>
              <a:p>
                <a:pPr fontAlgn="auto">
                  <a:spcBef>
                    <a:spcPts val="0"/>
                  </a:spcBef>
                  <a:spcAft>
                    <a:spcPts val="0"/>
                  </a:spcAft>
                  <a:defRPr/>
                </a:pPr>
                <a:r>
                  <a:rPr lang="en-US" sz="1800" b="0" i="1" kern="0" dirty="0" smtClean="0">
                    <a:solidFill>
                      <a:srgbClr val="000100"/>
                    </a:solidFill>
                    <a:latin typeface="Calibri"/>
                  </a:rPr>
                  <a:t>r</a:t>
                </a:r>
                <a:r>
                  <a:rPr lang="en-US" sz="1800" b="0" kern="0" dirty="0" smtClean="0">
                    <a:solidFill>
                      <a:srgbClr val="000100"/>
                    </a:solidFill>
                    <a:latin typeface="Calibri"/>
                  </a:rPr>
                  <a:t>=+0.73</a:t>
                </a:r>
              </a:p>
            </p:txBody>
          </p:sp>
        </p:grpSp>
        <p:sp>
          <p:nvSpPr>
            <p:cNvPr id="30" name="TextBox 29"/>
            <p:cNvSpPr txBox="1"/>
            <p:nvPr/>
          </p:nvSpPr>
          <p:spPr>
            <a:xfrm>
              <a:off x="28645139" y="26328278"/>
              <a:ext cx="9696028" cy="571586"/>
            </a:xfrm>
            <a:prstGeom prst="rect">
              <a:avLst/>
            </a:prstGeom>
            <a:noFill/>
          </p:spPr>
          <p:txBody>
            <a:bodyPr wrap="square" rtlCol="0">
              <a:spAutoFit/>
            </a:bodyPr>
            <a:lstStyle/>
            <a:p>
              <a:pPr algn="ctr" fontAlgn="auto">
                <a:spcBef>
                  <a:spcPts val="0"/>
                </a:spcBef>
                <a:spcAft>
                  <a:spcPts val="0"/>
                </a:spcAft>
                <a:defRPr/>
              </a:pPr>
              <a:r>
                <a:rPr lang="en-US" sz="2000" b="0" kern="0" dirty="0" smtClean="0">
                  <a:solidFill>
                    <a:srgbClr val="000100"/>
                  </a:solidFill>
                  <a:latin typeface="Helvetica"/>
                  <a:cs typeface="Helvetica"/>
                </a:rPr>
                <a:t>Coefficients of </a:t>
              </a:r>
              <a:r>
                <a:rPr lang="en-US" sz="2000" b="0" kern="0" dirty="0" err="1" smtClean="0">
                  <a:solidFill>
                    <a:srgbClr val="000100"/>
                  </a:solidFill>
                  <a:latin typeface="Helvetica"/>
                  <a:cs typeface="Helvetica"/>
                </a:rPr>
                <a:t>orthologs</a:t>
              </a:r>
              <a:r>
                <a:rPr lang="en-US" sz="2000" b="0" kern="0" dirty="0" smtClean="0">
                  <a:solidFill>
                    <a:srgbClr val="000100"/>
                  </a:solidFill>
                  <a:latin typeface="Helvetica"/>
                  <a:cs typeface="Helvetica"/>
                </a:rPr>
                <a:t> on worm </a:t>
              </a:r>
              <a:r>
                <a:rPr lang="en-US" sz="2000" b="0" kern="0" dirty="0" err="1" smtClean="0">
                  <a:solidFill>
                    <a:srgbClr val="000100"/>
                  </a:solidFill>
                  <a:latin typeface="Helvetica"/>
                  <a:cs typeface="Helvetica"/>
                </a:rPr>
                <a:t>iPDPs</a:t>
              </a:r>
              <a:endParaRPr lang="en-US" sz="2000" b="0" i="1" kern="0" dirty="0">
                <a:solidFill>
                  <a:srgbClr val="000100"/>
                </a:solidFill>
                <a:latin typeface="Helvetica"/>
                <a:cs typeface="Helvetica"/>
              </a:endParaRPr>
            </a:p>
          </p:txBody>
        </p:sp>
        <p:sp>
          <p:nvSpPr>
            <p:cNvPr id="31" name="TextBox 30"/>
            <p:cNvSpPr txBox="1"/>
            <p:nvPr/>
          </p:nvSpPr>
          <p:spPr>
            <a:xfrm rot="16200000">
              <a:off x="25455246" y="22455233"/>
              <a:ext cx="7557186" cy="571586"/>
            </a:xfrm>
            <a:prstGeom prst="rect">
              <a:avLst/>
            </a:prstGeom>
            <a:noFill/>
          </p:spPr>
          <p:txBody>
            <a:bodyPr wrap="square" rtlCol="0">
              <a:spAutoFit/>
            </a:bodyPr>
            <a:lstStyle/>
            <a:p>
              <a:pPr algn="ctr" fontAlgn="auto">
                <a:spcBef>
                  <a:spcPts val="0"/>
                </a:spcBef>
                <a:spcAft>
                  <a:spcPts val="0"/>
                </a:spcAft>
                <a:defRPr/>
              </a:pPr>
              <a:r>
                <a:rPr lang="en-US" sz="2000" b="0" kern="0" dirty="0">
                  <a:solidFill>
                    <a:srgbClr val="000100"/>
                  </a:solidFill>
                  <a:latin typeface="Helvetica"/>
                  <a:cs typeface="Helvetica"/>
                </a:rPr>
                <a:t>Coefficients of </a:t>
              </a:r>
              <a:r>
                <a:rPr lang="en-US" sz="2000" b="0" kern="0" dirty="0" err="1">
                  <a:solidFill>
                    <a:srgbClr val="000100"/>
                  </a:solidFill>
                  <a:latin typeface="Helvetica"/>
                  <a:cs typeface="Helvetica"/>
                </a:rPr>
                <a:t>orthologs</a:t>
              </a:r>
              <a:r>
                <a:rPr lang="en-US" sz="2000" b="0" kern="0" dirty="0">
                  <a:solidFill>
                    <a:srgbClr val="000100"/>
                  </a:solidFill>
                  <a:latin typeface="Helvetica"/>
                  <a:cs typeface="Helvetica"/>
                </a:rPr>
                <a:t> on  </a:t>
              </a:r>
              <a:r>
                <a:rPr lang="en-US" sz="2000" b="0" kern="0" dirty="0" smtClean="0">
                  <a:solidFill>
                    <a:srgbClr val="000100"/>
                  </a:solidFill>
                  <a:latin typeface="Helvetica"/>
                  <a:cs typeface="Helvetica"/>
                </a:rPr>
                <a:t>fly </a:t>
              </a:r>
              <a:r>
                <a:rPr lang="en-US" sz="2000" b="0" kern="0" dirty="0" err="1" smtClean="0">
                  <a:solidFill>
                    <a:srgbClr val="000100"/>
                  </a:solidFill>
                  <a:latin typeface="Helvetica"/>
                  <a:cs typeface="Helvetica"/>
                </a:rPr>
                <a:t>iPDPs</a:t>
              </a:r>
              <a:endParaRPr lang="en-US" sz="2000" b="0" i="1" kern="0" dirty="0">
                <a:solidFill>
                  <a:srgbClr val="000100"/>
                </a:solidFill>
                <a:latin typeface="Helvetica"/>
                <a:cs typeface="Helvetica"/>
              </a:endParaRPr>
            </a:p>
          </p:txBody>
        </p:sp>
        <p:sp>
          <p:nvSpPr>
            <p:cNvPr id="32" name="TextBox 31"/>
            <p:cNvSpPr txBox="1"/>
            <p:nvPr/>
          </p:nvSpPr>
          <p:spPr>
            <a:xfrm>
              <a:off x="30810098" y="18875435"/>
              <a:ext cx="1328087" cy="483649"/>
            </a:xfrm>
            <a:prstGeom prst="rect">
              <a:avLst/>
            </a:prstGeom>
            <a:noFill/>
          </p:spPr>
          <p:txBody>
            <a:bodyPr wrap="none" rtlCol="0">
              <a:spAutoFit/>
            </a:bodyPr>
            <a:lstStyle/>
            <a:p>
              <a:pPr fontAlgn="auto">
                <a:spcBef>
                  <a:spcPts val="0"/>
                </a:spcBef>
                <a:spcAft>
                  <a:spcPts val="0"/>
                </a:spcAft>
                <a:defRPr/>
              </a:pPr>
              <a:r>
                <a:rPr lang="en-US" sz="1600" b="0" kern="0" dirty="0" smtClean="0">
                  <a:solidFill>
                    <a:srgbClr val="000100"/>
                  </a:solidFill>
                  <a:latin typeface="Helvetica"/>
                  <a:cs typeface="Helvetica"/>
                </a:rPr>
                <a:t>1</a:t>
              </a:r>
              <a:r>
                <a:rPr lang="en-US" sz="1600" b="0" kern="0" baseline="30000" dirty="0" smtClean="0">
                  <a:solidFill>
                    <a:srgbClr val="000100"/>
                  </a:solidFill>
                  <a:latin typeface="Helvetica"/>
                  <a:cs typeface="Helvetica"/>
                </a:rPr>
                <a:t>st</a:t>
              </a:r>
              <a:r>
                <a:rPr lang="en-US" sz="1600" b="0" kern="0" dirty="0" smtClean="0">
                  <a:solidFill>
                    <a:srgbClr val="000100"/>
                  </a:solidFill>
                  <a:latin typeface="Helvetica"/>
                  <a:cs typeface="Helvetica"/>
                </a:rPr>
                <a:t> </a:t>
              </a:r>
              <a:r>
                <a:rPr lang="en-US" sz="1600" b="0" kern="0" dirty="0" err="1" smtClean="0">
                  <a:solidFill>
                    <a:srgbClr val="000100"/>
                  </a:solidFill>
                  <a:latin typeface="Helvetica"/>
                  <a:cs typeface="Helvetica"/>
                </a:rPr>
                <a:t>iPDP</a:t>
              </a:r>
              <a:endParaRPr lang="en-US" sz="1600" b="0" kern="0" dirty="0">
                <a:solidFill>
                  <a:srgbClr val="000100"/>
                </a:solidFill>
                <a:latin typeface="Helvetica"/>
                <a:cs typeface="Helvetica"/>
              </a:endParaRPr>
            </a:p>
          </p:txBody>
        </p:sp>
        <p:sp>
          <p:nvSpPr>
            <p:cNvPr id="33" name="TextBox 32"/>
            <p:cNvSpPr txBox="1"/>
            <p:nvPr/>
          </p:nvSpPr>
          <p:spPr>
            <a:xfrm>
              <a:off x="30855591" y="22709037"/>
              <a:ext cx="1349843" cy="483649"/>
            </a:xfrm>
            <a:prstGeom prst="rect">
              <a:avLst/>
            </a:prstGeom>
            <a:noFill/>
          </p:spPr>
          <p:txBody>
            <a:bodyPr wrap="none" rtlCol="0">
              <a:spAutoFit/>
            </a:bodyPr>
            <a:lstStyle/>
            <a:p>
              <a:pPr fontAlgn="auto">
                <a:spcBef>
                  <a:spcPts val="0"/>
                </a:spcBef>
                <a:spcAft>
                  <a:spcPts val="0"/>
                </a:spcAft>
                <a:defRPr/>
              </a:pPr>
              <a:r>
                <a:rPr lang="en-US" sz="1600" b="0" kern="0" dirty="0" smtClean="0">
                  <a:solidFill>
                    <a:srgbClr val="000100"/>
                  </a:solidFill>
                  <a:latin typeface="Helvetica"/>
                  <a:cs typeface="Helvetica"/>
                </a:rPr>
                <a:t>3</a:t>
              </a:r>
              <a:r>
                <a:rPr lang="en-US" sz="1600" b="0" kern="0" baseline="30000" dirty="0" smtClean="0">
                  <a:solidFill>
                    <a:srgbClr val="000100"/>
                  </a:solidFill>
                  <a:latin typeface="Helvetica"/>
                  <a:cs typeface="Helvetica"/>
                </a:rPr>
                <a:t>rd</a:t>
              </a:r>
              <a:r>
                <a:rPr lang="en-US" sz="1600" b="0" kern="0" dirty="0" smtClean="0">
                  <a:solidFill>
                    <a:srgbClr val="000100"/>
                  </a:solidFill>
                  <a:latin typeface="Helvetica"/>
                  <a:cs typeface="Helvetica"/>
                </a:rPr>
                <a:t> </a:t>
              </a:r>
              <a:r>
                <a:rPr lang="en-US" sz="1600" b="0" kern="0" dirty="0" err="1" smtClean="0">
                  <a:solidFill>
                    <a:srgbClr val="000100"/>
                  </a:solidFill>
                  <a:latin typeface="Helvetica"/>
                  <a:cs typeface="Helvetica"/>
                </a:rPr>
                <a:t>iPDP</a:t>
              </a:r>
              <a:endParaRPr lang="en-US" sz="1600" b="0" kern="0" dirty="0">
                <a:solidFill>
                  <a:srgbClr val="000100"/>
                </a:solidFill>
                <a:latin typeface="Helvetica"/>
                <a:cs typeface="Helvetica"/>
              </a:endParaRPr>
            </a:p>
          </p:txBody>
        </p:sp>
        <p:sp>
          <p:nvSpPr>
            <p:cNvPr id="34" name="TextBox 33"/>
            <p:cNvSpPr txBox="1"/>
            <p:nvPr/>
          </p:nvSpPr>
          <p:spPr>
            <a:xfrm>
              <a:off x="34276563" y="18875434"/>
              <a:ext cx="1393449" cy="483649"/>
            </a:xfrm>
            <a:prstGeom prst="rect">
              <a:avLst/>
            </a:prstGeom>
            <a:noFill/>
          </p:spPr>
          <p:txBody>
            <a:bodyPr wrap="none" rtlCol="0">
              <a:spAutoFit/>
            </a:bodyPr>
            <a:lstStyle/>
            <a:p>
              <a:pPr fontAlgn="auto">
                <a:spcBef>
                  <a:spcPts val="0"/>
                </a:spcBef>
                <a:spcAft>
                  <a:spcPts val="0"/>
                </a:spcAft>
                <a:defRPr/>
              </a:pPr>
              <a:r>
                <a:rPr lang="en-US" sz="1600" b="0" kern="0" dirty="0" smtClean="0">
                  <a:solidFill>
                    <a:srgbClr val="000100"/>
                  </a:solidFill>
                  <a:latin typeface="Helvetica"/>
                  <a:cs typeface="Helvetica"/>
                </a:rPr>
                <a:t>2</a:t>
              </a:r>
              <a:r>
                <a:rPr lang="en-US" sz="1600" b="0" kern="0" baseline="30000" dirty="0" smtClean="0">
                  <a:solidFill>
                    <a:srgbClr val="000100"/>
                  </a:solidFill>
                  <a:latin typeface="Helvetica"/>
                  <a:cs typeface="Helvetica"/>
                </a:rPr>
                <a:t>nd</a:t>
              </a:r>
              <a:r>
                <a:rPr lang="en-US" sz="1600" b="0" kern="0" dirty="0" smtClean="0">
                  <a:solidFill>
                    <a:srgbClr val="000100"/>
                  </a:solidFill>
                  <a:latin typeface="Helvetica"/>
                  <a:cs typeface="Helvetica"/>
                </a:rPr>
                <a:t> </a:t>
              </a:r>
              <a:r>
                <a:rPr lang="en-US" sz="1600" b="0" kern="0" dirty="0" err="1" smtClean="0">
                  <a:solidFill>
                    <a:srgbClr val="000100"/>
                  </a:solidFill>
                  <a:latin typeface="Helvetica"/>
                  <a:cs typeface="Helvetica"/>
                </a:rPr>
                <a:t>iPDP</a:t>
              </a:r>
              <a:endParaRPr lang="en-US" sz="1600" b="0" kern="0" dirty="0">
                <a:solidFill>
                  <a:srgbClr val="000100"/>
                </a:solidFill>
                <a:latin typeface="Helvetica"/>
                <a:cs typeface="Helvetica"/>
              </a:endParaRPr>
            </a:p>
          </p:txBody>
        </p:sp>
        <p:sp>
          <p:nvSpPr>
            <p:cNvPr id="35" name="TextBox 34"/>
            <p:cNvSpPr txBox="1"/>
            <p:nvPr/>
          </p:nvSpPr>
          <p:spPr>
            <a:xfrm>
              <a:off x="34465462" y="22709037"/>
              <a:ext cx="1339060" cy="483649"/>
            </a:xfrm>
            <a:prstGeom prst="rect">
              <a:avLst/>
            </a:prstGeom>
            <a:noFill/>
          </p:spPr>
          <p:txBody>
            <a:bodyPr wrap="none" rtlCol="0">
              <a:spAutoFit/>
            </a:bodyPr>
            <a:lstStyle/>
            <a:p>
              <a:pPr fontAlgn="auto">
                <a:spcBef>
                  <a:spcPts val="0"/>
                </a:spcBef>
                <a:spcAft>
                  <a:spcPts val="0"/>
                </a:spcAft>
                <a:defRPr/>
              </a:pPr>
              <a:r>
                <a:rPr lang="en-US" sz="1600" b="0" kern="0" dirty="0" smtClean="0">
                  <a:solidFill>
                    <a:srgbClr val="000100"/>
                  </a:solidFill>
                  <a:latin typeface="Helvetica"/>
                  <a:cs typeface="Helvetica"/>
                </a:rPr>
                <a:t>4</a:t>
              </a:r>
              <a:r>
                <a:rPr lang="en-US" sz="1600" b="0" kern="0" baseline="30000" dirty="0" smtClean="0">
                  <a:solidFill>
                    <a:srgbClr val="000100"/>
                  </a:solidFill>
                  <a:latin typeface="Helvetica"/>
                  <a:cs typeface="Helvetica"/>
                </a:rPr>
                <a:t>th</a:t>
              </a:r>
              <a:r>
                <a:rPr lang="en-US" sz="1600" b="0" kern="0" dirty="0" smtClean="0">
                  <a:solidFill>
                    <a:srgbClr val="000100"/>
                  </a:solidFill>
                  <a:latin typeface="Helvetica"/>
                  <a:cs typeface="Helvetica"/>
                </a:rPr>
                <a:t> </a:t>
              </a:r>
              <a:r>
                <a:rPr lang="en-US" sz="1600" b="0" kern="0" dirty="0" err="1" smtClean="0">
                  <a:solidFill>
                    <a:srgbClr val="000100"/>
                  </a:solidFill>
                  <a:latin typeface="Helvetica"/>
                  <a:cs typeface="Helvetica"/>
                </a:rPr>
                <a:t>iPDP</a:t>
              </a:r>
              <a:endParaRPr lang="en-US" sz="1600" b="0" kern="0" dirty="0">
                <a:solidFill>
                  <a:srgbClr val="000100"/>
                </a:solidFill>
                <a:latin typeface="Helvetica"/>
                <a:cs typeface="Helvetica"/>
              </a:endParaRPr>
            </a:p>
          </p:txBody>
        </p:sp>
      </p:grpSp>
      <p:sp>
        <p:nvSpPr>
          <p:cNvPr id="50" name="灯片编号占位符 49"/>
          <p:cNvSpPr>
            <a:spLocks noGrp="1"/>
          </p:cNvSpPr>
          <p:nvPr>
            <p:ph type="sldNum" sz="quarter" idx="12"/>
          </p:nvPr>
        </p:nvSpPr>
        <p:spPr/>
        <p:txBody>
          <a:bodyPr/>
          <a:lstStyle/>
          <a:p>
            <a:fld id="{052C64D1-A3EC-BC41-84A8-62FA8AA696D8}" type="slidenum">
              <a:rPr lang="en-US" smtClean="0">
                <a:solidFill>
                  <a:prstClr val="black">
                    <a:tint val="75000"/>
                  </a:prstClr>
                </a:solidFill>
                <a:latin typeface="Calibri"/>
              </a:rPr>
              <a:pPr/>
              <a:t>41</a:t>
            </a:fld>
            <a:endParaRPr lang="en-US">
              <a:solidFill>
                <a:prstClr val="black">
                  <a:tint val="75000"/>
                </a:prstClr>
              </a:solidFill>
              <a:latin typeface="Calibri"/>
            </a:endParaRPr>
          </a:p>
        </p:txBody>
      </p:sp>
      <p:sp>
        <p:nvSpPr>
          <p:cNvPr id="3" name="Title 2"/>
          <p:cNvSpPr>
            <a:spLocks noGrp="1"/>
          </p:cNvSpPr>
          <p:nvPr>
            <p:ph type="title"/>
          </p:nvPr>
        </p:nvSpPr>
        <p:spPr>
          <a:xfrm>
            <a:off x="0" y="0"/>
            <a:ext cx="9144000" cy="1143000"/>
          </a:xfrm>
        </p:spPr>
        <p:txBody>
          <a:bodyPr>
            <a:normAutofit/>
          </a:bodyPr>
          <a:lstStyle/>
          <a:p>
            <a:r>
              <a:rPr lang="en-US" sz="3600" dirty="0" err="1" smtClean="0">
                <a:latin typeface="Helvetica"/>
                <a:cs typeface="Helvetica"/>
              </a:rPr>
              <a:t>Orthologs</a:t>
            </a:r>
            <a:r>
              <a:rPr lang="en-US" sz="3600" dirty="0" smtClean="0">
                <a:latin typeface="Helvetica"/>
                <a:cs typeface="Helvetica"/>
              </a:rPr>
              <a:t> have correlated </a:t>
            </a:r>
            <a:r>
              <a:rPr lang="en-US" sz="3600" dirty="0" err="1" smtClean="0">
                <a:latin typeface="Helvetica"/>
                <a:cs typeface="Helvetica"/>
              </a:rPr>
              <a:t>iPDP</a:t>
            </a:r>
            <a:r>
              <a:rPr lang="en-US" sz="3600" dirty="0" smtClean="0">
                <a:latin typeface="Helvetica"/>
                <a:cs typeface="Helvetica"/>
              </a:rPr>
              <a:t> coefficients</a:t>
            </a:r>
            <a:endParaRPr lang="en-US" sz="3600" dirty="0"/>
          </a:p>
        </p:txBody>
      </p:sp>
      <p:sp>
        <p:nvSpPr>
          <p:cNvPr id="24" name="TextBox 4"/>
          <p:cNvSpPr txBox="1">
            <a:spLocks noChangeArrowheads="1"/>
          </p:cNvSpPr>
          <p:nvPr/>
        </p:nvSpPr>
        <p:spPr bwMode="auto">
          <a:xfrm>
            <a:off x="0" y="6552557"/>
            <a:ext cx="5830957"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b="0" dirty="0" smtClean="0">
                <a:solidFill>
                  <a:prstClr val="black">
                    <a:lumMod val="50000"/>
                    <a:lumOff val="50000"/>
                  </a:prstClr>
                </a:solidFill>
                <a:latin typeface="Calibri" charset="0"/>
              </a:rPr>
              <a:t>[Wang et al. </a:t>
            </a:r>
            <a:r>
              <a:rPr lang="en-US" sz="1100" b="0" i="1" dirty="0" smtClean="0">
                <a:solidFill>
                  <a:prstClr val="black">
                    <a:lumMod val="50000"/>
                    <a:lumOff val="50000"/>
                  </a:prstClr>
                </a:solidFill>
                <a:latin typeface="Calibri" charset="0"/>
              </a:rPr>
              <a:t>PLOS </a:t>
            </a:r>
            <a:r>
              <a:rPr lang="en-US" sz="1100" b="0" i="1" dirty="0" smtClean="0">
                <a:solidFill>
                  <a:prstClr val="black">
                    <a:lumMod val="50000"/>
                    <a:lumOff val="50000"/>
                  </a:prstClr>
                </a:solidFill>
                <a:latin typeface="Calibri" charset="0"/>
              </a:rPr>
              <a:t>CB</a:t>
            </a:r>
            <a:r>
              <a:rPr lang="en-US" sz="1100" b="0" dirty="0">
                <a:solidFill>
                  <a:prstClr val="black">
                    <a:lumMod val="50000"/>
                    <a:lumOff val="50000"/>
                  </a:prstClr>
                </a:solidFill>
                <a:latin typeface="Calibri" charset="0"/>
              </a:rPr>
              <a:t>,</a:t>
            </a:r>
            <a:r>
              <a:rPr lang="en-US" sz="1100" b="0" dirty="0" smtClean="0">
                <a:solidFill>
                  <a:prstClr val="black">
                    <a:lumMod val="50000"/>
                    <a:lumOff val="50000"/>
                  </a:prstClr>
                </a:solidFill>
                <a:latin typeface="Calibri" charset="0"/>
              </a:rPr>
              <a:t> </a:t>
            </a:r>
            <a:r>
              <a:rPr lang="en-US" sz="1100" b="0" dirty="0" smtClean="0">
                <a:solidFill>
                  <a:prstClr val="black">
                    <a:lumMod val="50000"/>
                    <a:lumOff val="50000"/>
                  </a:prstClr>
                </a:solidFill>
                <a:latin typeface="Calibri" charset="0"/>
              </a:rPr>
              <a:t>‘</a:t>
            </a:r>
            <a:r>
              <a:rPr lang="en-US" sz="1100" b="0" dirty="0" smtClean="0">
                <a:solidFill>
                  <a:prstClr val="black">
                    <a:lumMod val="50000"/>
                    <a:lumOff val="50000"/>
                  </a:prstClr>
                </a:solidFill>
                <a:latin typeface="Calibri" charset="0"/>
              </a:rPr>
              <a:t>16]</a:t>
            </a:r>
            <a:endParaRPr lang="en-US" sz="1100" b="0" dirty="0">
              <a:solidFill>
                <a:prstClr val="black">
                  <a:lumMod val="50000"/>
                  <a:lumOff val="50000"/>
                </a:prstClr>
              </a:solidFill>
              <a:latin typeface="Calibri" charset="0"/>
            </a:endParaRPr>
          </a:p>
        </p:txBody>
      </p:sp>
    </p:spTree>
    <p:extLst>
      <p:ext uri="{BB962C8B-B14F-4D97-AF65-F5344CB8AC3E}">
        <p14:creationId xmlns:p14="http://schemas.microsoft.com/office/powerpoint/2010/main" val="4150111761"/>
      </p:ext>
    </p:extLst>
  </p:cSld>
  <p:clrMapOvr>
    <a:masterClrMapping/>
  </p:clrMapOvr>
  <mc:AlternateContent xmlns:mc="http://schemas.openxmlformats.org/markup-compatibility/2006" xmlns:p14="http://schemas.microsoft.com/office/powerpoint/2010/main">
    <mc:Choice Requires="p14">
      <p:transition spd="slow" p14:dur="2000" advTm="2025"/>
    </mc:Choice>
    <mc:Fallback xmlns="">
      <p:transition xmlns:p14="http://schemas.microsoft.com/office/powerpoint/2010/main" spd="slow" advTm="2026"/>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2289119" y="996721"/>
            <a:ext cx="4502745" cy="4502745"/>
          </a:xfrm>
        </p:spPr>
      </p:pic>
      <p:sp>
        <p:nvSpPr>
          <p:cNvPr id="5" name="TextBox 4"/>
          <p:cNvSpPr txBox="1"/>
          <p:nvPr/>
        </p:nvSpPr>
        <p:spPr>
          <a:xfrm>
            <a:off x="3234266" y="5147734"/>
            <a:ext cx="592406" cy="276999"/>
          </a:xfrm>
          <a:prstGeom prst="rect">
            <a:avLst/>
          </a:prstGeom>
          <a:noFill/>
        </p:spPr>
        <p:txBody>
          <a:bodyPr wrap="none" rtlCol="0">
            <a:spAutoFit/>
          </a:bodyPr>
          <a:lstStyle/>
          <a:p>
            <a:r>
              <a:rPr lang="en-US" sz="1200" dirty="0" smtClean="0">
                <a:latin typeface="Helvetica"/>
                <a:cs typeface="Helvetica"/>
              </a:rPr>
              <a:t>Worm</a:t>
            </a:r>
            <a:endParaRPr lang="en-US" dirty="0">
              <a:latin typeface="Helvetica"/>
              <a:cs typeface="Helvetica"/>
            </a:endParaRPr>
          </a:p>
        </p:txBody>
      </p:sp>
      <p:sp>
        <p:nvSpPr>
          <p:cNvPr id="6" name="TextBox 5"/>
          <p:cNvSpPr txBox="1"/>
          <p:nvPr/>
        </p:nvSpPr>
        <p:spPr>
          <a:xfrm>
            <a:off x="5597153" y="5147734"/>
            <a:ext cx="389850" cy="276999"/>
          </a:xfrm>
          <a:prstGeom prst="rect">
            <a:avLst/>
          </a:prstGeom>
          <a:noFill/>
        </p:spPr>
        <p:txBody>
          <a:bodyPr wrap="none" rtlCol="0">
            <a:spAutoFit/>
          </a:bodyPr>
          <a:lstStyle/>
          <a:p>
            <a:r>
              <a:rPr lang="en-US" sz="1200" dirty="0" smtClean="0">
                <a:latin typeface="Helvetica"/>
                <a:cs typeface="Helvetica"/>
              </a:rPr>
              <a:t>Fly</a:t>
            </a:r>
            <a:endParaRPr lang="en-US" sz="1200" dirty="0">
              <a:latin typeface="Helvetica"/>
              <a:cs typeface="Helvetica"/>
            </a:endParaRPr>
          </a:p>
        </p:txBody>
      </p:sp>
      <p:sp>
        <p:nvSpPr>
          <p:cNvPr id="11" name="Right Brace 10"/>
          <p:cNvSpPr/>
          <p:nvPr/>
        </p:nvSpPr>
        <p:spPr>
          <a:xfrm rot="5400000">
            <a:off x="6081436" y="4084483"/>
            <a:ext cx="135463" cy="288551"/>
          </a:xfrm>
          <a:prstGeom prst="rightBrace">
            <a:avLst/>
          </a:prstGeom>
          <a:noFill/>
          <a:ln w="12700" cmpd="sng">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2" name="TextBox 11"/>
          <p:cNvSpPr txBox="1"/>
          <p:nvPr/>
        </p:nvSpPr>
        <p:spPr>
          <a:xfrm>
            <a:off x="5827095" y="4227180"/>
            <a:ext cx="670802" cy="246221"/>
          </a:xfrm>
          <a:prstGeom prst="rect">
            <a:avLst/>
          </a:prstGeom>
          <a:noFill/>
        </p:spPr>
        <p:txBody>
          <a:bodyPr wrap="none" rtlCol="0">
            <a:spAutoFit/>
          </a:bodyPr>
          <a:lstStyle/>
          <a:p>
            <a:r>
              <a:rPr lang="en-US" sz="1000" i="1" dirty="0" smtClean="0">
                <a:latin typeface="Times New Roman"/>
                <a:cs typeface="Times New Roman"/>
              </a:rPr>
              <a:t>p</a:t>
            </a:r>
            <a:r>
              <a:rPr lang="en-US" sz="1000" dirty="0" smtClean="0">
                <a:latin typeface="Times New Roman"/>
                <a:cs typeface="Times New Roman"/>
              </a:rPr>
              <a:t>&lt;8.3e-</a:t>
            </a:r>
            <a:r>
              <a:rPr lang="en-US" sz="1000" dirty="0">
                <a:latin typeface="Times New Roman"/>
                <a:cs typeface="Times New Roman"/>
              </a:rPr>
              <a:t>4</a:t>
            </a:r>
          </a:p>
        </p:txBody>
      </p:sp>
      <p:sp>
        <p:nvSpPr>
          <p:cNvPr id="14" name="Right Brace 13"/>
          <p:cNvSpPr/>
          <p:nvPr/>
        </p:nvSpPr>
        <p:spPr>
          <a:xfrm rot="5400000">
            <a:off x="5277103" y="3943753"/>
            <a:ext cx="135463" cy="288551"/>
          </a:xfrm>
          <a:prstGeom prst="rightBrace">
            <a:avLst/>
          </a:prstGeom>
          <a:noFill/>
          <a:ln w="12700" cmpd="sng">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5" name="TextBox 14"/>
          <p:cNvSpPr txBox="1"/>
          <p:nvPr/>
        </p:nvSpPr>
        <p:spPr>
          <a:xfrm>
            <a:off x="5022762" y="4067206"/>
            <a:ext cx="730163" cy="246221"/>
          </a:xfrm>
          <a:prstGeom prst="rect">
            <a:avLst/>
          </a:prstGeom>
          <a:noFill/>
        </p:spPr>
        <p:txBody>
          <a:bodyPr wrap="none" rtlCol="0">
            <a:spAutoFit/>
          </a:bodyPr>
          <a:lstStyle/>
          <a:p>
            <a:r>
              <a:rPr lang="en-US" sz="1000" i="1" dirty="0" smtClean="0">
                <a:latin typeface="Times New Roman"/>
                <a:cs typeface="Times New Roman"/>
              </a:rPr>
              <a:t>p</a:t>
            </a:r>
            <a:r>
              <a:rPr lang="en-US" sz="1000" dirty="0" smtClean="0">
                <a:latin typeface="Times New Roman"/>
                <a:cs typeface="Times New Roman"/>
              </a:rPr>
              <a:t>&lt;5.6e</a:t>
            </a:r>
            <a:r>
              <a:rPr lang="en-US" sz="1000" dirty="0">
                <a:latin typeface="Times New Roman"/>
                <a:cs typeface="Times New Roman"/>
              </a:rPr>
              <a:t>-11</a:t>
            </a:r>
          </a:p>
        </p:txBody>
      </p:sp>
      <p:sp>
        <p:nvSpPr>
          <p:cNvPr id="17" name="Right Brace 16"/>
          <p:cNvSpPr/>
          <p:nvPr/>
        </p:nvSpPr>
        <p:spPr>
          <a:xfrm rot="16200000" flipV="1">
            <a:off x="3966079" y="1640820"/>
            <a:ext cx="135463" cy="288551"/>
          </a:xfrm>
          <a:prstGeom prst="rightBrace">
            <a:avLst/>
          </a:prstGeom>
          <a:noFill/>
          <a:ln w="12700" cmpd="sng">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8" name="TextBox 17"/>
          <p:cNvSpPr txBox="1"/>
          <p:nvPr/>
        </p:nvSpPr>
        <p:spPr>
          <a:xfrm>
            <a:off x="3711738" y="1512791"/>
            <a:ext cx="734922" cy="246221"/>
          </a:xfrm>
          <a:prstGeom prst="rect">
            <a:avLst/>
          </a:prstGeom>
          <a:noFill/>
        </p:spPr>
        <p:txBody>
          <a:bodyPr wrap="none" rtlCol="0">
            <a:spAutoFit/>
          </a:bodyPr>
          <a:lstStyle/>
          <a:p>
            <a:r>
              <a:rPr lang="en-US" sz="1000" i="1" dirty="0" smtClean="0">
                <a:latin typeface="Times New Roman"/>
                <a:cs typeface="Times New Roman"/>
              </a:rPr>
              <a:t>p</a:t>
            </a:r>
            <a:r>
              <a:rPr lang="en-US" sz="1000" dirty="0" smtClean="0">
                <a:latin typeface="Times New Roman"/>
                <a:cs typeface="Times New Roman"/>
              </a:rPr>
              <a:t>&lt;2.6e</a:t>
            </a:r>
            <a:r>
              <a:rPr lang="en-US" sz="1000" dirty="0">
                <a:latin typeface="Times New Roman"/>
                <a:cs typeface="Times New Roman"/>
              </a:rPr>
              <a:t>-</a:t>
            </a:r>
            <a:r>
              <a:rPr lang="en-US" sz="1000" dirty="0" smtClean="0">
                <a:latin typeface="Times New Roman"/>
                <a:cs typeface="Times New Roman"/>
              </a:rPr>
              <a:t>13</a:t>
            </a:r>
            <a:endParaRPr lang="en-US" sz="1000" dirty="0">
              <a:latin typeface="Times New Roman"/>
              <a:cs typeface="Times New Roman"/>
            </a:endParaRPr>
          </a:p>
        </p:txBody>
      </p:sp>
      <p:sp>
        <p:nvSpPr>
          <p:cNvPr id="20" name="Right Brace 19"/>
          <p:cNvSpPr/>
          <p:nvPr/>
        </p:nvSpPr>
        <p:spPr>
          <a:xfrm rot="16200000" flipV="1">
            <a:off x="3190484" y="1773976"/>
            <a:ext cx="135463" cy="288551"/>
          </a:xfrm>
          <a:prstGeom prst="rightBrace">
            <a:avLst/>
          </a:prstGeom>
          <a:noFill/>
          <a:ln w="12700" cmpd="sng">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1" name="TextBox 20"/>
          <p:cNvSpPr txBox="1"/>
          <p:nvPr/>
        </p:nvSpPr>
        <p:spPr>
          <a:xfrm>
            <a:off x="2936143" y="1645947"/>
            <a:ext cx="734922" cy="246221"/>
          </a:xfrm>
          <a:prstGeom prst="rect">
            <a:avLst/>
          </a:prstGeom>
          <a:noFill/>
        </p:spPr>
        <p:txBody>
          <a:bodyPr wrap="none" rtlCol="0">
            <a:spAutoFit/>
          </a:bodyPr>
          <a:lstStyle/>
          <a:p>
            <a:r>
              <a:rPr lang="en-US" sz="1000" i="1" dirty="0" smtClean="0">
                <a:latin typeface="Times New Roman"/>
                <a:cs typeface="Times New Roman"/>
              </a:rPr>
              <a:t>p</a:t>
            </a:r>
            <a:r>
              <a:rPr lang="en-US" sz="1000" dirty="0" smtClean="0">
                <a:latin typeface="Times New Roman"/>
                <a:cs typeface="Times New Roman"/>
              </a:rPr>
              <a:t>&lt;2.2e</a:t>
            </a:r>
            <a:r>
              <a:rPr lang="en-US" sz="1000" dirty="0">
                <a:latin typeface="Times New Roman"/>
                <a:cs typeface="Times New Roman"/>
              </a:rPr>
              <a:t>-</a:t>
            </a:r>
            <a:r>
              <a:rPr lang="en-US" sz="1000" dirty="0" smtClean="0">
                <a:latin typeface="Times New Roman"/>
                <a:cs typeface="Times New Roman"/>
              </a:rPr>
              <a:t>16</a:t>
            </a:r>
            <a:endParaRPr lang="en-US" sz="1000" dirty="0">
              <a:latin typeface="Times New Roman"/>
              <a:cs typeface="Times New Roman"/>
            </a:endParaRPr>
          </a:p>
        </p:txBody>
      </p:sp>
      <p:sp>
        <p:nvSpPr>
          <p:cNvPr id="16" name="Title 1"/>
          <p:cNvSpPr txBox="1">
            <a:spLocks/>
          </p:cNvSpPr>
          <p:nvPr/>
        </p:nvSpPr>
        <p:spPr>
          <a:xfrm>
            <a:off x="200686" y="473515"/>
            <a:ext cx="8679610" cy="971612"/>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sz="2800" b="0" smtClean="0">
                <a:latin typeface="Helvetica"/>
                <a:cs typeface="Helvetica"/>
              </a:rPr>
              <a:t>Evolutionarily conserved and younger genes exhibit the opposite internal and external PDP coefficients</a:t>
            </a:r>
            <a:endParaRPr lang="en-US" sz="2800" b="0" dirty="0">
              <a:latin typeface="Helvetica"/>
              <a:cs typeface="Helvetica"/>
            </a:endParaRPr>
          </a:p>
        </p:txBody>
      </p:sp>
      <p:sp>
        <p:nvSpPr>
          <p:cNvPr id="19" name="Rectangle 18"/>
          <p:cNvSpPr/>
          <p:nvPr/>
        </p:nvSpPr>
        <p:spPr>
          <a:xfrm>
            <a:off x="541475" y="5440806"/>
            <a:ext cx="7998032" cy="707886"/>
          </a:xfrm>
          <a:prstGeom prst="rect">
            <a:avLst/>
          </a:prstGeom>
        </p:spPr>
        <p:txBody>
          <a:bodyPr wrap="square">
            <a:spAutoFit/>
          </a:bodyPr>
          <a:lstStyle/>
          <a:p>
            <a:pPr defTabSz="457200" fontAlgn="auto">
              <a:spcBef>
                <a:spcPts val="0"/>
              </a:spcBef>
              <a:spcAft>
                <a:spcPts val="0"/>
              </a:spcAft>
            </a:pPr>
            <a:r>
              <a:rPr lang="en-US" sz="2000" b="0" dirty="0">
                <a:solidFill>
                  <a:prstClr val="black"/>
                </a:solidFill>
                <a:latin typeface="Helvetica"/>
                <a:cs typeface="Helvetica"/>
              </a:rPr>
              <a:t>Ribosomal genes have significantly larger coefficients for the internal than external </a:t>
            </a:r>
            <a:r>
              <a:rPr lang="en-US" sz="2000" b="0" dirty="0" smtClean="0">
                <a:solidFill>
                  <a:prstClr val="black"/>
                </a:solidFill>
                <a:latin typeface="Helvetica"/>
                <a:cs typeface="Helvetica"/>
              </a:rPr>
              <a:t>PDPs, </a:t>
            </a:r>
            <a:r>
              <a:rPr lang="en-US" sz="2000" b="0" dirty="0">
                <a:solidFill>
                  <a:prstClr val="black"/>
                </a:solidFill>
                <a:latin typeface="Helvetica"/>
                <a:cs typeface="Helvetica"/>
              </a:rPr>
              <a:t>but signaling genes exhibit the opposite </a:t>
            </a:r>
            <a:r>
              <a:rPr lang="en-US" sz="2000" b="0" dirty="0" smtClean="0">
                <a:solidFill>
                  <a:prstClr val="black"/>
                </a:solidFill>
                <a:latin typeface="Helvetica"/>
                <a:cs typeface="Helvetica"/>
              </a:rPr>
              <a:t>trend</a:t>
            </a:r>
            <a:endParaRPr lang="en-US" sz="2000" b="0" dirty="0">
              <a:solidFill>
                <a:prstClr val="black"/>
              </a:solidFill>
              <a:latin typeface="Helvetica"/>
              <a:cs typeface="Helvetica"/>
            </a:endParaRPr>
          </a:p>
        </p:txBody>
      </p:sp>
      <p:sp>
        <p:nvSpPr>
          <p:cNvPr id="22" name="TextBox 4"/>
          <p:cNvSpPr txBox="1">
            <a:spLocks noChangeArrowheads="1"/>
          </p:cNvSpPr>
          <p:nvPr/>
        </p:nvSpPr>
        <p:spPr bwMode="auto">
          <a:xfrm>
            <a:off x="0" y="6450959"/>
            <a:ext cx="5830957"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b="0" dirty="0" smtClean="0">
                <a:solidFill>
                  <a:prstClr val="black">
                    <a:lumMod val="50000"/>
                    <a:lumOff val="50000"/>
                  </a:prstClr>
                </a:solidFill>
                <a:latin typeface="Calibri" charset="0"/>
              </a:rPr>
              <a:t>[Wang et al. </a:t>
            </a:r>
            <a:r>
              <a:rPr lang="en-US" sz="1100" b="0" i="1" dirty="0" smtClean="0">
                <a:solidFill>
                  <a:prstClr val="black">
                    <a:lumMod val="50000"/>
                    <a:lumOff val="50000"/>
                  </a:prstClr>
                </a:solidFill>
                <a:latin typeface="Calibri" charset="0"/>
              </a:rPr>
              <a:t>PLOS </a:t>
            </a:r>
            <a:r>
              <a:rPr lang="en-US" sz="1100" b="0" i="1" dirty="0" smtClean="0">
                <a:solidFill>
                  <a:prstClr val="black">
                    <a:lumMod val="50000"/>
                    <a:lumOff val="50000"/>
                  </a:prstClr>
                </a:solidFill>
                <a:latin typeface="Calibri" charset="0"/>
              </a:rPr>
              <a:t>CB</a:t>
            </a:r>
            <a:r>
              <a:rPr lang="en-US" sz="1100" b="0" dirty="0">
                <a:solidFill>
                  <a:prstClr val="black">
                    <a:lumMod val="50000"/>
                    <a:lumOff val="50000"/>
                  </a:prstClr>
                </a:solidFill>
                <a:latin typeface="Calibri" charset="0"/>
              </a:rPr>
              <a:t>,</a:t>
            </a:r>
            <a:r>
              <a:rPr lang="en-US" sz="1100" b="0" dirty="0" smtClean="0">
                <a:solidFill>
                  <a:prstClr val="black">
                    <a:lumMod val="50000"/>
                    <a:lumOff val="50000"/>
                  </a:prstClr>
                </a:solidFill>
                <a:latin typeface="Calibri" charset="0"/>
              </a:rPr>
              <a:t> </a:t>
            </a:r>
            <a:r>
              <a:rPr lang="en-US" sz="1100" b="0" dirty="0" smtClean="0">
                <a:solidFill>
                  <a:prstClr val="black">
                    <a:lumMod val="50000"/>
                    <a:lumOff val="50000"/>
                  </a:prstClr>
                </a:solidFill>
                <a:latin typeface="Calibri" charset="0"/>
              </a:rPr>
              <a:t>‘</a:t>
            </a:r>
            <a:r>
              <a:rPr lang="en-US" sz="1100" b="0" dirty="0" smtClean="0">
                <a:solidFill>
                  <a:prstClr val="black">
                    <a:lumMod val="50000"/>
                    <a:lumOff val="50000"/>
                  </a:prstClr>
                </a:solidFill>
                <a:latin typeface="Calibri" charset="0"/>
              </a:rPr>
              <a:t>16]</a:t>
            </a:r>
            <a:endParaRPr lang="en-US" sz="1100" b="0" dirty="0">
              <a:solidFill>
                <a:prstClr val="black">
                  <a:lumMod val="50000"/>
                  <a:lumOff val="50000"/>
                </a:prstClr>
              </a:solidFill>
              <a:latin typeface="Calibri" charset="0"/>
            </a:endParaRPr>
          </a:p>
        </p:txBody>
      </p:sp>
    </p:spTree>
    <p:extLst>
      <p:ext uri="{BB962C8B-B14F-4D97-AF65-F5344CB8AC3E}">
        <p14:creationId xmlns:p14="http://schemas.microsoft.com/office/powerpoint/2010/main" val="121104193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5214" y="2745250"/>
            <a:ext cx="7126186" cy="3806967"/>
          </a:xfrm>
          <a:prstGeom prst="rect">
            <a:avLst/>
          </a:prstGeom>
        </p:spPr>
      </p:pic>
      <p:graphicFrame>
        <p:nvGraphicFramePr>
          <p:cNvPr id="7" name="Table 6"/>
          <p:cNvGraphicFramePr>
            <a:graphicFrameLocks noGrp="1"/>
          </p:cNvGraphicFramePr>
          <p:nvPr>
            <p:extLst>
              <p:ext uri="{D42A27DB-BD31-4B8C-83A1-F6EECF244321}">
                <p14:modId xmlns:p14="http://schemas.microsoft.com/office/powerpoint/2010/main" val="702101721"/>
              </p:ext>
            </p:extLst>
          </p:nvPr>
        </p:nvGraphicFramePr>
        <p:xfrm>
          <a:off x="22366" y="1219200"/>
          <a:ext cx="9045434" cy="1310640"/>
        </p:xfrm>
        <a:graphic>
          <a:graphicData uri="http://schemas.openxmlformats.org/drawingml/2006/table">
            <a:tbl>
              <a:tblPr firstRow="1" bandRow="1">
                <a:tableStyleId>{7E9639D4-E3E2-4D34-9284-5A2195B3D0D7}</a:tableStyleId>
              </a:tblPr>
              <a:tblGrid>
                <a:gridCol w="1958834"/>
                <a:gridCol w="2438400"/>
                <a:gridCol w="1828801"/>
                <a:gridCol w="2819399"/>
              </a:tblGrid>
              <a:tr h="558486">
                <a:tc>
                  <a:txBody>
                    <a:bodyPr/>
                    <a:lstStyle>
                      <a:lvl1pPr marL="0" algn="l" defTabSz="457200" rtl="0" eaLnBrk="1" latinLnBrk="0" hangingPunct="1">
                        <a:defRPr sz="1800" b="1" kern="1200">
                          <a:solidFill>
                            <a:schemeClr val="lt1"/>
                          </a:solidFill>
                          <a:latin typeface="Times New Roman"/>
                        </a:defRPr>
                      </a:lvl1pPr>
                      <a:lvl2pPr marL="457200" algn="l" defTabSz="457200" rtl="0" eaLnBrk="1" latinLnBrk="0" hangingPunct="1">
                        <a:defRPr sz="1800" b="1" kern="1200">
                          <a:solidFill>
                            <a:schemeClr val="lt1"/>
                          </a:solidFill>
                          <a:latin typeface="Times New Roman"/>
                        </a:defRPr>
                      </a:lvl2pPr>
                      <a:lvl3pPr marL="914400" algn="l" defTabSz="457200" rtl="0" eaLnBrk="1" latinLnBrk="0" hangingPunct="1">
                        <a:defRPr sz="1800" b="1" kern="1200">
                          <a:solidFill>
                            <a:schemeClr val="lt1"/>
                          </a:solidFill>
                          <a:latin typeface="Times New Roman"/>
                        </a:defRPr>
                      </a:lvl3pPr>
                      <a:lvl4pPr marL="1371600" algn="l" defTabSz="457200" rtl="0" eaLnBrk="1" latinLnBrk="0" hangingPunct="1">
                        <a:defRPr sz="1800" b="1" kern="1200">
                          <a:solidFill>
                            <a:schemeClr val="lt1"/>
                          </a:solidFill>
                          <a:latin typeface="Times New Roman"/>
                        </a:defRPr>
                      </a:lvl4pPr>
                      <a:lvl5pPr marL="1828800" algn="l" defTabSz="457200" rtl="0" eaLnBrk="1" latinLnBrk="0" hangingPunct="1">
                        <a:defRPr sz="1800" b="1" kern="1200">
                          <a:solidFill>
                            <a:schemeClr val="lt1"/>
                          </a:solidFill>
                          <a:latin typeface="Times New Roman"/>
                        </a:defRPr>
                      </a:lvl5pPr>
                      <a:lvl6pPr marL="2286000" algn="l" defTabSz="457200" rtl="0" eaLnBrk="1" latinLnBrk="0" hangingPunct="1">
                        <a:defRPr sz="1800" b="1" kern="1200">
                          <a:solidFill>
                            <a:schemeClr val="lt1"/>
                          </a:solidFill>
                          <a:latin typeface="Times New Roman"/>
                        </a:defRPr>
                      </a:lvl6pPr>
                      <a:lvl7pPr marL="2743200" algn="l" defTabSz="457200" rtl="0" eaLnBrk="1" latinLnBrk="0" hangingPunct="1">
                        <a:defRPr sz="1800" b="1" kern="1200">
                          <a:solidFill>
                            <a:schemeClr val="lt1"/>
                          </a:solidFill>
                          <a:latin typeface="Times New Roman"/>
                        </a:defRPr>
                      </a:lvl7pPr>
                      <a:lvl8pPr marL="3200400" algn="l" defTabSz="457200" rtl="0" eaLnBrk="1" latinLnBrk="0" hangingPunct="1">
                        <a:defRPr sz="1800" b="1" kern="1200">
                          <a:solidFill>
                            <a:schemeClr val="lt1"/>
                          </a:solidFill>
                          <a:latin typeface="Times New Roman"/>
                        </a:defRPr>
                      </a:lvl8pPr>
                      <a:lvl9pPr marL="3657600" algn="l" defTabSz="457200" rtl="0" eaLnBrk="1" latinLnBrk="0" hangingPunct="1">
                        <a:defRPr sz="1800" b="1" kern="1200">
                          <a:solidFill>
                            <a:schemeClr val="lt1"/>
                          </a:solidFill>
                          <a:latin typeface="Times New Roman"/>
                        </a:defRPr>
                      </a:lvl9pPr>
                    </a:lstStyle>
                    <a:p>
                      <a:pPr algn="ctr"/>
                      <a:r>
                        <a:rPr lang="en-US" sz="1600" b="0" dirty="0" smtClean="0">
                          <a:latin typeface="Times New Roman"/>
                          <a:cs typeface="Times New Roman"/>
                        </a:rPr>
                        <a:t>Dataset</a:t>
                      </a:r>
                      <a:endParaRPr lang="en-US" sz="1600" b="0" dirty="0">
                        <a:solidFill>
                          <a:srgbClr val="000000"/>
                        </a:solidFill>
                        <a:latin typeface="Times New Roman"/>
                        <a:cs typeface="Times New Roman"/>
                      </a:endParaRPr>
                    </a:p>
                  </a:txBody>
                  <a:tcPr/>
                </a:tc>
                <a:tc>
                  <a:txBody>
                    <a:bodyPr/>
                    <a:lstStyle>
                      <a:lvl1pPr marL="0" algn="l" defTabSz="457200" rtl="0" eaLnBrk="1" latinLnBrk="0" hangingPunct="1">
                        <a:defRPr sz="1800" b="1" kern="1200">
                          <a:solidFill>
                            <a:schemeClr val="lt1"/>
                          </a:solidFill>
                          <a:latin typeface="Times New Roman"/>
                        </a:defRPr>
                      </a:lvl1pPr>
                      <a:lvl2pPr marL="457200" algn="l" defTabSz="457200" rtl="0" eaLnBrk="1" latinLnBrk="0" hangingPunct="1">
                        <a:defRPr sz="1800" b="1" kern="1200">
                          <a:solidFill>
                            <a:schemeClr val="lt1"/>
                          </a:solidFill>
                          <a:latin typeface="Times New Roman"/>
                        </a:defRPr>
                      </a:lvl2pPr>
                      <a:lvl3pPr marL="914400" algn="l" defTabSz="457200" rtl="0" eaLnBrk="1" latinLnBrk="0" hangingPunct="1">
                        <a:defRPr sz="1800" b="1" kern="1200">
                          <a:solidFill>
                            <a:schemeClr val="lt1"/>
                          </a:solidFill>
                          <a:latin typeface="Times New Roman"/>
                        </a:defRPr>
                      </a:lvl3pPr>
                      <a:lvl4pPr marL="1371600" algn="l" defTabSz="457200" rtl="0" eaLnBrk="1" latinLnBrk="0" hangingPunct="1">
                        <a:defRPr sz="1800" b="1" kern="1200">
                          <a:solidFill>
                            <a:schemeClr val="lt1"/>
                          </a:solidFill>
                          <a:latin typeface="Times New Roman"/>
                        </a:defRPr>
                      </a:lvl4pPr>
                      <a:lvl5pPr marL="1828800" algn="l" defTabSz="457200" rtl="0" eaLnBrk="1" latinLnBrk="0" hangingPunct="1">
                        <a:defRPr sz="1800" b="1" kern="1200">
                          <a:solidFill>
                            <a:schemeClr val="lt1"/>
                          </a:solidFill>
                          <a:latin typeface="Times New Roman"/>
                        </a:defRPr>
                      </a:lvl5pPr>
                      <a:lvl6pPr marL="2286000" algn="l" defTabSz="457200" rtl="0" eaLnBrk="1" latinLnBrk="0" hangingPunct="1">
                        <a:defRPr sz="1800" b="1" kern="1200">
                          <a:solidFill>
                            <a:schemeClr val="lt1"/>
                          </a:solidFill>
                          <a:latin typeface="Times New Roman"/>
                        </a:defRPr>
                      </a:lvl6pPr>
                      <a:lvl7pPr marL="2743200" algn="l" defTabSz="457200" rtl="0" eaLnBrk="1" latinLnBrk="0" hangingPunct="1">
                        <a:defRPr sz="1800" b="1" kern="1200">
                          <a:solidFill>
                            <a:schemeClr val="lt1"/>
                          </a:solidFill>
                          <a:latin typeface="Times New Roman"/>
                        </a:defRPr>
                      </a:lvl7pPr>
                      <a:lvl8pPr marL="3200400" algn="l" defTabSz="457200" rtl="0" eaLnBrk="1" latinLnBrk="0" hangingPunct="1">
                        <a:defRPr sz="1800" b="1" kern="1200">
                          <a:solidFill>
                            <a:schemeClr val="lt1"/>
                          </a:solidFill>
                          <a:latin typeface="Times New Roman"/>
                        </a:defRPr>
                      </a:lvl8pPr>
                      <a:lvl9pPr marL="3657600" algn="l" defTabSz="457200" rtl="0" eaLnBrk="1" latinLnBrk="0" hangingPunct="1">
                        <a:defRPr sz="1800" b="1" kern="1200">
                          <a:solidFill>
                            <a:schemeClr val="lt1"/>
                          </a:solidFill>
                          <a:latin typeface="Times New Roman"/>
                        </a:defRPr>
                      </a:lvl9pPr>
                    </a:lstStyle>
                    <a:p>
                      <a:pPr algn="ctr"/>
                      <a:r>
                        <a:rPr lang="en-US" sz="1600" b="0" dirty="0" smtClean="0">
                          <a:latin typeface="Times New Roman"/>
                          <a:cs typeface="Times New Roman"/>
                        </a:rPr>
                        <a:t>Group </a:t>
                      </a:r>
                      <a:r>
                        <a:rPr lang="en-US" sz="1600" b="0" i="1" dirty="0" smtClean="0">
                          <a:latin typeface="Times New Roman"/>
                          <a:cs typeface="Times New Roman"/>
                        </a:rPr>
                        <a:t>X</a:t>
                      </a:r>
                      <a:r>
                        <a:rPr lang="en-US" sz="1600" b="0" dirty="0" smtClean="0">
                          <a:latin typeface="Times New Roman"/>
                          <a:cs typeface="Times New Roman"/>
                        </a:rPr>
                        <a:t> (internal)</a:t>
                      </a:r>
                    </a:p>
                  </a:txBody>
                  <a:tcPr/>
                </a:tc>
                <a:tc>
                  <a:txBody>
                    <a:bodyPr/>
                    <a:lstStyle>
                      <a:lvl1pPr marL="0" algn="l" defTabSz="457200" rtl="0" eaLnBrk="1" latinLnBrk="0" hangingPunct="1">
                        <a:defRPr sz="1800" b="1" kern="1200">
                          <a:solidFill>
                            <a:schemeClr val="lt1"/>
                          </a:solidFill>
                          <a:latin typeface="Times New Roman"/>
                        </a:defRPr>
                      </a:lvl1pPr>
                      <a:lvl2pPr marL="457200" algn="l" defTabSz="457200" rtl="0" eaLnBrk="1" latinLnBrk="0" hangingPunct="1">
                        <a:defRPr sz="1800" b="1" kern="1200">
                          <a:solidFill>
                            <a:schemeClr val="lt1"/>
                          </a:solidFill>
                          <a:latin typeface="Times New Roman"/>
                        </a:defRPr>
                      </a:lvl2pPr>
                      <a:lvl3pPr marL="914400" algn="l" defTabSz="457200" rtl="0" eaLnBrk="1" latinLnBrk="0" hangingPunct="1">
                        <a:defRPr sz="1800" b="1" kern="1200">
                          <a:solidFill>
                            <a:schemeClr val="lt1"/>
                          </a:solidFill>
                          <a:latin typeface="Times New Roman"/>
                        </a:defRPr>
                      </a:lvl3pPr>
                      <a:lvl4pPr marL="1371600" algn="l" defTabSz="457200" rtl="0" eaLnBrk="1" latinLnBrk="0" hangingPunct="1">
                        <a:defRPr sz="1800" b="1" kern="1200">
                          <a:solidFill>
                            <a:schemeClr val="lt1"/>
                          </a:solidFill>
                          <a:latin typeface="Times New Roman"/>
                        </a:defRPr>
                      </a:lvl4pPr>
                      <a:lvl5pPr marL="1828800" algn="l" defTabSz="457200" rtl="0" eaLnBrk="1" latinLnBrk="0" hangingPunct="1">
                        <a:defRPr sz="1800" b="1" kern="1200">
                          <a:solidFill>
                            <a:schemeClr val="lt1"/>
                          </a:solidFill>
                          <a:latin typeface="Times New Roman"/>
                        </a:defRPr>
                      </a:lvl5pPr>
                      <a:lvl6pPr marL="2286000" algn="l" defTabSz="457200" rtl="0" eaLnBrk="1" latinLnBrk="0" hangingPunct="1">
                        <a:defRPr sz="1800" b="1" kern="1200">
                          <a:solidFill>
                            <a:schemeClr val="lt1"/>
                          </a:solidFill>
                          <a:latin typeface="Times New Roman"/>
                        </a:defRPr>
                      </a:lvl6pPr>
                      <a:lvl7pPr marL="2743200" algn="l" defTabSz="457200" rtl="0" eaLnBrk="1" latinLnBrk="0" hangingPunct="1">
                        <a:defRPr sz="1800" b="1" kern="1200">
                          <a:solidFill>
                            <a:schemeClr val="lt1"/>
                          </a:solidFill>
                          <a:latin typeface="Times New Roman"/>
                        </a:defRPr>
                      </a:lvl7pPr>
                      <a:lvl8pPr marL="3200400" algn="l" defTabSz="457200" rtl="0" eaLnBrk="1" latinLnBrk="0" hangingPunct="1">
                        <a:defRPr sz="1800" b="1" kern="1200">
                          <a:solidFill>
                            <a:schemeClr val="lt1"/>
                          </a:solidFill>
                          <a:latin typeface="Times New Roman"/>
                        </a:defRPr>
                      </a:lvl8pPr>
                      <a:lvl9pPr marL="3657600" algn="l" defTabSz="457200" rtl="0" eaLnBrk="1" latinLnBrk="0" hangingPunct="1">
                        <a:defRPr sz="1800" b="1" kern="1200">
                          <a:solidFill>
                            <a:schemeClr val="lt1"/>
                          </a:solidFill>
                          <a:latin typeface="Times New Roman"/>
                        </a:defRPr>
                      </a:lvl9pPr>
                    </a:lstStyle>
                    <a:p>
                      <a:pPr algn="ctr"/>
                      <a:r>
                        <a:rPr lang="en-US" sz="1600" b="0" dirty="0" smtClean="0">
                          <a:latin typeface="Times New Roman"/>
                          <a:cs typeface="Times New Roman"/>
                        </a:rPr>
                        <a:t>Group </a:t>
                      </a:r>
                      <a:r>
                        <a:rPr lang="en-US" sz="1600" b="0" i="1" dirty="0" smtClean="0">
                          <a:latin typeface="Times New Roman"/>
                          <a:cs typeface="Times New Roman"/>
                        </a:rPr>
                        <a:t>U</a:t>
                      </a:r>
                      <a:r>
                        <a:rPr lang="en-US" sz="1600" b="0" dirty="0" smtClean="0">
                          <a:latin typeface="Times New Roman"/>
                          <a:cs typeface="Times New Roman"/>
                        </a:rPr>
                        <a:t> (external)</a:t>
                      </a:r>
                    </a:p>
                  </a:txBody>
                  <a:tcPr/>
                </a:tc>
                <a:tc>
                  <a:txBody>
                    <a:bodyPr/>
                    <a:lstStyle>
                      <a:lvl1pPr marL="0" algn="l" defTabSz="457200" rtl="0" eaLnBrk="1" latinLnBrk="0" hangingPunct="1">
                        <a:defRPr sz="1800" b="1" kern="1200">
                          <a:solidFill>
                            <a:schemeClr val="lt1"/>
                          </a:solidFill>
                          <a:latin typeface="Times New Roman"/>
                        </a:defRPr>
                      </a:lvl1pPr>
                      <a:lvl2pPr marL="457200" algn="l" defTabSz="457200" rtl="0" eaLnBrk="1" latinLnBrk="0" hangingPunct="1">
                        <a:defRPr sz="1800" b="1" kern="1200">
                          <a:solidFill>
                            <a:schemeClr val="lt1"/>
                          </a:solidFill>
                          <a:latin typeface="Times New Roman"/>
                        </a:defRPr>
                      </a:lvl2pPr>
                      <a:lvl3pPr marL="914400" algn="l" defTabSz="457200" rtl="0" eaLnBrk="1" latinLnBrk="0" hangingPunct="1">
                        <a:defRPr sz="1800" b="1" kern="1200">
                          <a:solidFill>
                            <a:schemeClr val="lt1"/>
                          </a:solidFill>
                          <a:latin typeface="Times New Roman"/>
                        </a:defRPr>
                      </a:lvl3pPr>
                      <a:lvl4pPr marL="1371600" algn="l" defTabSz="457200" rtl="0" eaLnBrk="1" latinLnBrk="0" hangingPunct="1">
                        <a:defRPr sz="1800" b="1" kern="1200">
                          <a:solidFill>
                            <a:schemeClr val="lt1"/>
                          </a:solidFill>
                          <a:latin typeface="Times New Roman"/>
                        </a:defRPr>
                      </a:lvl4pPr>
                      <a:lvl5pPr marL="1828800" algn="l" defTabSz="457200" rtl="0" eaLnBrk="1" latinLnBrk="0" hangingPunct="1">
                        <a:defRPr sz="1800" b="1" kern="1200">
                          <a:solidFill>
                            <a:schemeClr val="lt1"/>
                          </a:solidFill>
                          <a:latin typeface="Times New Roman"/>
                        </a:defRPr>
                      </a:lvl5pPr>
                      <a:lvl6pPr marL="2286000" algn="l" defTabSz="457200" rtl="0" eaLnBrk="1" latinLnBrk="0" hangingPunct="1">
                        <a:defRPr sz="1800" b="1" kern="1200">
                          <a:solidFill>
                            <a:schemeClr val="lt1"/>
                          </a:solidFill>
                          <a:latin typeface="Times New Roman"/>
                        </a:defRPr>
                      </a:lvl6pPr>
                      <a:lvl7pPr marL="2743200" algn="l" defTabSz="457200" rtl="0" eaLnBrk="1" latinLnBrk="0" hangingPunct="1">
                        <a:defRPr sz="1800" b="1" kern="1200">
                          <a:solidFill>
                            <a:schemeClr val="lt1"/>
                          </a:solidFill>
                          <a:latin typeface="Times New Roman"/>
                        </a:defRPr>
                      </a:lvl7pPr>
                      <a:lvl8pPr marL="3200400" algn="l" defTabSz="457200" rtl="0" eaLnBrk="1" latinLnBrk="0" hangingPunct="1">
                        <a:defRPr sz="1800" b="1" kern="1200">
                          <a:solidFill>
                            <a:schemeClr val="lt1"/>
                          </a:solidFill>
                          <a:latin typeface="Times New Roman"/>
                        </a:defRPr>
                      </a:lvl8pPr>
                      <a:lvl9pPr marL="3657600" algn="l" defTabSz="457200" rtl="0" eaLnBrk="1" latinLnBrk="0" hangingPunct="1">
                        <a:defRPr sz="1800" b="1" kern="1200">
                          <a:solidFill>
                            <a:schemeClr val="lt1"/>
                          </a:solidFill>
                          <a:latin typeface="Times New Roman"/>
                        </a:defRPr>
                      </a:lvl9pPr>
                    </a:lstStyle>
                    <a:p>
                      <a:pPr algn="ctr"/>
                      <a:r>
                        <a:rPr lang="en-US" sz="1600" b="0" baseline="0" dirty="0" smtClean="0">
                          <a:solidFill>
                            <a:srgbClr val="FFFFFF"/>
                          </a:solidFill>
                          <a:latin typeface="Times New Roman"/>
                          <a:cs typeface="Times New Roman"/>
                        </a:rPr>
                        <a:t>Time samples of a full cell cycle</a:t>
                      </a:r>
                      <a:endParaRPr lang="en-US" sz="1600" b="0" dirty="0" smtClean="0">
                        <a:solidFill>
                          <a:srgbClr val="FFFFFF"/>
                        </a:solidFill>
                        <a:latin typeface="Times New Roman"/>
                        <a:cs typeface="Times New Roman"/>
                      </a:endParaRPr>
                    </a:p>
                  </a:txBody>
                  <a:tcPr/>
                </a:tc>
              </a:tr>
              <a:tr h="604677">
                <a:tc>
                  <a: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u="none" strike="noStrike" kern="1200" cap="none" spc="0" normalizeH="0" baseline="0" noProof="0" dirty="0" smtClean="0">
                          <a:ln>
                            <a:noFill/>
                          </a:ln>
                          <a:effectLst/>
                          <a:uLnTx/>
                          <a:uFillTx/>
                          <a:latin typeface="Times New Roman"/>
                          <a:cs typeface="Times New Roman"/>
                        </a:rPr>
                        <a:t>Human breast cancer cell cycle under hormonal stimulation</a:t>
                      </a:r>
                    </a:p>
                  </a:txBody>
                  <a:tcPr/>
                </a:tc>
                <a:tc>
                  <a:txBody>
                    <a:bodyPr/>
                    <a:lstStyle/>
                    <a:p>
                      <a:r>
                        <a:rPr lang="en-US" sz="1400" dirty="0" smtClean="0">
                          <a:latin typeface="Times New Roman"/>
                          <a:cs typeface="Times New Roman"/>
                        </a:rPr>
                        <a:t>1132</a:t>
                      </a:r>
                      <a:r>
                        <a:rPr lang="en-US" sz="1400" baseline="0" dirty="0" smtClean="0">
                          <a:latin typeface="Times New Roman"/>
                          <a:cs typeface="Times New Roman"/>
                        </a:rPr>
                        <a:t> </a:t>
                      </a:r>
                      <a:r>
                        <a:rPr lang="en-US" sz="1400" dirty="0" smtClean="0">
                          <a:latin typeface="Times New Roman"/>
                          <a:cs typeface="Times New Roman"/>
                        </a:rPr>
                        <a:t>metazoan </a:t>
                      </a:r>
                      <a:r>
                        <a:rPr lang="en-US" sz="1400" baseline="0" dirty="0" smtClean="0">
                          <a:latin typeface="Times New Roman"/>
                          <a:cs typeface="Times New Roman"/>
                        </a:rPr>
                        <a:t>conserved genes incl. 150 orthologous TFs</a:t>
                      </a:r>
                      <a:endParaRPr lang="en-US" sz="1400" dirty="0">
                        <a:latin typeface="Times New Roman"/>
                        <a:cs typeface="Times New Roman"/>
                      </a:endParaRPr>
                    </a:p>
                  </a:txBody>
                  <a:tcPr/>
                </a:tc>
                <a:tc>
                  <a:txBody>
                    <a:bodyPr/>
                    <a:lstStyle/>
                    <a:p>
                      <a:pPr algn="ctr"/>
                      <a:r>
                        <a:rPr lang="en-US" sz="1400" dirty="0" smtClean="0">
                          <a:latin typeface="Times New Roman"/>
                          <a:cs typeface="Times New Roman"/>
                        </a:rPr>
                        <a:t>1870 non-conserved metazoan transcription</a:t>
                      </a:r>
                      <a:r>
                        <a:rPr lang="en-US" sz="1400" baseline="0" dirty="0" smtClean="0">
                          <a:latin typeface="Times New Roman"/>
                          <a:cs typeface="Times New Roman"/>
                        </a:rPr>
                        <a:t> factors</a:t>
                      </a:r>
                      <a:endParaRPr lang="en-US" sz="1400" dirty="0">
                        <a:solidFill>
                          <a:srgbClr val="000000"/>
                        </a:solidFill>
                        <a:latin typeface="Times New Roman"/>
                        <a:cs typeface="Times New Roman"/>
                      </a:endParaRPr>
                    </a:p>
                  </a:txBody>
                  <a:tcPr/>
                </a:tc>
                <a:tc>
                  <a:txBody>
                    <a:bodyPr/>
                    <a:lstStyle/>
                    <a:p>
                      <a:pPr algn="ctr"/>
                      <a:r>
                        <a:rPr lang="en-US" sz="1400" dirty="0" smtClean="0">
                          <a:latin typeface="Times New Roman"/>
                          <a:cs typeface="Times New Roman"/>
                        </a:rPr>
                        <a:t>T=12 time points:</a:t>
                      </a:r>
                      <a:r>
                        <a:rPr lang="en-US" sz="1400" baseline="0" dirty="0" smtClean="0">
                          <a:latin typeface="Times New Roman"/>
                          <a:cs typeface="Times New Roman"/>
                        </a:rPr>
                        <a:t> 0, 4, 6, 8, 12, …, 28, 32 hours</a:t>
                      </a:r>
                      <a:endParaRPr lang="en-US" sz="1400" dirty="0">
                        <a:solidFill>
                          <a:srgbClr val="000000"/>
                        </a:solidFill>
                        <a:latin typeface="Times New Roman"/>
                        <a:cs typeface="Times New Roman"/>
                      </a:endParaRPr>
                    </a:p>
                  </a:txBody>
                  <a:tcPr/>
                </a:tc>
              </a:tr>
            </a:tbl>
          </a:graphicData>
        </a:graphic>
      </p:graphicFrame>
      <p:sp>
        <p:nvSpPr>
          <p:cNvPr id="18" name="Title 1"/>
          <p:cNvSpPr>
            <a:spLocks noGrp="1"/>
          </p:cNvSpPr>
          <p:nvPr>
            <p:ph type="title"/>
          </p:nvPr>
        </p:nvSpPr>
        <p:spPr>
          <a:xfrm>
            <a:off x="0" y="274638"/>
            <a:ext cx="9144000" cy="759505"/>
          </a:xfrm>
        </p:spPr>
        <p:txBody>
          <a:bodyPr>
            <a:noAutofit/>
          </a:bodyPr>
          <a:lstStyle/>
          <a:p>
            <a:pPr algn="ctr"/>
            <a:r>
              <a:rPr lang="en-US" sz="2800" dirty="0" smtClean="0">
                <a:latin typeface="Helvetica"/>
                <a:cs typeface="Helvetica"/>
              </a:rPr>
              <a:t>Breast cancer cell cycle under hormonal stimulation</a:t>
            </a:r>
            <a:endParaRPr lang="en-US" sz="2800" dirty="0">
              <a:latin typeface="Helvetica"/>
              <a:cs typeface="Helvetica"/>
            </a:endParaRPr>
          </a:p>
        </p:txBody>
      </p:sp>
      <p:sp>
        <p:nvSpPr>
          <p:cNvPr id="8" name="TextBox 7"/>
          <p:cNvSpPr txBox="1"/>
          <p:nvPr/>
        </p:nvSpPr>
        <p:spPr>
          <a:xfrm>
            <a:off x="7391400" y="3793123"/>
            <a:ext cx="1752600" cy="338554"/>
          </a:xfrm>
          <a:prstGeom prst="rect">
            <a:avLst/>
          </a:prstGeom>
          <a:noFill/>
        </p:spPr>
        <p:txBody>
          <a:bodyPr wrap="square" rtlCol="0">
            <a:spAutoFit/>
          </a:bodyPr>
          <a:lstStyle/>
          <a:p>
            <a:pPr defTabSz="457200" fontAlgn="auto">
              <a:spcBef>
                <a:spcPts val="0"/>
              </a:spcBef>
              <a:spcAft>
                <a:spcPts val="0"/>
              </a:spcAft>
            </a:pPr>
            <a:r>
              <a:rPr lang="en-US" sz="1600" b="0" dirty="0">
                <a:solidFill>
                  <a:srgbClr val="FF0000"/>
                </a:solidFill>
                <a:latin typeface="Helvetica"/>
                <a:cs typeface="Helvetica"/>
              </a:rPr>
              <a:t>a full cell cycle</a:t>
            </a:r>
          </a:p>
        </p:txBody>
      </p:sp>
      <p:sp>
        <p:nvSpPr>
          <p:cNvPr id="9" name="TextBox 8"/>
          <p:cNvSpPr txBox="1"/>
          <p:nvPr/>
        </p:nvSpPr>
        <p:spPr>
          <a:xfrm>
            <a:off x="7282542" y="5397788"/>
            <a:ext cx="1752600" cy="584776"/>
          </a:xfrm>
          <a:prstGeom prst="rect">
            <a:avLst/>
          </a:prstGeom>
          <a:noFill/>
        </p:spPr>
        <p:txBody>
          <a:bodyPr wrap="square" rtlCol="0">
            <a:spAutoFit/>
          </a:bodyPr>
          <a:lstStyle/>
          <a:p>
            <a:pPr defTabSz="457200" fontAlgn="auto">
              <a:spcBef>
                <a:spcPts val="0"/>
              </a:spcBef>
              <a:spcAft>
                <a:spcPts val="0"/>
              </a:spcAft>
            </a:pPr>
            <a:r>
              <a:rPr lang="en-US" sz="1600" b="0" dirty="0">
                <a:solidFill>
                  <a:srgbClr val="FF0000"/>
                </a:solidFill>
                <a:latin typeface="Helvetica"/>
                <a:cs typeface="Helvetica"/>
              </a:rPr>
              <a:t>faster cycle due to hormone</a:t>
            </a:r>
          </a:p>
        </p:txBody>
      </p:sp>
      <p:sp>
        <p:nvSpPr>
          <p:cNvPr id="11" name="TextBox 10"/>
          <p:cNvSpPr txBox="1"/>
          <p:nvPr/>
        </p:nvSpPr>
        <p:spPr>
          <a:xfrm>
            <a:off x="7264400" y="3331458"/>
            <a:ext cx="1676400" cy="461665"/>
          </a:xfrm>
          <a:prstGeom prst="rect">
            <a:avLst/>
          </a:prstGeom>
          <a:solidFill>
            <a:schemeClr val="bg1"/>
          </a:solidFill>
        </p:spPr>
        <p:txBody>
          <a:bodyPr wrap="square" rtlCol="0">
            <a:spAutoFit/>
          </a:bodyPr>
          <a:lstStyle/>
          <a:p>
            <a:pPr algn="ctr" defTabSz="457200" fontAlgn="auto">
              <a:spcBef>
                <a:spcPts val="0"/>
              </a:spcBef>
              <a:spcAft>
                <a:spcPts val="0"/>
              </a:spcAft>
            </a:pPr>
            <a:r>
              <a:rPr lang="en-US" b="0" dirty="0">
                <a:solidFill>
                  <a:srgbClr val="000000"/>
                </a:solidFill>
                <a:latin typeface="Georgia"/>
              </a:rPr>
              <a:t>Oscillated </a:t>
            </a:r>
            <a:r>
              <a:rPr lang="en-US" b="0" dirty="0" err="1">
                <a:solidFill>
                  <a:srgbClr val="000000"/>
                </a:solidFill>
                <a:latin typeface="Georgia"/>
              </a:rPr>
              <a:t>iPDP</a:t>
            </a:r>
            <a:r>
              <a:rPr lang="en-US" b="0" dirty="0">
                <a:solidFill>
                  <a:srgbClr val="000000"/>
                </a:solidFill>
                <a:latin typeface="Georgia"/>
              </a:rPr>
              <a:t> by conserved TFs</a:t>
            </a:r>
          </a:p>
        </p:txBody>
      </p:sp>
      <p:sp>
        <p:nvSpPr>
          <p:cNvPr id="12" name="TextBox 11"/>
          <p:cNvSpPr txBox="1"/>
          <p:nvPr/>
        </p:nvSpPr>
        <p:spPr>
          <a:xfrm>
            <a:off x="7191828" y="4921611"/>
            <a:ext cx="1687286" cy="461665"/>
          </a:xfrm>
          <a:prstGeom prst="rect">
            <a:avLst/>
          </a:prstGeom>
          <a:noFill/>
        </p:spPr>
        <p:txBody>
          <a:bodyPr wrap="square" rtlCol="0">
            <a:spAutoFit/>
          </a:bodyPr>
          <a:lstStyle/>
          <a:p>
            <a:pPr algn="ctr" defTabSz="457200" fontAlgn="auto">
              <a:spcBef>
                <a:spcPts val="0"/>
              </a:spcBef>
              <a:spcAft>
                <a:spcPts val="0"/>
              </a:spcAft>
            </a:pPr>
            <a:r>
              <a:rPr lang="en-US" b="0" dirty="0">
                <a:solidFill>
                  <a:srgbClr val="000000"/>
                </a:solidFill>
                <a:latin typeface="Georgia"/>
              </a:rPr>
              <a:t>Oscillated </a:t>
            </a:r>
            <a:r>
              <a:rPr lang="en-US" b="0" dirty="0" err="1">
                <a:solidFill>
                  <a:srgbClr val="000000"/>
                </a:solidFill>
                <a:latin typeface="Georgia"/>
              </a:rPr>
              <a:t>ePDP</a:t>
            </a:r>
            <a:r>
              <a:rPr lang="en-US" b="0" dirty="0">
                <a:solidFill>
                  <a:srgbClr val="000000"/>
                </a:solidFill>
                <a:latin typeface="Georgia"/>
              </a:rPr>
              <a:t> by non-conserved TFs</a:t>
            </a:r>
          </a:p>
        </p:txBody>
      </p:sp>
      <p:sp>
        <p:nvSpPr>
          <p:cNvPr id="2" name="Rectangle 1"/>
          <p:cNvSpPr/>
          <p:nvPr/>
        </p:nvSpPr>
        <p:spPr>
          <a:xfrm>
            <a:off x="5722099" y="2745251"/>
            <a:ext cx="3109843" cy="1881178"/>
          </a:xfrm>
          <a:prstGeom prst="rect">
            <a:avLst/>
          </a:prstGeom>
          <a:noFill/>
          <a:ln>
            <a:solidFill>
              <a:schemeClr val="tx1"/>
            </a:solidFill>
            <a:prstDash val="dot"/>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13" name="Rectangle 12"/>
          <p:cNvSpPr/>
          <p:nvPr/>
        </p:nvSpPr>
        <p:spPr>
          <a:xfrm>
            <a:off x="2133601" y="4706257"/>
            <a:ext cx="6698342" cy="1881178"/>
          </a:xfrm>
          <a:prstGeom prst="rect">
            <a:avLst/>
          </a:prstGeom>
          <a:noFill/>
          <a:ln>
            <a:solidFill>
              <a:schemeClr val="tx1"/>
            </a:solidFill>
            <a:prstDash val="dot"/>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14" name="TextBox 4"/>
          <p:cNvSpPr txBox="1">
            <a:spLocks noChangeArrowheads="1"/>
          </p:cNvSpPr>
          <p:nvPr/>
        </p:nvSpPr>
        <p:spPr bwMode="auto">
          <a:xfrm>
            <a:off x="0" y="6603356"/>
            <a:ext cx="5830957"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b="0" dirty="0" smtClean="0">
                <a:solidFill>
                  <a:prstClr val="black">
                    <a:lumMod val="50000"/>
                    <a:lumOff val="50000"/>
                  </a:prstClr>
                </a:solidFill>
                <a:latin typeface="Calibri" charset="0"/>
              </a:rPr>
              <a:t>[Wang et al. </a:t>
            </a:r>
            <a:r>
              <a:rPr lang="en-US" sz="1100" b="0" i="1" dirty="0" smtClean="0">
                <a:solidFill>
                  <a:prstClr val="black">
                    <a:lumMod val="50000"/>
                    <a:lumOff val="50000"/>
                  </a:prstClr>
                </a:solidFill>
                <a:latin typeface="Calibri" charset="0"/>
              </a:rPr>
              <a:t>PLOS </a:t>
            </a:r>
            <a:r>
              <a:rPr lang="en-US" sz="1100" b="0" i="1" dirty="0" smtClean="0">
                <a:solidFill>
                  <a:prstClr val="black">
                    <a:lumMod val="50000"/>
                    <a:lumOff val="50000"/>
                  </a:prstClr>
                </a:solidFill>
                <a:latin typeface="Calibri" charset="0"/>
              </a:rPr>
              <a:t>CB</a:t>
            </a:r>
            <a:r>
              <a:rPr lang="en-US" sz="1100" b="0" dirty="0">
                <a:solidFill>
                  <a:prstClr val="black">
                    <a:lumMod val="50000"/>
                    <a:lumOff val="50000"/>
                  </a:prstClr>
                </a:solidFill>
                <a:latin typeface="Calibri" charset="0"/>
              </a:rPr>
              <a:t>,</a:t>
            </a:r>
            <a:r>
              <a:rPr lang="en-US" sz="1100" b="0" dirty="0" smtClean="0">
                <a:solidFill>
                  <a:prstClr val="black">
                    <a:lumMod val="50000"/>
                    <a:lumOff val="50000"/>
                  </a:prstClr>
                </a:solidFill>
                <a:latin typeface="Calibri" charset="0"/>
              </a:rPr>
              <a:t> </a:t>
            </a:r>
            <a:r>
              <a:rPr lang="en-US" sz="1100" b="0" dirty="0" smtClean="0">
                <a:solidFill>
                  <a:prstClr val="black">
                    <a:lumMod val="50000"/>
                    <a:lumOff val="50000"/>
                  </a:prstClr>
                </a:solidFill>
                <a:latin typeface="Calibri" charset="0"/>
              </a:rPr>
              <a:t>‘</a:t>
            </a:r>
            <a:r>
              <a:rPr lang="en-US" sz="1100" b="0" dirty="0" smtClean="0">
                <a:solidFill>
                  <a:prstClr val="black">
                    <a:lumMod val="50000"/>
                    <a:lumOff val="50000"/>
                  </a:prstClr>
                </a:solidFill>
                <a:latin typeface="Calibri" charset="0"/>
              </a:rPr>
              <a:t>16]</a:t>
            </a:r>
            <a:endParaRPr lang="en-US" sz="1100" b="0" dirty="0">
              <a:solidFill>
                <a:prstClr val="black">
                  <a:lumMod val="50000"/>
                  <a:lumOff val="50000"/>
                </a:prstClr>
              </a:solidFill>
              <a:latin typeface="Calibri" charset="0"/>
            </a:endParaRPr>
          </a:p>
        </p:txBody>
      </p:sp>
    </p:spTree>
    <p:extLst>
      <p:ext uri="{BB962C8B-B14F-4D97-AF65-F5344CB8AC3E}">
        <p14:creationId xmlns:p14="http://schemas.microsoft.com/office/powerpoint/2010/main" val="377905422"/>
      </p:ext>
    </p:extLst>
  </p:cSld>
  <p:clrMapOvr>
    <a:masterClrMapping/>
  </p:clrMapOvr>
  <mc:AlternateContent xmlns:mc="http://schemas.openxmlformats.org/markup-compatibility/2006" xmlns:p14="http://schemas.microsoft.com/office/powerpoint/2010/main">
    <mc:Choice Requires="p14">
      <p:transition spd="slow" p14:dur="2000" advTm="73897"/>
    </mc:Choice>
    <mc:Fallback xmlns="">
      <p:transition xmlns:p14="http://schemas.microsoft.com/office/powerpoint/2010/main" spd="slow" advTm="73897"/>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07553" name="Title 1"/>
          <p:cNvSpPr>
            <a:spLocks noGrp="1"/>
          </p:cNvSpPr>
          <p:nvPr>
            <p:ph type="title"/>
            <p:custDataLst>
              <p:tags r:id="rId3"/>
            </p:custDataLst>
          </p:nvPr>
        </p:nvSpPr>
        <p:spPr>
          <a:xfrm>
            <a:off x="4842934" y="135468"/>
            <a:ext cx="4102087" cy="1131710"/>
          </a:xfrm>
        </p:spPr>
        <p:txBody>
          <a:bodyPr/>
          <a:lstStyle/>
          <a:p>
            <a:pPr>
              <a:defRPr/>
            </a:pPr>
            <a:r>
              <a:rPr lang="en-US" sz="1800" dirty="0">
                <a:solidFill>
                  <a:schemeClr val="tx1">
                    <a:lumMod val="50000"/>
                    <a:lumOff val="50000"/>
                  </a:schemeClr>
                </a:solidFill>
              </a:rPr>
              <a:t> </a:t>
            </a:r>
            <a:r>
              <a:rPr lang="en-US" sz="1800" dirty="0" smtClean="0">
                <a:solidFill>
                  <a:schemeClr val="tx1">
                    <a:lumMod val="50000"/>
                    <a:lumOff val="50000"/>
                  </a:schemeClr>
                </a:solidFill>
              </a:rPr>
              <a:t>Large-scale </a:t>
            </a:r>
            <a:r>
              <a:rPr lang="en-US" sz="1800" dirty="0" err="1" smtClean="0">
                <a:solidFill>
                  <a:schemeClr val="tx1">
                    <a:lumMod val="50000"/>
                    <a:lumOff val="50000"/>
                  </a:schemeClr>
                </a:solidFill>
              </a:rPr>
              <a:t>Transcriptome</a:t>
            </a:r>
            <a:r>
              <a:rPr lang="en-US" sz="1800" dirty="0" smtClean="0">
                <a:solidFill>
                  <a:schemeClr val="tx1">
                    <a:lumMod val="50000"/>
                    <a:lumOff val="50000"/>
                  </a:schemeClr>
                </a:solidFill>
              </a:rPr>
              <a:t> Mining: Building Interpretative Models while Protecting Individual Privacy</a:t>
            </a:r>
            <a:endParaRPr lang="en-US" sz="1400" dirty="0">
              <a:solidFill>
                <a:schemeClr val="tx1">
                  <a:lumMod val="50000"/>
                  <a:lumOff val="50000"/>
                </a:schemeClr>
              </a:solidFill>
            </a:endParaRPr>
          </a:p>
        </p:txBody>
      </p:sp>
      <p:sp>
        <p:nvSpPr>
          <p:cNvPr id="327683" name="Content Placeholder 2"/>
          <p:cNvSpPr>
            <a:spLocks noGrp="1"/>
          </p:cNvSpPr>
          <p:nvPr>
            <p:ph sz="half" idx="1"/>
            <p:custDataLst>
              <p:tags r:id="rId4"/>
            </p:custDataLst>
          </p:nvPr>
        </p:nvSpPr>
        <p:spPr>
          <a:xfrm>
            <a:off x="14135" y="80434"/>
            <a:ext cx="4761065" cy="3767138"/>
          </a:xfrm>
        </p:spPr>
        <p:txBody>
          <a:bodyPr/>
          <a:lstStyle/>
          <a:p>
            <a:r>
              <a:rPr lang="en-US" sz="2400" b="1" dirty="0" smtClean="0">
                <a:solidFill>
                  <a:srgbClr val="FF6600"/>
                </a:solidFill>
                <a:latin typeface="Arial" charset="0"/>
                <a:ea typeface="ＭＳ Ｐゴシック" charset="0"/>
                <a:cs typeface="ＭＳ Ｐゴシック" charset="0"/>
              </a:rPr>
              <a:t>The </a:t>
            </a:r>
            <a:r>
              <a:rPr lang="en-US" sz="2400" b="1" dirty="0">
                <a:solidFill>
                  <a:srgbClr val="FF6600"/>
                </a:solidFill>
                <a:latin typeface="Arial" charset="0"/>
                <a:ea typeface="ＭＳ Ｐゴシック" charset="0"/>
                <a:cs typeface="ＭＳ Ｐゴシック" charset="0"/>
              </a:rPr>
              <a:t>Dilemma of Genomic Privacy</a:t>
            </a:r>
          </a:p>
          <a:p>
            <a:pPr lvl="1"/>
            <a:r>
              <a:rPr lang="en-US" dirty="0">
                <a:solidFill>
                  <a:schemeClr val="bg1"/>
                </a:solidFill>
                <a:latin typeface="Arial" charset="0"/>
                <a:ea typeface="ＭＳ Ｐゴシック" charset="0"/>
                <a:cs typeface="ＭＳ Ｐゴシック" charset="0"/>
              </a:rPr>
              <a:t>Fundamental, inherited info that’s very private </a:t>
            </a:r>
            <a:r>
              <a:rPr lang="en-US" dirty="0" err="1">
                <a:solidFill>
                  <a:schemeClr val="bg1"/>
                </a:solidFill>
                <a:latin typeface="Arial" charset="0"/>
                <a:ea typeface="ＭＳ Ｐゴシック" charset="0"/>
                <a:cs typeface="ＭＳ Ｐゴシック" charset="0"/>
              </a:rPr>
              <a:t>vs</a:t>
            </a:r>
            <a:r>
              <a:rPr lang="en-US" dirty="0">
                <a:solidFill>
                  <a:schemeClr val="bg1"/>
                </a:solidFill>
                <a:latin typeface="Arial" charset="0"/>
                <a:ea typeface="ＭＳ Ｐゴシック" charset="0"/>
                <a:cs typeface="ＭＳ Ｐゴシック" charset="0"/>
              </a:rPr>
              <a:t> the need for large-scale data-sharing to enable med. research</a:t>
            </a:r>
          </a:p>
          <a:p>
            <a:pPr lvl="1"/>
            <a:r>
              <a:rPr lang="en-US" dirty="0">
                <a:solidFill>
                  <a:schemeClr val="bg1"/>
                </a:solidFill>
                <a:latin typeface="Arial" charset="0"/>
                <a:ea typeface="ＭＳ Ｐゴシック" charset="0"/>
                <a:cs typeface="ＭＳ Ｐゴシック" charset="0"/>
              </a:rPr>
              <a:t>Current Social &amp; Tech Approaches</a:t>
            </a:r>
          </a:p>
          <a:p>
            <a:pPr lvl="2"/>
            <a:r>
              <a:rPr lang="en-US" sz="1800" dirty="0">
                <a:solidFill>
                  <a:schemeClr val="bg1"/>
                </a:solidFill>
                <a:latin typeface="Arial" charset="0"/>
                <a:ea typeface="ＭＳ Ｐゴシック" charset="0"/>
                <a:cs typeface="ＭＳ Ｐゴシック" charset="0"/>
              </a:rPr>
              <a:t>Issues: burdensome security, inconsistencies + ways the solutions have been partially "hacked”</a:t>
            </a:r>
          </a:p>
          <a:p>
            <a:pPr lvl="2"/>
            <a:r>
              <a:rPr lang="en-US" sz="1800" dirty="0" err="1">
                <a:solidFill>
                  <a:schemeClr val="bg1"/>
                </a:solidFill>
                <a:latin typeface="Arial" charset="0"/>
                <a:ea typeface="ＭＳ Ｐゴシック" charset="0"/>
                <a:cs typeface="ＭＳ Ｐゴシック" charset="0"/>
              </a:rPr>
              <a:t>Strawman</a:t>
            </a:r>
            <a:r>
              <a:rPr lang="en-US" sz="1800" dirty="0">
                <a:solidFill>
                  <a:schemeClr val="bg1"/>
                </a:solidFill>
                <a:latin typeface="Arial" charset="0"/>
                <a:ea typeface="ＭＳ Ｐゴシック" charset="0"/>
                <a:cs typeface="ＭＳ Ｐゴシック" charset="0"/>
              </a:rPr>
              <a:t> Hybrid </a:t>
            </a:r>
            <a:r>
              <a:rPr lang="en-US" sz="1800" dirty="0" err="1">
                <a:solidFill>
                  <a:schemeClr val="bg1"/>
                </a:solidFill>
                <a:latin typeface="Arial" charset="0"/>
                <a:ea typeface="ＭＳ Ｐゴシック" charset="0"/>
                <a:cs typeface="ＭＳ Ｐゴシック" charset="0"/>
              </a:rPr>
              <a:t>Soc</a:t>
            </a:r>
            <a:r>
              <a:rPr lang="en-US" sz="1800" dirty="0">
                <a:solidFill>
                  <a:schemeClr val="bg1"/>
                </a:solidFill>
                <a:latin typeface="Arial" charset="0"/>
                <a:ea typeface="ＭＳ Ｐゴシック" charset="0"/>
                <a:cs typeface="ＭＳ Ｐゴシック" charset="0"/>
              </a:rPr>
              <a:t>-Tech Proposal </a:t>
            </a:r>
            <a:r>
              <a:rPr lang="en-US" sz="1800" dirty="0" smtClean="0">
                <a:solidFill>
                  <a:schemeClr val="bg1"/>
                </a:solidFill>
                <a:latin typeface="Arial" charset="0"/>
                <a:ea typeface="ＭＳ Ｐゴシック" charset="0"/>
                <a:cs typeface="ＭＳ Ｐゴシック" charset="0"/>
              </a:rPr>
              <a:t>(Cloud </a:t>
            </a:r>
            <a:r>
              <a:rPr lang="en-US" sz="1800" dirty="0">
                <a:solidFill>
                  <a:schemeClr val="bg1"/>
                </a:solidFill>
                <a:latin typeface="Arial" charset="0"/>
                <a:ea typeface="ＭＳ Ｐゴシック" charset="0"/>
                <a:cs typeface="ＭＳ Ｐゴシック" charset="0"/>
              </a:rPr>
              <a:t>Enclaves. Quantifying Leaks, &amp; Closely Coupled priv.-public data</a:t>
            </a:r>
            <a:r>
              <a:rPr lang="en-US" sz="1800" dirty="0" smtClean="0">
                <a:solidFill>
                  <a:schemeClr val="bg1"/>
                </a:solidFill>
                <a:latin typeface="Arial" charset="0"/>
                <a:ea typeface="ＭＳ Ｐゴシック" charset="0"/>
                <a:cs typeface="ＭＳ Ｐゴシック" charset="0"/>
              </a:rPr>
              <a:t>)</a:t>
            </a:r>
          </a:p>
          <a:p>
            <a:r>
              <a:rPr lang="en-US" sz="2400" b="1" dirty="0">
                <a:solidFill>
                  <a:srgbClr val="FF6600"/>
                </a:solidFill>
                <a:latin typeface="Arial" charset="0"/>
                <a:ea typeface="ＭＳ Ｐゴシック" charset="0"/>
                <a:cs typeface="ＭＳ Ｐゴシック" charset="0"/>
              </a:rPr>
              <a:t>RNA-</a:t>
            </a:r>
            <a:r>
              <a:rPr lang="en-US" sz="2400" b="1" dirty="0" err="1" smtClean="0">
                <a:solidFill>
                  <a:srgbClr val="FF6600"/>
                </a:solidFill>
                <a:latin typeface="Arial" charset="0"/>
                <a:ea typeface="ＭＳ Ｐゴシック" charset="0"/>
                <a:cs typeface="ＭＳ Ｐゴシック" charset="0"/>
              </a:rPr>
              <a:t>seq</a:t>
            </a:r>
            <a:r>
              <a:rPr lang="en-US" sz="2400" b="1" dirty="0" smtClean="0">
                <a:solidFill>
                  <a:srgbClr val="FF6600"/>
                </a:solidFill>
                <a:latin typeface="Arial" charset="0"/>
                <a:ea typeface="ＭＳ Ｐゴシック" charset="0"/>
                <a:cs typeface="ＭＳ Ｐゴシック" charset="0"/>
              </a:rPr>
              <a:t>: How to Publicly Share Some </a:t>
            </a:r>
            <a:r>
              <a:rPr lang="en-US" sz="2400" b="1" dirty="0">
                <a:solidFill>
                  <a:srgbClr val="FF6600"/>
                </a:solidFill>
                <a:latin typeface="Arial" charset="0"/>
                <a:ea typeface="ＭＳ Ｐゴシック" charset="0"/>
                <a:cs typeface="ＭＳ Ｐゴシック" charset="0"/>
              </a:rPr>
              <a:t>of </a:t>
            </a:r>
            <a:r>
              <a:rPr lang="en-US" sz="2400" b="1" dirty="0" smtClean="0">
                <a:solidFill>
                  <a:srgbClr val="FF6600"/>
                </a:solidFill>
                <a:latin typeface="Arial" charset="0"/>
                <a:ea typeface="ＭＳ Ｐゴシック" charset="0"/>
                <a:cs typeface="ＭＳ Ｐゴシック" charset="0"/>
              </a:rPr>
              <a:t>it</a:t>
            </a:r>
            <a:endParaRPr lang="en-US" sz="2400" b="1" dirty="0">
              <a:solidFill>
                <a:srgbClr val="FF6600"/>
              </a:solidFill>
              <a:latin typeface="Arial" charset="0"/>
              <a:ea typeface="ＭＳ Ｐゴシック" charset="0"/>
              <a:cs typeface="ＭＳ Ｐゴシック" charset="0"/>
            </a:endParaRPr>
          </a:p>
          <a:p>
            <a:pPr lvl="1"/>
            <a:r>
              <a:rPr lang="en-US" dirty="0">
                <a:solidFill>
                  <a:schemeClr val="bg1"/>
                </a:solidFill>
                <a:latin typeface="Arial" charset="0"/>
                <a:ea typeface="ＭＳ Ｐゴシック" charset="0"/>
                <a:cs typeface="ＭＳ Ｐゴシック" charset="0"/>
              </a:rPr>
              <a:t>Removing SNVs in reads using MRF</a:t>
            </a:r>
          </a:p>
          <a:p>
            <a:pPr lvl="1"/>
            <a:r>
              <a:rPr lang="en-US" dirty="0">
                <a:solidFill>
                  <a:schemeClr val="bg1"/>
                </a:solidFill>
                <a:latin typeface="Arial" charset="0"/>
                <a:ea typeface="ＭＳ Ｐゴシック" charset="0"/>
                <a:cs typeface="ＭＳ Ｐゴシック" charset="0"/>
              </a:rPr>
              <a:t>Quantifying &amp; removing variant info from expression levels + </a:t>
            </a:r>
            <a:r>
              <a:rPr lang="en-US" dirty="0" err="1">
                <a:solidFill>
                  <a:schemeClr val="bg1"/>
                </a:solidFill>
                <a:latin typeface="Arial" charset="0"/>
                <a:ea typeface="ＭＳ Ｐゴシック" charset="0"/>
                <a:cs typeface="ＭＳ Ｐゴシック" charset="0"/>
              </a:rPr>
              <a:t>eQTLs</a:t>
            </a:r>
            <a:endParaRPr lang="en-US" dirty="0">
              <a:solidFill>
                <a:schemeClr val="bg1"/>
              </a:solidFill>
              <a:latin typeface="Arial" charset="0"/>
              <a:ea typeface="ＭＳ Ｐゴシック" charset="0"/>
              <a:cs typeface="ＭＳ Ｐゴシック" charset="0"/>
            </a:endParaRPr>
          </a:p>
          <a:p>
            <a:pPr lvl="1"/>
            <a:r>
              <a:rPr lang="en-US" dirty="0">
                <a:solidFill>
                  <a:schemeClr val="bg1"/>
                </a:solidFill>
                <a:latin typeface="Arial" charset="0"/>
                <a:ea typeface="ＭＳ Ｐゴシック" charset="0"/>
                <a:cs typeface="ＭＳ Ｐゴシック" charset="0"/>
              </a:rPr>
              <a:t>Linking Attack using extreme expression levels</a:t>
            </a:r>
          </a:p>
          <a:p>
            <a:pPr lvl="2"/>
            <a:endParaRPr lang="en-US" sz="1800" dirty="0">
              <a:solidFill>
                <a:schemeClr val="bg1"/>
              </a:solidFill>
              <a:latin typeface="Arial" charset="0"/>
              <a:ea typeface="ＭＳ Ｐゴシック" charset="0"/>
              <a:cs typeface="ＭＳ Ｐゴシック" charset="0"/>
            </a:endParaRPr>
          </a:p>
          <a:p>
            <a:pPr lvl="1"/>
            <a:endParaRPr lang="en-US" sz="2200" dirty="0">
              <a:solidFill>
                <a:schemeClr val="bg1"/>
              </a:solidFill>
              <a:latin typeface="Arial" charset="0"/>
              <a:ea typeface="ＭＳ Ｐゴシック" charset="0"/>
              <a:cs typeface="ＭＳ Ｐゴシック" charset="0"/>
            </a:endParaRPr>
          </a:p>
        </p:txBody>
      </p:sp>
      <p:sp>
        <p:nvSpPr>
          <p:cNvPr id="327684" name="Content Placeholder 3"/>
          <p:cNvSpPr>
            <a:spLocks noGrp="1"/>
          </p:cNvSpPr>
          <p:nvPr>
            <p:ph sz="half" idx="2"/>
            <p:custDataLst>
              <p:tags r:id="rId5"/>
            </p:custDataLst>
          </p:nvPr>
        </p:nvSpPr>
        <p:spPr>
          <a:xfrm>
            <a:off x="4588933" y="1333505"/>
            <a:ext cx="4555067" cy="4684713"/>
          </a:xfrm>
        </p:spPr>
        <p:txBody>
          <a:bodyPr/>
          <a:lstStyle/>
          <a:p>
            <a:r>
              <a:rPr lang="en-US" sz="2400" b="1" dirty="0" smtClean="0">
                <a:solidFill>
                  <a:srgbClr val="FF6600"/>
                </a:solidFill>
                <a:latin typeface="Arial" charset="0"/>
                <a:ea typeface="ＭＳ Ｐゴシック" charset="0"/>
                <a:cs typeface="ＭＳ Ｐゴシック" charset="0"/>
              </a:rPr>
              <a:t>Large</a:t>
            </a:r>
            <a:r>
              <a:rPr lang="en-US" sz="2400" b="1" dirty="0">
                <a:solidFill>
                  <a:srgbClr val="FF6600"/>
                </a:solidFill>
                <a:latin typeface="Arial" charset="0"/>
                <a:ea typeface="ＭＳ Ｐゴシック" charset="0"/>
                <a:cs typeface="ＭＳ Ｐゴシック" charset="0"/>
              </a:rPr>
              <a:t>-scale Mining </a:t>
            </a:r>
            <a:r>
              <a:rPr lang="en-US" sz="2400" b="1" dirty="0" smtClean="0">
                <a:solidFill>
                  <a:srgbClr val="FF6600"/>
                </a:solidFill>
                <a:latin typeface="Arial" charset="0"/>
                <a:ea typeface="ＭＳ Ｐゴシック" charset="0"/>
                <a:cs typeface="ＭＳ Ｐゴシック" charset="0"/>
              </a:rPr>
              <a:t>of RNA-</a:t>
            </a:r>
            <a:r>
              <a:rPr lang="en-US" sz="2400" b="1" dirty="0" err="1" smtClean="0">
                <a:solidFill>
                  <a:srgbClr val="FF6600"/>
                </a:solidFill>
                <a:latin typeface="Arial" charset="0"/>
                <a:ea typeface="ＭＳ Ｐゴシック" charset="0"/>
                <a:cs typeface="ＭＳ Ｐゴシック" charset="0"/>
              </a:rPr>
              <a:t>seq</a:t>
            </a:r>
            <a:r>
              <a:rPr lang="en-US" sz="2400" b="1" dirty="0" smtClean="0">
                <a:solidFill>
                  <a:srgbClr val="FF6600"/>
                </a:solidFill>
                <a:latin typeface="Arial" charset="0"/>
                <a:ea typeface="ＭＳ Ｐゴシック" charset="0"/>
                <a:cs typeface="ＭＳ Ｐゴシック" charset="0"/>
              </a:rPr>
              <a:t> to Determine </a:t>
            </a:r>
            <a:r>
              <a:rPr lang="en-US" sz="2400" b="1" dirty="0">
                <a:solidFill>
                  <a:srgbClr val="FF6600"/>
                </a:solidFill>
                <a:latin typeface="Arial" charset="0"/>
                <a:ea typeface="ＭＳ Ｐゴシック" charset="0"/>
                <a:cs typeface="ＭＳ Ｐゴシック" charset="0"/>
              </a:rPr>
              <a:t>State Space Models</a:t>
            </a:r>
          </a:p>
          <a:p>
            <a:pPr lvl="1"/>
            <a:r>
              <a:rPr lang="en-US" dirty="0">
                <a:solidFill>
                  <a:schemeClr val="bg1"/>
                </a:solidFill>
                <a:latin typeface="Arial" charset="0"/>
                <a:ea typeface="ＭＳ Ｐゴシック" charset="0"/>
                <a:cs typeface="ＭＳ Ｐゴシック" charset="0"/>
              </a:rPr>
              <a:t>Using dimensionality reduction to help determine internal &amp; external drivers</a:t>
            </a:r>
          </a:p>
          <a:p>
            <a:pPr lvl="1"/>
            <a:r>
              <a:rPr lang="en-US" dirty="0">
                <a:solidFill>
                  <a:schemeClr val="bg1"/>
                </a:solidFill>
                <a:latin typeface="Arial" charset="0"/>
                <a:ea typeface="ＭＳ Ｐゴシック" charset="0"/>
                <a:cs typeface="ＭＳ Ｐゴシック" charset="0"/>
              </a:rPr>
              <a:t>Decoupling expression changes into those driven by worm-fly conserved genes </a:t>
            </a:r>
            <a:r>
              <a:rPr lang="en-US" dirty="0" err="1">
                <a:solidFill>
                  <a:schemeClr val="bg1"/>
                </a:solidFill>
                <a:latin typeface="Arial" charset="0"/>
                <a:ea typeface="ＭＳ Ｐゴシック" charset="0"/>
                <a:cs typeface="ＭＳ Ｐゴシック" charset="0"/>
              </a:rPr>
              <a:t>vs</a:t>
            </a:r>
            <a:r>
              <a:rPr lang="en-US" dirty="0">
                <a:solidFill>
                  <a:schemeClr val="bg1"/>
                </a:solidFill>
                <a:latin typeface="Arial" charset="0"/>
                <a:ea typeface="ＭＳ Ｐゴシック" charset="0"/>
                <a:cs typeface="ＭＳ Ｐゴシック" charset="0"/>
              </a:rPr>
              <a:t> species-specific ones. Also, Conserved genes have similar canonical patterns (</a:t>
            </a:r>
            <a:r>
              <a:rPr lang="en-US" dirty="0" err="1">
                <a:solidFill>
                  <a:schemeClr val="bg1"/>
                </a:solidFill>
                <a:latin typeface="Arial" charset="0"/>
                <a:ea typeface="ＭＳ Ｐゴシック" charset="0"/>
                <a:cs typeface="ＭＳ Ｐゴシック" charset="0"/>
              </a:rPr>
              <a:t>iPDPs</a:t>
            </a:r>
            <a:r>
              <a:rPr lang="en-US" dirty="0">
                <a:solidFill>
                  <a:schemeClr val="bg1"/>
                </a:solidFill>
                <a:latin typeface="Arial" charset="0"/>
                <a:ea typeface="ＭＳ Ｐゴシック" charset="0"/>
                <a:cs typeface="ＭＳ Ｐゴシック" charset="0"/>
              </a:rPr>
              <a:t>) in contrast to species specific ones (Ex of ribosomal v signaling genes)</a:t>
            </a:r>
          </a:p>
          <a:p>
            <a:pPr lvl="1"/>
            <a:r>
              <a:rPr lang="en-US" dirty="0">
                <a:solidFill>
                  <a:schemeClr val="bg1"/>
                </a:solidFill>
                <a:latin typeface="Arial" charset="0"/>
                <a:ea typeface="ＭＳ Ｐゴシック" charset="0"/>
                <a:cs typeface="ＭＳ Ｐゴシック" charset="0"/>
              </a:rPr>
              <a:t>In human cell cycle, only conserved genes show matching periodic pattern</a:t>
            </a:r>
          </a:p>
          <a:p>
            <a:pPr lvl="1"/>
            <a:endParaRPr lang="en-US" dirty="0">
              <a:solidFill>
                <a:schemeClr val="bg1"/>
              </a:solidFill>
              <a:latin typeface="Arial" charset="0"/>
              <a:ea typeface="ＭＳ Ｐゴシック" charset="0"/>
              <a:cs typeface="ＭＳ Ｐゴシック" charset="0"/>
            </a:endParaRPr>
          </a:p>
          <a:p>
            <a:pPr lvl="1"/>
            <a:endParaRPr lang="en-US" dirty="0">
              <a:solidFill>
                <a:schemeClr val="bg1"/>
              </a:solidFill>
              <a:latin typeface="Arial" charset="0"/>
              <a:ea typeface="ＭＳ Ｐゴシック" charset="0"/>
              <a:cs typeface="ＭＳ Ｐゴシック" charset="0"/>
            </a:endParaRPr>
          </a:p>
        </p:txBody>
      </p:sp>
    </p:spTree>
    <p:custDataLst>
      <p:tags r:id="rId2"/>
    </p:custDataLst>
    <p:extLst>
      <p:ext uri="{BB962C8B-B14F-4D97-AF65-F5344CB8AC3E}">
        <p14:creationId xmlns:p14="http://schemas.microsoft.com/office/powerpoint/2010/main" val="1114721254"/>
      </p:ext>
    </p:extLst>
  </p:cSld>
  <p:clrMapOvr>
    <a:overrideClrMapping bg1="lt1" tx1="dk1" bg2="lt2" tx2="dk2" accent1="accent1" accent2="accent2" accent3="accent3" accent4="accent4" accent5="accent5" accent6="accent6" hlink="hlink" folHlink="folHlink"/>
  </p:clrMapOvr>
  <p:transition advTm="7592"/>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8081" name="Title 1"/>
          <p:cNvSpPr txBox="1">
            <a:spLocks/>
          </p:cNvSpPr>
          <p:nvPr/>
        </p:nvSpPr>
        <p:spPr bwMode="auto">
          <a:xfrm>
            <a:off x="269982" y="304794"/>
            <a:ext cx="4378325" cy="833438"/>
          </a:xfrm>
          <a:prstGeom prst="rect">
            <a:avLst/>
          </a:prstGeom>
          <a:noFill/>
          <a:ln w="9525">
            <a:noFill/>
            <a:miter lim="800000"/>
            <a:headEnd/>
            <a:tailEnd/>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Lst>
        </p:spPr>
        <p:txBody>
          <a:bodyPr lIns="92066" tIns="46033" rIns="92066" bIns="46033" anchor="ctr"/>
          <a:lstStyle>
            <a:lvl1pPr defTabSz="912813" eaLnBrk="0" hangingPunct="0">
              <a:defRPr sz="1200" b="1">
                <a:solidFill>
                  <a:schemeClr val="tx1"/>
                </a:solidFill>
                <a:latin typeface="Arial" charset="0"/>
                <a:ea typeface="ＭＳ Ｐゴシック" charset="0"/>
                <a:cs typeface="ＭＳ Ｐゴシック" charset="0"/>
              </a:defRPr>
            </a:lvl1pPr>
            <a:lvl2pPr marL="742950" indent="-285750" defTabSz="912813" eaLnBrk="0" hangingPunct="0">
              <a:defRPr sz="1200" b="1">
                <a:solidFill>
                  <a:schemeClr val="tx1"/>
                </a:solidFill>
                <a:latin typeface="Arial" charset="0"/>
                <a:ea typeface="ＭＳ Ｐゴシック" charset="0"/>
              </a:defRPr>
            </a:lvl2pPr>
            <a:lvl3pPr marL="1143000" indent="-228600" defTabSz="912813" eaLnBrk="0" hangingPunct="0">
              <a:defRPr sz="1200" b="1">
                <a:solidFill>
                  <a:schemeClr val="tx1"/>
                </a:solidFill>
                <a:latin typeface="Arial" charset="0"/>
                <a:ea typeface="ＭＳ Ｐゴシック" charset="0"/>
              </a:defRPr>
            </a:lvl3pPr>
            <a:lvl4pPr marL="1600200" indent="-228600" defTabSz="912813" eaLnBrk="0" hangingPunct="0">
              <a:defRPr sz="1200" b="1">
                <a:solidFill>
                  <a:schemeClr val="tx1"/>
                </a:solidFill>
                <a:latin typeface="Arial" charset="0"/>
                <a:ea typeface="ＭＳ Ｐゴシック" charset="0"/>
              </a:defRPr>
            </a:lvl4pPr>
            <a:lvl5pPr marL="2057400" indent="-228600" defTabSz="912813" eaLnBrk="0" hangingPunct="0">
              <a:defRPr sz="1200" b="1">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sz="1200" b="1">
                <a:solidFill>
                  <a:schemeClr val="tx1"/>
                </a:solidFill>
                <a:latin typeface="Arial" charset="0"/>
                <a:ea typeface="ＭＳ Ｐゴシック" charset="0"/>
              </a:defRPr>
            </a:lvl9pPr>
          </a:lstStyle>
          <a:p>
            <a:pPr algn="ctr"/>
            <a:r>
              <a:rPr lang="en-US" sz="2400" dirty="0" smtClean="0">
                <a:solidFill>
                  <a:srgbClr val="000000"/>
                </a:solidFill>
              </a:rPr>
              <a:t>Acknowledgements</a:t>
            </a:r>
            <a:endParaRPr lang="en-US" sz="2400" dirty="0">
              <a:solidFill>
                <a:srgbClr val="000000"/>
              </a:solidFill>
            </a:endParaRPr>
          </a:p>
        </p:txBody>
      </p:sp>
      <p:sp>
        <p:nvSpPr>
          <p:cNvPr id="558082" name="Content Placeholder 2"/>
          <p:cNvSpPr txBox="1">
            <a:spLocks/>
          </p:cNvSpPr>
          <p:nvPr/>
        </p:nvSpPr>
        <p:spPr bwMode="auto">
          <a:xfrm>
            <a:off x="689589" y="1003725"/>
            <a:ext cx="3539110" cy="2857115"/>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66" tIns="46033" rIns="92066" bIns="46033"/>
          <a:lstStyle>
            <a:lvl1pPr defTabSz="912813" eaLnBrk="0" hangingPunct="0">
              <a:defRPr sz="1200" b="1">
                <a:solidFill>
                  <a:schemeClr val="tx1"/>
                </a:solidFill>
                <a:latin typeface="Arial" charset="0"/>
                <a:ea typeface="ＭＳ Ｐゴシック" charset="0"/>
                <a:cs typeface="ＭＳ Ｐゴシック" charset="0"/>
              </a:defRPr>
            </a:lvl1pPr>
            <a:lvl2pPr marL="742950" indent="-285750" defTabSz="912813" eaLnBrk="0" hangingPunct="0">
              <a:defRPr sz="1200" b="1">
                <a:solidFill>
                  <a:schemeClr val="tx1"/>
                </a:solidFill>
                <a:latin typeface="Arial" charset="0"/>
                <a:ea typeface="ＭＳ Ｐゴシック" charset="0"/>
              </a:defRPr>
            </a:lvl2pPr>
            <a:lvl3pPr marL="1143000" indent="-228600" defTabSz="912813" eaLnBrk="0" hangingPunct="0">
              <a:defRPr sz="1200" b="1">
                <a:solidFill>
                  <a:schemeClr val="tx1"/>
                </a:solidFill>
                <a:latin typeface="Arial" charset="0"/>
                <a:ea typeface="ＭＳ Ｐゴシック" charset="0"/>
              </a:defRPr>
            </a:lvl3pPr>
            <a:lvl4pPr marL="1600200" indent="-228600" defTabSz="912813" eaLnBrk="0" hangingPunct="0">
              <a:defRPr sz="1200" b="1">
                <a:solidFill>
                  <a:schemeClr val="tx1"/>
                </a:solidFill>
                <a:latin typeface="Arial" charset="0"/>
                <a:ea typeface="ＭＳ Ｐゴシック" charset="0"/>
              </a:defRPr>
            </a:lvl4pPr>
            <a:lvl5pPr marL="2057400" indent="-228600" defTabSz="912813" eaLnBrk="0" hangingPunct="0">
              <a:defRPr sz="1200" b="1">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sz="1200" b="1">
                <a:solidFill>
                  <a:schemeClr val="tx1"/>
                </a:solidFill>
                <a:latin typeface="Arial" charset="0"/>
                <a:ea typeface="ＭＳ Ｐゴシック" charset="0"/>
              </a:defRPr>
            </a:lvl9pPr>
          </a:lstStyle>
          <a:p>
            <a:pPr>
              <a:spcBef>
                <a:spcPct val="20000"/>
              </a:spcBef>
            </a:pPr>
            <a:endParaRPr lang="en-US" sz="1600" dirty="0" smtClean="0">
              <a:solidFill>
                <a:srgbClr val="008000"/>
              </a:solidFill>
            </a:endParaRPr>
          </a:p>
          <a:p>
            <a:pPr>
              <a:spcBef>
                <a:spcPct val="20000"/>
              </a:spcBef>
            </a:pPr>
            <a:r>
              <a:rPr lang="en-US" sz="2800" dirty="0" err="1" smtClean="0">
                <a:solidFill>
                  <a:srgbClr val="008000"/>
                </a:solidFill>
              </a:rPr>
              <a:t>DREISS</a:t>
            </a:r>
            <a:r>
              <a:rPr lang="en-US" sz="1400" b="0" dirty="0" err="1" smtClean="0">
                <a:solidFill>
                  <a:srgbClr val="000000"/>
                </a:solidFill>
              </a:rPr>
              <a:t>.gersteinlab.org</a:t>
            </a:r>
            <a:r>
              <a:rPr lang="en-US" sz="1400" b="0" dirty="0">
                <a:solidFill>
                  <a:srgbClr val="000000"/>
                </a:solidFill>
              </a:rPr>
              <a:t/>
            </a:r>
            <a:br>
              <a:rPr lang="en-US" sz="1400" b="0" dirty="0">
                <a:solidFill>
                  <a:srgbClr val="000000"/>
                </a:solidFill>
              </a:rPr>
            </a:br>
            <a:r>
              <a:rPr lang="en-US" sz="3200" dirty="0">
                <a:solidFill>
                  <a:srgbClr val="FF0000"/>
                </a:solidFill>
              </a:rPr>
              <a:t>D Wang</a:t>
            </a:r>
            <a:r>
              <a:rPr lang="en-US" sz="1600" b="0" dirty="0">
                <a:solidFill>
                  <a:srgbClr val="000000"/>
                </a:solidFill>
              </a:rPr>
              <a:t>, </a:t>
            </a:r>
            <a:r>
              <a:rPr lang="en-US" sz="1600" b="0" dirty="0" smtClean="0">
                <a:solidFill>
                  <a:srgbClr val="000000"/>
                </a:solidFill>
              </a:rPr>
              <a:t>F </a:t>
            </a:r>
            <a:r>
              <a:rPr lang="en-US" sz="1600" b="0" dirty="0">
                <a:solidFill>
                  <a:srgbClr val="000000"/>
                </a:solidFill>
              </a:rPr>
              <a:t>He, </a:t>
            </a:r>
            <a:r>
              <a:rPr lang="en-US" sz="1600" b="0" dirty="0" smtClean="0">
                <a:solidFill>
                  <a:srgbClr val="000000"/>
                </a:solidFill>
              </a:rPr>
              <a:t>S </a:t>
            </a:r>
            <a:r>
              <a:rPr lang="en-US" sz="1600" b="0" dirty="0" err="1">
                <a:solidFill>
                  <a:srgbClr val="000000"/>
                </a:solidFill>
              </a:rPr>
              <a:t>Maslov</a:t>
            </a:r>
            <a:r>
              <a:rPr lang="en-US" sz="1600" b="0" dirty="0">
                <a:solidFill>
                  <a:srgbClr val="000000"/>
                </a:solidFill>
              </a:rPr>
              <a:t> </a:t>
            </a:r>
            <a:endParaRPr lang="en-US" sz="1600" b="0" dirty="0" smtClean="0">
              <a:solidFill>
                <a:srgbClr val="000000"/>
              </a:solidFill>
            </a:endParaRPr>
          </a:p>
          <a:p>
            <a:pPr>
              <a:spcBef>
                <a:spcPct val="20000"/>
              </a:spcBef>
            </a:pPr>
            <a:endParaRPr lang="en-US" sz="1600" b="0" dirty="0">
              <a:solidFill>
                <a:srgbClr val="000000"/>
              </a:solidFill>
            </a:endParaRPr>
          </a:p>
          <a:p>
            <a:pPr>
              <a:defRPr/>
            </a:pPr>
            <a:r>
              <a:rPr lang="en-US" sz="1100" b="0" dirty="0" err="1">
                <a:solidFill>
                  <a:srgbClr val="000000"/>
                </a:solidFill>
              </a:rPr>
              <a:t>papers.gersteinlab.org</a:t>
            </a:r>
            <a:r>
              <a:rPr lang="en-US" sz="1100" b="0" dirty="0">
                <a:solidFill>
                  <a:srgbClr val="000000"/>
                </a:solidFill>
              </a:rPr>
              <a:t>/subject/</a:t>
            </a:r>
            <a:r>
              <a:rPr lang="en-US" sz="2800" dirty="0" smtClean="0">
                <a:solidFill>
                  <a:srgbClr val="008000"/>
                </a:solidFill>
              </a:rPr>
              <a:t>privacy</a:t>
            </a:r>
            <a:endParaRPr lang="en-US" sz="2800" dirty="0" smtClean="0">
              <a:solidFill>
                <a:srgbClr val="FF0000"/>
              </a:solidFill>
            </a:endParaRPr>
          </a:p>
          <a:p>
            <a:pPr>
              <a:defRPr/>
            </a:pPr>
            <a:r>
              <a:rPr lang="en-US" sz="3200" dirty="0">
                <a:solidFill>
                  <a:srgbClr val="FF0000"/>
                </a:solidFill>
              </a:rPr>
              <a:t>D </a:t>
            </a:r>
            <a:r>
              <a:rPr lang="en-US" sz="3200" dirty="0" err="1">
                <a:solidFill>
                  <a:srgbClr val="FF0000"/>
                </a:solidFill>
              </a:rPr>
              <a:t>Greenbaum</a:t>
            </a:r>
            <a:endParaRPr lang="en-US" sz="3200" dirty="0">
              <a:solidFill>
                <a:srgbClr val="FF0000"/>
              </a:solidFill>
            </a:endParaRPr>
          </a:p>
          <a:p>
            <a:pPr>
              <a:defRPr/>
            </a:pPr>
            <a:endParaRPr lang="en-US" sz="2000" dirty="0">
              <a:solidFill>
                <a:srgbClr val="FF0000"/>
              </a:solidFill>
            </a:endParaRPr>
          </a:p>
          <a:p>
            <a:pPr>
              <a:defRPr/>
            </a:pPr>
            <a:r>
              <a:rPr lang="en-US" sz="2800" dirty="0" err="1" smtClean="0">
                <a:solidFill>
                  <a:srgbClr val="008000"/>
                </a:solidFill>
              </a:rPr>
              <a:t>PrivaSeq</a:t>
            </a:r>
            <a:r>
              <a:rPr lang="en-US" sz="2000" dirty="0" err="1" smtClean="0">
                <a:solidFill>
                  <a:srgbClr val="008000"/>
                </a:solidFill>
              </a:rPr>
              <a:t>.</a:t>
            </a:r>
            <a:r>
              <a:rPr lang="en-US" sz="1400" b="0" dirty="0" err="1" smtClean="0">
                <a:solidFill>
                  <a:srgbClr val="000000"/>
                </a:solidFill>
              </a:rPr>
              <a:t>gersteinlab.org</a:t>
            </a:r>
            <a:r>
              <a:rPr lang="en-US" sz="1400" b="0" dirty="0">
                <a:solidFill>
                  <a:srgbClr val="000000"/>
                </a:solidFill>
              </a:rPr>
              <a:t/>
            </a:r>
            <a:br>
              <a:rPr lang="en-US" sz="1400" b="0" dirty="0">
                <a:solidFill>
                  <a:srgbClr val="000000"/>
                </a:solidFill>
              </a:rPr>
            </a:br>
            <a:r>
              <a:rPr lang="en-US" sz="3200" dirty="0" smtClean="0">
                <a:solidFill>
                  <a:srgbClr val="FF0000"/>
                </a:solidFill>
              </a:rPr>
              <a:t>A </a:t>
            </a:r>
            <a:r>
              <a:rPr lang="en-US" sz="3200" dirty="0" err="1" smtClean="0">
                <a:solidFill>
                  <a:srgbClr val="FF0000"/>
                </a:solidFill>
              </a:rPr>
              <a:t>Harmanci</a:t>
            </a:r>
            <a:r>
              <a:rPr lang="en-US" sz="3200" dirty="0" smtClean="0">
                <a:solidFill>
                  <a:srgbClr val="FF0000"/>
                </a:solidFill>
              </a:rPr>
              <a:t> </a:t>
            </a:r>
            <a:endParaRPr lang="en-US" sz="3200" dirty="0">
              <a:solidFill>
                <a:srgbClr val="FF0000"/>
              </a:solidFill>
            </a:endParaRPr>
          </a:p>
          <a:p>
            <a:pPr>
              <a:defRPr/>
            </a:pPr>
            <a:endParaRPr lang="en-US" sz="1600" b="0" dirty="0">
              <a:solidFill>
                <a:srgbClr val="000000"/>
              </a:solidFill>
            </a:endParaRPr>
          </a:p>
          <a:p>
            <a:pPr>
              <a:defRPr/>
            </a:pPr>
            <a:endParaRPr lang="en-US" sz="1600" b="0" dirty="0">
              <a:solidFill>
                <a:srgbClr val="000000"/>
              </a:solidFill>
            </a:endParaRPr>
          </a:p>
          <a:p>
            <a:pPr>
              <a:defRPr/>
            </a:pPr>
            <a:r>
              <a:rPr lang="en-US" sz="2800" dirty="0" err="1">
                <a:solidFill>
                  <a:srgbClr val="008000"/>
                </a:solidFill>
              </a:rPr>
              <a:t>RSEQtools</a:t>
            </a:r>
            <a:r>
              <a:rPr lang="en-US" sz="2000" dirty="0" err="1">
                <a:solidFill>
                  <a:srgbClr val="008000"/>
                </a:solidFill>
              </a:rPr>
              <a:t>.</a:t>
            </a:r>
            <a:r>
              <a:rPr lang="en-US" sz="1400" b="0" dirty="0" err="1">
                <a:solidFill>
                  <a:srgbClr val="000000"/>
                </a:solidFill>
              </a:rPr>
              <a:t>gersteinlab.org</a:t>
            </a:r>
            <a:endParaRPr lang="en-US" sz="1400" b="0" dirty="0">
              <a:solidFill>
                <a:srgbClr val="000000"/>
              </a:solidFill>
            </a:endParaRPr>
          </a:p>
          <a:p>
            <a:pPr>
              <a:defRPr/>
            </a:pPr>
            <a:endParaRPr lang="en-US" sz="400" b="0" dirty="0">
              <a:solidFill>
                <a:srgbClr val="000000"/>
              </a:solidFill>
            </a:endParaRPr>
          </a:p>
          <a:p>
            <a:pPr>
              <a:defRPr/>
            </a:pPr>
            <a:r>
              <a:rPr lang="en-US" sz="1600" b="0" dirty="0">
                <a:solidFill>
                  <a:srgbClr val="000000"/>
                </a:solidFill>
              </a:rPr>
              <a:t>L </a:t>
            </a:r>
            <a:r>
              <a:rPr lang="en-US" sz="1600" b="0" dirty="0" err="1">
                <a:solidFill>
                  <a:srgbClr val="000000"/>
                </a:solidFill>
              </a:rPr>
              <a:t>Habegger</a:t>
            </a:r>
            <a:r>
              <a:rPr lang="en-US" sz="1600" b="0" dirty="0">
                <a:solidFill>
                  <a:srgbClr val="000000"/>
                </a:solidFill>
              </a:rPr>
              <a:t>, A </a:t>
            </a:r>
            <a:r>
              <a:rPr lang="en-US" sz="1600" b="0" dirty="0" err="1">
                <a:solidFill>
                  <a:srgbClr val="000000"/>
                </a:solidFill>
              </a:rPr>
              <a:t>Sboner</a:t>
            </a:r>
            <a:r>
              <a:rPr lang="en-US" sz="1600" b="0" dirty="0">
                <a:solidFill>
                  <a:srgbClr val="000000"/>
                </a:solidFill>
              </a:rPr>
              <a:t>, TA </a:t>
            </a:r>
            <a:r>
              <a:rPr lang="en-US" sz="1600" b="0" dirty="0" err="1">
                <a:solidFill>
                  <a:srgbClr val="000000"/>
                </a:solidFill>
              </a:rPr>
              <a:t>Gianoulis</a:t>
            </a:r>
            <a:r>
              <a:rPr lang="en-US" sz="1600" b="0" dirty="0">
                <a:solidFill>
                  <a:srgbClr val="000000"/>
                </a:solidFill>
              </a:rPr>
              <a:t>, J </a:t>
            </a:r>
            <a:r>
              <a:rPr lang="en-US" sz="1600" b="0" dirty="0" err="1">
                <a:solidFill>
                  <a:srgbClr val="000000"/>
                </a:solidFill>
              </a:rPr>
              <a:t>Rozowsky</a:t>
            </a:r>
            <a:r>
              <a:rPr lang="en-US" sz="1600" b="0" dirty="0">
                <a:solidFill>
                  <a:srgbClr val="000000"/>
                </a:solidFill>
              </a:rPr>
              <a:t>, A </a:t>
            </a:r>
            <a:r>
              <a:rPr lang="en-US" sz="1600" b="0" dirty="0" err="1">
                <a:solidFill>
                  <a:srgbClr val="000000"/>
                </a:solidFill>
              </a:rPr>
              <a:t>Agarwal</a:t>
            </a:r>
            <a:r>
              <a:rPr lang="en-US" sz="1600" b="0" dirty="0">
                <a:solidFill>
                  <a:srgbClr val="000000"/>
                </a:solidFill>
              </a:rPr>
              <a:t>, M </a:t>
            </a:r>
            <a:r>
              <a:rPr lang="en-US" sz="1600" b="0" dirty="0" smtClean="0">
                <a:solidFill>
                  <a:srgbClr val="000000"/>
                </a:solidFill>
              </a:rPr>
              <a:t>Snyder</a:t>
            </a:r>
          </a:p>
          <a:p>
            <a:pPr>
              <a:defRPr/>
            </a:pPr>
            <a:endParaRPr lang="en-US" sz="1600" b="0" dirty="0">
              <a:solidFill>
                <a:srgbClr val="000000"/>
              </a:solidFill>
            </a:endParaRPr>
          </a:p>
        </p:txBody>
      </p:sp>
      <p:sp>
        <p:nvSpPr>
          <p:cNvPr id="8" name="TextBox 7"/>
          <p:cNvSpPr txBox="1"/>
          <p:nvPr/>
        </p:nvSpPr>
        <p:spPr>
          <a:xfrm>
            <a:off x="4996781" y="6159264"/>
            <a:ext cx="3331411" cy="276999"/>
          </a:xfrm>
          <a:prstGeom prst="rect">
            <a:avLst/>
          </a:prstGeom>
          <a:solidFill>
            <a:schemeClr val="tx1">
              <a:lumMod val="75000"/>
              <a:lumOff val="25000"/>
            </a:schemeClr>
          </a:solidFill>
          <a:ln>
            <a:solidFill>
              <a:schemeClr val="tx1"/>
            </a:solidFill>
          </a:ln>
        </p:spPr>
        <p:txBody>
          <a:bodyPr wrap="none" rtlCol="0">
            <a:spAutoFit/>
          </a:bodyPr>
          <a:lstStyle/>
          <a:p>
            <a:r>
              <a:rPr lang="en-US" dirty="0" smtClean="0">
                <a:solidFill>
                  <a:srgbClr val="FFFFFF"/>
                </a:solidFill>
              </a:rPr>
              <a:t>Hiring Postdocs. See </a:t>
            </a:r>
            <a:r>
              <a:rPr lang="en-US" dirty="0" err="1" smtClean="0">
                <a:solidFill>
                  <a:srgbClr val="FFFFFF"/>
                </a:solidFill>
              </a:rPr>
              <a:t>gersteinlab.org</a:t>
            </a:r>
            <a:r>
              <a:rPr lang="en-US" dirty="0" smtClean="0">
                <a:solidFill>
                  <a:srgbClr val="FFFFFF"/>
                </a:solidFill>
              </a:rPr>
              <a:t>/jobs !</a:t>
            </a:r>
            <a:endParaRPr lang="en-US" dirty="0">
              <a:solidFill>
                <a:srgbClr val="FFFFFF"/>
              </a:solidFill>
            </a:endParaRPr>
          </a:p>
        </p:txBody>
      </p:sp>
      <p:pic>
        <p:nvPicPr>
          <p:cNvPr id="2" name="Picture 1"/>
          <p:cNvPicPr>
            <a:picLocks noChangeAspect="1"/>
          </p:cNvPicPr>
          <p:nvPr/>
        </p:nvPicPr>
        <p:blipFill>
          <a:blip r:embed="rId2"/>
          <a:stretch>
            <a:fillRect/>
          </a:stretch>
        </p:blipFill>
        <p:spPr>
          <a:xfrm>
            <a:off x="4848355" y="389468"/>
            <a:ext cx="3628263" cy="5435600"/>
          </a:xfrm>
          <a:prstGeom prst="rect">
            <a:avLst/>
          </a:prstGeom>
        </p:spPr>
      </p:pic>
    </p:spTree>
    <p:extLst>
      <p:ext uri="{BB962C8B-B14F-4D97-AF65-F5344CB8AC3E}">
        <p14:creationId xmlns:p14="http://schemas.microsoft.com/office/powerpoint/2010/main" val="2867641123"/>
      </p:ext>
    </p:extLst>
  </p:cSld>
  <p:clrMapOvr>
    <a:masterClrMapping/>
  </p:clrMapOvr>
  <p:transition advTm="17092"/>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7" name="Rectangle 2"/>
          <p:cNvSpPr>
            <a:spLocks noGrp="1" noChangeArrowheads="1"/>
          </p:cNvSpPr>
          <p:nvPr>
            <p:ph type="title"/>
          </p:nvPr>
        </p:nvSpPr>
        <p:spPr/>
        <p:txBody>
          <a:bodyPr/>
          <a:lstStyle/>
          <a:p>
            <a:pPr eaLnBrk="1" hangingPunct="1"/>
            <a:r>
              <a:rPr lang="en-US">
                <a:latin typeface="Arial" charset="0"/>
                <a:ea typeface="ＭＳ Ｐゴシック" charset="0"/>
                <a:cs typeface="ＭＳ Ｐゴシック" charset="0"/>
              </a:rPr>
              <a:t>Default Theme</a:t>
            </a:r>
          </a:p>
        </p:txBody>
      </p:sp>
      <p:sp>
        <p:nvSpPr>
          <p:cNvPr id="342018" name="Rectangle 6"/>
          <p:cNvSpPr>
            <a:spLocks noGrp="1" noChangeArrowheads="1"/>
          </p:cNvSpPr>
          <p:nvPr>
            <p:ph idx="1"/>
          </p:nvPr>
        </p:nvSpPr>
        <p:spPr/>
        <p:txBody>
          <a:bodyPr/>
          <a:lstStyle/>
          <a:p>
            <a:pPr eaLnBrk="1" hangingPunct="1"/>
            <a:r>
              <a:rPr lang="en-US" sz="2000">
                <a:latin typeface="Arial" charset="0"/>
                <a:ea typeface="ＭＳ Ｐゴシック" charset="0"/>
                <a:cs typeface="ＭＳ Ｐゴシック" charset="0"/>
              </a:rPr>
              <a:t>Default Outline Level 1</a:t>
            </a:r>
          </a:p>
          <a:p>
            <a:pPr lvl="1" eaLnBrk="1" hangingPunct="1"/>
            <a:r>
              <a:rPr lang="en-US" sz="1600">
                <a:latin typeface="Arial" charset="0"/>
                <a:ea typeface="ＭＳ Ｐゴシック" charset="0"/>
              </a:rPr>
              <a:t>Level 2</a:t>
            </a:r>
          </a:p>
        </p:txBody>
      </p:sp>
      <p:sp>
        <p:nvSpPr>
          <p:cNvPr id="342019" name="Text Box 5"/>
          <p:cNvSpPr txBox="1">
            <a:spLocks noChangeArrowheads="1"/>
          </p:cNvSpPr>
          <p:nvPr/>
        </p:nvSpPr>
        <p:spPr bwMode="auto">
          <a:xfrm>
            <a:off x="1524000" y="1905000"/>
            <a:ext cx="6553200" cy="4616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lIns="91374" tIns="45690" rIns="91374" bIns="45690">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pPr>
            <a:endParaRPr lang="en-US" sz="2400" b="0">
              <a:solidFill>
                <a:srgbClr val="000000"/>
              </a:solidFill>
            </a:endParaRPr>
          </a:p>
        </p:txBody>
      </p:sp>
      <p:sp>
        <p:nvSpPr>
          <p:cNvPr id="342020" name="Isosceles Triangle 4"/>
          <p:cNvSpPr>
            <a:spLocks noChangeArrowheads="1"/>
          </p:cNvSpPr>
          <p:nvPr/>
        </p:nvSpPr>
        <p:spPr bwMode="auto">
          <a:xfrm>
            <a:off x="3111502" y="3225800"/>
            <a:ext cx="3302000" cy="2806700"/>
          </a:xfrm>
          <a:prstGeom prst="triangle">
            <a:avLst>
              <a:gd name="adj" fmla="val 50000"/>
            </a:avLst>
          </a:prstGeom>
          <a:solidFill>
            <a:srgbClr val="FFFF00"/>
          </a:solidFill>
          <a:ln w="12700">
            <a:solidFill>
              <a:schemeClr val="tx1"/>
            </a:solidFill>
            <a:round/>
            <a:headEnd type="none" w="sm" len="sm"/>
            <a:tailEnd type="none" w="sm" len="sm"/>
          </a:ln>
        </p:spPr>
        <p:txBody>
          <a:bodyPr wrap="none" lIns="91374" tIns="45690" rIns="91374" bIns="45690" anchor="ctr"/>
          <a:lstStyle/>
          <a:p>
            <a:pPr algn="ctr" defTabSz="909586"/>
            <a:endParaRPr lang="en-US">
              <a:solidFill>
                <a:srgbClr val="000000"/>
              </a:solidFill>
            </a:endParaRPr>
          </a:p>
        </p:txBody>
      </p:sp>
    </p:spTree>
  </p:cSld>
  <p:clrMapOvr>
    <a:masterClrMapping/>
  </p:clrMapOvr>
  <p:transition advTm="54576"/>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8" name="Rectangle 2"/>
          <p:cNvSpPr>
            <a:spLocks noGrp="1" noChangeArrowheads="1"/>
          </p:cNvSpPr>
          <p:nvPr>
            <p:ph type="title"/>
          </p:nvPr>
        </p:nvSpPr>
        <p:spPr>
          <a:xfrm>
            <a:off x="695325" y="-33338"/>
            <a:ext cx="7772400" cy="623888"/>
          </a:xfrm>
        </p:spPr>
        <p:txBody>
          <a:bodyPr/>
          <a:lstStyle/>
          <a:p>
            <a:pPr defTabSz="910608" eaLnBrk="1" hangingPunct="1">
              <a:defRPr/>
            </a:pPr>
            <a:r>
              <a:rPr lang="en-US">
                <a:latin typeface="+mn-lt"/>
                <a:ea typeface="ＭＳ Ｐゴシック" pitchFamily="-107" charset="-128"/>
                <a:cs typeface="ＭＳ Ｐゴシック" pitchFamily="-107" charset="-128"/>
              </a:rPr>
              <a:t>More Information on this Talk</a:t>
            </a:r>
          </a:p>
        </p:txBody>
      </p:sp>
      <p:sp>
        <p:nvSpPr>
          <p:cNvPr id="344066" name="Rectangle 3"/>
          <p:cNvSpPr>
            <a:spLocks noGrp="1" noChangeArrowheads="1"/>
          </p:cNvSpPr>
          <p:nvPr>
            <p:ph idx="1"/>
          </p:nvPr>
        </p:nvSpPr>
        <p:spPr>
          <a:xfrm>
            <a:off x="317504" y="568325"/>
            <a:ext cx="8475663" cy="6065838"/>
          </a:xfrm>
        </p:spPr>
        <p:txBody>
          <a:bodyPr/>
          <a:lstStyle/>
          <a:p>
            <a:pPr marL="0" indent="0" eaLnBrk="1" hangingPunct="1">
              <a:buNone/>
            </a:pPr>
            <a:endParaRPr lang="en-US" sz="1400">
              <a:latin typeface="Arial" charset="0"/>
              <a:ea typeface="ＭＳ Ｐゴシック" charset="0"/>
              <a:cs typeface="ＭＳ Ｐゴシック" charset="0"/>
            </a:endParaRPr>
          </a:p>
          <a:p>
            <a:pPr marL="0" indent="0" eaLnBrk="1" hangingPunct="1">
              <a:buNone/>
            </a:pPr>
            <a:r>
              <a:rPr lang="en-US" sz="1400">
                <a:latin typeface="Arial" charset="0"/>
                <a:ea typeface="ＭＳ Ｐゴシック" charset="0"/>
                <a:cs typeface="ＭＳ Ｐゴシック" charset="0"/>
              </a:rPr>
              <a:t>SUBJECT: Networks</a:t>
            </a:r>
          </a:p>
          <a:p>
            <a:pPr marL="0" indent="0" eaLnBrk="1" hangingPunct="1">
              <a:buNone/>
            </a:pPr>
            <a:endParaRPr lang="en-US" sz="1400">
              <a:latin typeface="Arial" charset="0"/>
              <a:ea typeface="ＭＳ Ｐゴシック" charset="0"/>
              <a:cs typeface="ＭＳ Ｐゴシック" charset="0"/>
            </a:endParaRPr>
          </a:p>
          <a:p>
            <a:pPr marL="0" indent="0" eaLnBrk="1" hangingPunct="1">
              <a:buNone/>
            </a:pPr>
            <a:r>
              <a:rPr lang="en-US" sz="1400">
                <a:latin typeface="Arial" charset="0"/>
                <a:ea typeface="ＭＳ Ｐゴシック" charset="0"/>
                <a:cs typeface="ＭＳ Ｐゴシック" charset="0"/>
              </a:rPr>
              <a:t>DESCRIPTION: </a:t>
            </a:r>
          </a:p>
          <a:p>
            <a:pPr marL="0" indent="0" eaLnBrk="1" hangingPunct="1">
              <a:buNone/>
            </a:pPr>
            <a:endParaRPr lang="en-US" sz="1400">
              <a:latin typeface="Arial" charset="0"/>
              <a:ea typeface="ＭＳ Ｐゴシック" charset="0"/>
              <a:cs typeface="ＭＳ Ｐゴシック" charset="0"/>
            </a:endParaRPr>
          </a:p>
          <a:p>
            <a:pPr marL="0" indent="0" eaLnBrk="1" hangingPunct="1">
              <a:buNone/>
            </a:pPr>
            <a:endParaRPr lang="en-US" sz="1400">
              <a:latin typeface="Arial" charset="0"/>
              <a:ea typeface="ＭＳ Ｐゴシック" charset="0"/>
              <a:cs typeface="ＭＳ Ｐゴシック" charset="0"/>
            </a:endParaRPr>
          </a:p>
          <a:p>
            <a:pPr marL="0" indent="0" eaLnBrk="1" hangingPunct="1">
              <a:buNone/>
            </a:pPr>
            <a:r>
              <a:rPr lang="en-US" sz="1400">
                <a:latin typeface="Arial" charset="0"/>
                <a:ea typeface="ＭＳ Ｐゴシック" charset="0"/>
                <a:cs typeface="ＭＳ Ｐゴシック" charset="0"/>
              </a:rPr>
              <a:t>NOTES:</a:t>
            </a:r>
            <a:br>
              <a:rPr lang="en-US" sz="1400">
                <a:latin typeface="Arial" charset="0"/>
                <a:ea typeface="ＭＳ Ｐゴシック" charset="0"/>
                <a:cs typeface="ＭＳ Ｐゴシック" charset="0"/>
              </a:rPr>
            </a:br>
            <a:r>
              <a:rPr lang="en-US" sz="1400">
                <a:latin typeface="Arial" charset="0"/>
                <a:ea typeface="ＭＳ Ｐゴシック" charset="0"/>
                <a:cs typeface="ＭＳ Ｐゴシック" charset="0"/>
              </a:rPr>
              <a:t>This PPT should work on mac &amp; PC. Paper references in the talk were mostly from Papers.GersteinLab.org.</a:t>
            </a:r>
          </a:p>
          <a:p>
            <a:pPr marL="0" indent="0" eaLnBrk="1" hangingPunct="1">
              <a:buNone/>
            </a:pPr>
            <a:endParaRPr lang="en-US" sz="1400">
              <a:latin typeface="Arial" charset="0"/>
              <a:ea typeface="ＭＳ Ｐゴシック" charset="0"/>
              <a:cs typeface="ＭＳ Ｐゴシック" charset="0"/>
            </a:endParaRPr>
          </a:p>
          <a:p>
            <a:pPr marL="0" indent="0" eaLnBrk="1" hangingPunct="1">
              <a:buNone/>
            </a:pPr>
            <a:r>
              <a:rPr lang="en-US" sz="1400">
                <a:solidFill>
                  <a:srgbClr val="000000"/>
                </a:solidFill>
                <a:latin typeface="Arial" charset="0"/>
                <a:ea typeface="ＭＳ Ｐゴシック" charset="0"/>
                <a:cs typeface="ＭＳ Ｐゴシック" charset="0"/>
              </a:rPr>
              <a:t>PERMISSIONS: This Presentation is copyright Mark Gerstein, Yale University, 2010. Please read permissions statement at http://www.gersteinlab.org/misc/permissions.html . Feel free to use images in the talk with PROPER acknowledgement (via citation to relevant papers or link to gersteinlab.org).  </a:t>
            </a:r>
            <a:r>
              <a:rPr lang="en-US" sz="1400">
                <a:latin typeface="Arial" charset="0"/>
                <a:ea typeface="ＭＳ Ｐゴシック" charset="0"/>
                <a:cs typeface="ＭＳ Ｐゴシック" charset="0"/>
              </a:rPr>
              <a:t/>
            </a:r>
            <a:br>
              <a:rPr lang="en-US" sz="1400">
                <a:latin typeface="Arial" charset="0"/>
                <a:ea typeface="ＭＳ Ｐゴシック" charset="0"/>
                <a:cs typeface="ＭＳ Ｐゴシック" charset="0"/>
              </a:rPr>
            </a:br>
            <a:r>
              <a:rPr lang="en-US" sz="1400">
                <a:latin typeface="Arial" charset="0"/>
                <a:ea typeface="ＭＳ Ｐゴシック" charset="0"/>
                <a:cs typeface="ＭＳ Ｐゴシック" charset="0"/>
              </a:rPr>
              <a:t/>
            </a:r>
            <a:br>
              <a:rPr lang="en-US" sz="1400">
                <a:latin typeface="Arial" charset="0"/>
                <a:ea typeface="ＭＳ Ｐゴシック" charset="0"/>
                <a:cs typeface="ＭＳ Ｐゴシック" charset="0"/>
              </a:rPr>
            </a:br>
            <a:r>
              <a:rPr lang="en-US" sz="1400">
                <a:solidFill>
                  <a:srgbClr val="000000"/>
                </a:solidFill>
                <a:latin typeface="Arial" charset="0"/>
                <a:ea typeface="ＭＳ Ｐゴシック" charset="0"/>
                <a:cs typeface="ＭＳ Ｐゴシック" charset="0"/>
              </a:rPr>
              <a:t>PHOTOS &amp; IMAGES. For thoughts on the source and permissions of many of the photos and clipped images in this presentation see http://streams.gerstein.info . In particular, many of the images have particular EXIF tags, such as  </a:t>
            </a:r>
            <a:r>
              <a:rPr lang="en-US" sz="1400">
                <a:solidFill>
                  <a:srgbClr val="800000"/>
                </a:solidFill>
                <a:latin typeface="Arial" charset="0"/>
                <a:ea typeface="ＭＳ Ｐゴシック" charset="0"/>
                <a:cs typeface="ＭＳ Ｐゴシック" charset="0"/>
              </a:rPr>
              <a:t>kwpotppt </a:t>
            </a:r>
            <a:r>
              <a:rPr lang="en-US" sz="1400">
                <a:solidFill>
                  <a:srgbClr val="000000"/>
                </a:solidFill>
                <a:latin typeface="Arial" charset="0"/>
                <a:ea typeface="ＭＳ Ｐゴシック" charset="0"/>
                <a:cs typeface="ＭＳ Ｐゴシック" charset="0"/>
              </a:rPr>
              <a:t>, that can be easily queried from flickr, viz: http://www.flickr.com/photos/mbgmbg/tags/kwpotppt .</a:t>
            </a:r>
          </a:p>
        </p:txBody>
      </p:sp>
    </p:spTree>
  </p:cSld>
  <p:clrMapOvr>
    <a:masterClrMapping/>
  </p:clrMapOvr>
  <p:transition advTm="1406"/>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Building Regulatory Models </a:t>
            </a:r>
            <a:br>
              <a:rPr lang="en-US" dirty="0" smtClean="0"/>
            </a:br>
            <a:r>
              <a:rPr lang="en-US" dirty="0" smtClean="0"/>
              <a:t>from Large-scale RNA-</a:t>
            </a:r>
            <a:r>
              <a:rPr lang="en-US" dirty="0" err="1" smtClean="0"/>
              <a:t>seq</a:t>
            </a:r>
            <a:r>
              <a:rPr lang="en-US" dirty="0" smtClean="0"/>
              <a:t> Data</a:t>
            </a:r>
            <a:endParaRPr lang="en-US" dirty="0"/>
          </a:p>
        </p:txBody>
      </p:sp>
      <p:sp>
        <p:nvSpPr>
          <p:cNvPr id="3" name="Content Placeholder 2"/>
          <p:cNvSpPr>
            <a:spLocks noGrp="1"/>
          </p:cNvSpPr>
          <p:nvPr>
            <p:ph idx="1"/>
          </p:nvPr>
        </p:nvSpPr>
        <p:spPr/>
        <p:txBody>
          <a:bodyPr/>
          <a:lstStyle/>
          <a:p>
            <a:r>
              <a:rPr lang="en-US" dirty="0" smtClean="0"/>
              <a:t>Boolean logical model</a:t>
            </a:r>
            <a:endParaRPr lang="en-US" dirty="0"/>
          </a:p>
        </p:txBody>
      </p:sp>
      <p:sp>
        <p:nvSpPr>
          <p:cNvPr id="4" name="Content Placeholder 3"/>
          <p:cNvSpPr>
            <a:spLocks noGrp="1"/>
          </p:cNvSpPr>
          <p:nvPr>
            <p:ph sz="half" idx="4294967295"/>
          </p:nvPr>
        </p:nvSpPr>
        <p:spPr>
          <a:xfrm>
            <a:off x="5334000" y="1981200"/>
            <a:ext cx="3810000" cy="4638675"/>
          </a:xfrm>
        </p:spPr>
        <p:txBody>
          <a:bodyPr/>
          <a:lstStyle/>
          <a:p>
            <a:r>
              <a:rPr lang="en-US" dirty="0" smtClean="0"/>
              <a:t>Continuous model</a:t>
            </a:r>
            <a:endParaRPr lang="en-US" dirty="0"/>
          </a:p>
        </p:txBody>
      </p:sp>
      <p:pic>
        <p:nvPicPr>
          <p:cNvPr id="5" name="Picture 4"/>
          <p:cNvPicPr>
            <a:picLocks noChangeAspect="1"/>
          </p:cNvPicPr>
          <p:nvPr/>
        </p:nvPicPr>
        <p:blipFill>
          <a:blip r:embed="rId2"/>
          <a:stretch>
            <a:fillRect/>
          </a:stretch>
        </p:blipFill>
        <p:spPr>
          <a:xfrm>
            <a:off x="289612" y="2945040"/>
            <a:ext cx="3987800" cy="3187700"/>
          </a:xfrm>
          <a:prstGeom prst="rect">
            <a:avLst/>
          </a:prstGeom>
        </p:spPr>
      </p:pic>
      <p:sp>
        <p:nvSpPr>
          <p:cNvPr id="6" name="TextBox 5"/>
          <p:cNvSpPr txBox="1"/>
          <p:nvPr/>
        </p:nvSpPr>
        <p:spPr>
          <a:xfrm>
            <a:off x="343304" y="6136413"/>
            <a:ext cx="2297023" cy="276999"/>
          </a:xfrm>
          <a:prstGeom prst="rect">
            <a:avLst/>
          </a:prstGeom>
          <a:noFill/>
        </p:spPr>
        <p:txBody>
          <a:bodyPr wrap="none" rtlCol="0">
            <a:spAutoFit/>
          </a:bodyPr>
          <a:lstStyle/>
          <a:p>
            <a:pPr defTabSz="914400" fontAlgn="base">
              <a:spcBef>
                <a:spcPct val="0"/>
              </a:spcBef>
              <a:spcAft>
                <a:spcPct val="0"/>
              </a:spcAft>
            </a:pPr>
            <a:r>
              <a:rPr lang="en-US" sz="1200" dirty="0" err="1">
                <a:solidFill>
                  <a:srgbClr val="7F7F7F"/>
                </a:solidFill>
                <a:latin typeface="Arial" charset="0"/>
                <a:ea typeface="ＭＳ Ｐゴシック" charset="0"/>
                <a:cs typeface="ＭＳ Ｐゴシック" charset="0"/>
              </a:rPr>
              <a:t>Istrail</a:t>
            </a:r>
            <a:r>
              <a:rPr lang="en-US" sz="1200" dirty="0">
                <a:solidFill>
                  <a:srgbClr val="7F7F7F"/>
                </a:solidFill>
                <a:latin typeface="Arial" charset="0"/>
                <a:ea typeface="ＭＳ Ｐゴシック" charset="0"/>
                <a:cs typeface="ＭＳ Ｐゴシック" charset="0"/>
              </a:rPr>
              <a:t> &amp; Davidson, PNAS, ‘04 </a:t>
            </a:r>
          </a:p>
        </p:txBody>
      </p:sp>
      <p:pic>
        <p:nvPicPr>
          <p:cNvPr id="7" name="Picture 3" descr="D:\kuloth\2015\Jan\28-01-2015\nrg_aop\slides_img\nrg3885-f3.jpg"/>
          <p:cNvPicPr>
            <a:picLocks noChangeAspect="1" noChangeArrowheads="1"/>
          </p:cNvPicPr>
          <p:nvPr/>
        </p:nvPicPr>
        <p:blipFill rotWithShape="1">
          <a:blip r:embed="rId3">
            <a:extLst>
              <a:ext uri="{28A0092B-C50C-407E-A947-70E740481C1C}">
                <a14:useLocalDpi xmlns:a14="http://schemas.microsoft.com/office/drawing/2010/main" val="0"/>
              </a:ext>
            </a:extLst>
          </a:blip>
          <a:srcRect l="72429" t="43619" b="16643"/>
          <a:stretch/>
        </p:blipFill>
        <p:spPr bwMode="auto">
          <a:xfrm>
            <a:off x="4737203" y="2944409"/>
            <a:ext cx="2952168" cy="32052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TextBox 7"/>
          <p:cNvSpPr txBox="1"/>
          <p:nvPr/>
        </p:nvSpPr>
        <p:spPr>
          <a:xfrm>
            <a:off x="4805857" y="6050608"/>
            <a:ext cx="3742806" cy="276999"/>
          </a:xfrm>
          <a:prstGeom prst="rect">
            <a:avLst/>
          </a:prstGeom>
          <a:noFill/>
        </p:spPr>
        <p:txBody>
          <a:bodyPr wrap="none" rtlCol="0">
            <a:spAutoFit/>
          </a:bodyPr>
          <a:lstStyle/>
          <a:p>
            <a:pPr defTabSz="914400" fontAlgn="base">
              <a:spcBef>
                <a:spcPct val="0"/>
              </a:spcBef>
              <a:spcAft>
                <a:spcPct val="0"/>
              </a:spcAft>
            </a:pPr>
            <a:r>
              <a:rPr lang="en-US" sz="1200" dirty="0">
                <a:solidFill>
                  <a:srgbClr val="7F7F7F"/>
                </a:solidFill>
                <a:latin typeface="Arial" charset="0"/>
                <a:ea typeface="ＭＳ Ｐゴシック" charset="0"/>
                <a:cs typeface="ＭＳ Ｐゴシック" charset="0"/>
              </a:rPr>
              <a:t>Nicolas Le </a:t>
            </a:r>
            <a:r>
              <a:rPr lang="en-US" sz="1200" dirty="0" err="1">
                <a:solidFill>
                  <a:srgbClr val="7F7F7F"/>
                </a:solidFill>
                <a:latin typeface="Arial" charset="0"/>
                <a:ea typeface="ＭＳ Ｐゴシック" charset="0"/>
                <a:cs typeface="ＭＳ Ｐゴシック" charset="0"/>
              </a:rPr>
              <a:t>Novère</a:t>
            </a:r>
            <a:r>
              <a:rPr lang="en-US" sz="1200" dirty="0">
                <a:solidFill>
                  <a:srgbClr val="7F7F7F"/>
                </a:solidFill>
                <a:latin typeface="Arial" charset="0"/>
                <a:ea typeface="ＭＳ Ｐゴシック" charset="0"/>
                <a:cs typeface="ＭＳ Ｐゴシック" charset="0"/>
              </a:rPr>
              <a:t>, Nature Reviews Genetics, ‘15</a:t>
            </a:r>
          </a:p>
        </p:txBody>
      </p:sp>
    </p:spTree>
    <p:extLst>
      <p:ext uri="{BB962C8B-B14F-4D97-AF65-F5344CB8AC3E}">
        <p14:creationId xmlns:p14="http://schemas.microsoft.com/office/powerpoint/2010/main" val="3206569704"/>
      </p:ext>
    </p:extLst>
  </p:cSld>
  <p:clrMapOvr>
    <a:masterClrMapping/>
  </p:clrMapOvr>
  <p:transition advTm="34007"/>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89" name="Title 1"/>
          <p:cNvSpPr>
            <a:spLocks noGrp="1"/>
          </p:cNvSpPr>
          <p:nvPr>
            <p:ph type="title"/>
          </p:nvPr>
        </p:nvSpPr>
        <p:spPr>
          <a:xfrm>
            <a:off x="685800" y="254570"/>
            <a:ext cx="7772400" cy="1143000"/>
          </a:xfrm>
        </p:spPr>
        <p:txBody>
          <a:bodyPr/>
          <a:lstStyle/>
          <a:p>
            <a:r>
              <a:rPr lang="en-US" sz="3200" dirty="0" smtClean="0">
                <a:latin typeface="Arial" charset="0"/>
                <a:ea typeface="ＭＳ Ｐゴシック" charset="0"/>
                <a:cs typeface="ＭＳ Ｐゴシック" charset="0"/>
              </a:rPr>
              <a:t>Privacy Aspects of Large-scale </a:t>
            </a:r>
            <a:br>
              <a:rPr lang="en-US" sz="3200" dirty="0" smtClean="0">
                <a:latin typeface="Arial" charset="0"/>
                <a:ea typeface="ＭＳ Ｐゴシック" charset="0"/>
                <a:cs typeface="ＭＳ Ｐゴシック" charset="0"/>
              </a:rPr>
            </a:br>
            <a:r>
              <a:rPr lang="en-US" sz="3200" dirty="0" smtClean="0">
                <a:latin typeface="Arial" charset="0"/>
                <a:ea typeface="ＭＳ Ｐゴシック" charset="0"/>
                <a:cs typeface="ＭＳ Ｐゴシック" charset="0"/>
              </a:rPr>
              <a:t>RNA</a:t>
            </a:r>
            <a:r>
              <a:rPr lang="en-US" sz="3200" dirty="0">
                <a:latin typeface="Arial" charset="0"/>
                <a:ea typeface="ＭＳ Ｐゴシック" charset="0"/>
                <a:cs typeface="ＭＳ Ｐゴシック" charset="0"/>
              </a:rPr>
              <a:t>-</a:t>
            </a:r>
            <a:r>
              <a:rPr lang="en-US" sz="3200" dirty="0" err="1" smtClean="0">
                <a:latin typeface="Arial" charset="0"/>
                <a:ea typeface="ＭＳ Ｐゴシック" charset="0"/>
                <a:cs typeface="ＭＳ Ｐゴシック" charset="0"/>
              </a:rPr>
              <a:t>seq</a:t>
            </a:r>
            <a:r>
              <a:rPr lang="en-US" sz="3200" dirty="0" smtClean="0">
                <a:latin typeface="Arial" charset="0"/>
                <a:ea typeface="ＭＳ Ｐゴシック" charset="0"/>
                <a:cs typeface="ＭＳ Ｐゴシック" charset="0"/>
              </a:rPr>
              <a:t> Analysis</a:t>
            </a:r>
            <a:endParaRPr lang="en-US" sz="3200" dirty="0">
              <a:latin typeface="Arial" charset="0"/>
              <a:ea typeface="ＭＳ Ｐゴシック" charset="0"/>
              <a:cs typeface="ＭＳ Ｐゴシック" charset="0"/>
            </a:endParaRPr>
          </a:p>
        </p:txBody>
      </p:sp>
      <p:sp>
        <p:nvSpPr>
          <p:cNvPr id="311298" name="Content Placeholder 2"/>
          <p:cNvSpPr>
            <a:spLocks noGrp="1"/>
          </p:cNvSpPr>
          <p:nvPr>
            <p:ph idx="1"/>
          </p:nvPr>
        </p:nvSpPr>
        <p:spPr>
          <a:xfrm>
            <a:off x="685800" y="1761067"/>
            <a:ext cx="7772400" cy="4097072"/>
          </a:xfrm>
        </p:spPr>
        <p:txBody>
          <a:bodyPr/>
          <a:lstStyle/>
          <a:p>
            <a:pPr>
              <a:defRPr/>
            </a:pPr>
            <a:r>
              <a:rPr lang="en-US" sz="1600" dirty="0" smtClean="0">
                <a:latin typeface="Arial" charset="0"/>
                <a:ea typeface="ＭＳ Ｐゴシック" charset="0"/>
                <a:cs typeface="ＭＳ Ｐゴシック" charset="0"/>
              </a:rPr>
              <a:t>Large magnitude of RNA-</a:t>
            </a:r>
            <a:r>
              <a:rPr lang="en-US" sz="1600" dirty="0" err="1" smtClean="0">
                <a:latin typeface="Arial" charset="0"/>
                <a:ea typeface="ＭＳ Ｐゴシック" charset="0"/>
                <a:cs typeface="ＭＳ Ｐゴシック" charset="0"/>
              </a:rPr>
              <a:t>seq</a:t>
            </a:r>
            <a:r>
              <a:rPr lang="en-US" sz="1600" dirty="0" smtClean="0">
                <a:latin typeface="Arial" charset="0"/>
                <a:ea typeface="ＭＳ Ｐゴシック" charset="0"/>
                <a:cs typeface="ＭＳ Ｐゴシック" charset="0"/>
              </a:rPr>
              <a:t> data generated</a:t>
            </a:r>
            <a:endParaRPr lang="en-US" sz="1600" dirty="0">
              <a:latin typeface="Arial" charset="0"/>
              <a:ea typeface="ＭＳ Ｐゴシック" charset="0"/>
              <a:cs typeface="ＭＳ Ｐゴシック" charset="0"/>
            </a:endParaRPr>
          </a:p>
          <a:p>
            <a:pPr lvl="1">
              <a:defRPr/>
            </a:pPr>
            <a:r>
              <a:rPr lang="en-US" sz="1600" dirty="0" smtClean="0">
                <a:latin typeface="Arial" charset="0"/>
                <a:ea typeface="ＭＳ Ｐゴシック" charset="0"/>
              </a:rPr>
              <a:t>ENCODE, </a:t>
            </a:r>
            <a:r>
              <a:rPr lang="en-US" sz="1600" dirty="0" err="1" smtClean="0">
                <a:latin typeface="Arial" charset="0"/>
                <a:ea typeface="ＭＳ Ｐゴシック" charset="0"/>
              </a:rPr>
              <a:t>modENCODE</a:t>
            </a:r>
            <a:r>
              <a:rPr lang="en-US" sz="1600" dirty="0" smtClean="0">
                <a:latin typeface="Arial" charset="0"/>
                <a:ea typeface="ＭＳ Ｐゴシック" charset="0"/>
              </a:rPr>
              <a:t>, TCGA, </a:t>
            </a:r>
            <a:r>
              <a:rPr lang="en-US" sz="1600" dirty="0" err="1" smtClean="0">
                <a:latin typeface="Arial" charset="0"/>
                <a:ea typeface="ＭＳ Ｐゴシック" charset="0"/>
              </a:rPr>
              <a:t>GTEx</a:t>
            </a:r>
            <a:r>
              <a:rPr lang="en-US" sz="1600" dirty="0" smtClean="0">
                <a:latin typeface="Arial" charset="0"/>
                <a:ea typeface="ＭＳ Ｐゴシック" charset="0"/>
              </a:rPr>
              <a:t>, Roadmap, </a:t>
            </a:r>
            <a:r>
              <a:rPr lang="en-US" sz="1600" dirty="0" err="1" smtClean="0">
                <a:latin typeface="Arial" charset="0"/>
                <a:ea typeface="ＭＳ Ｐゴシック" charset="0"/>
              </a:rPr>
              <a:t>psychENCODE</a:t>
            </a:r>
            <a:r>
              <a:rPr lang="en-US" sz="1600" dirty="0" smtClean="0">
                <a:latin typeface="Arial" charset="0"/>
                <a:ea typeface="ＭＳ Ｐゴシック" charset="0"/>
              </a:rPr>
              <a:t>, etc.</a:t>
            </a:r>
            <a:endParaRPr lang="en-US" sz="1600" dirty="0">
              <a:latin typeface="Arial" charset="0"/>
              <a:ea typeface="ＭＳ Ｐゴシック" charset="0"/>
            </a:endParaRPr>
          </a:p>
          <a:p>
            <a:pPr>
              <a:defRPr/>
            </a:pPr>
            <a:r>
              <a:rPr lang="en-US" sz="1600" dirty="0" smtClean="0">
                <a:latin typeface="Arial" charset="0"/>
                <a:ea typeface="ＭＳ Ｐゴシック" charset="0"/>
              </a:rPr>
              <a:t>Mostly the data is about the phenotype (e.g., cancer gene expression), but the individual information often comes along as collateral</a:t>
            </a:r>
          </a:p>
          <a:p>
            <a:pPr lvl="1">
              <a:defRPr/>
            </a:pPr>
            <a:r>
              <a:rPr lang="en-US" sz="1600" dirty="0" smtClean="0">
                <a:latin typeface="Arial" charset="0"/>
                <a:ea typeface="ＭＳ Ｐゴシック" charset="0"/>
              </a:rPr>
              <a:t>Maybe we can separate private info but couple it with the public presentation?</a:t>
            </a:r>
          </a:p>
          <a:p>
            <a:pPr lvl="1">
              <a:defRPr/>
            </a:pPr>
            <a:endParaRPr lang="en-US" sz="1200" dirty="0">
              <a:latin typeface="Arial" charset="0"/>
              <a:ea typeface="ＭＳ Ｐゴシック" charset="0"/>
            </a:endParaRPr>
          </a:p>
          <a:p>
            <a:pPr marL="0" indent="0">
              <a:buNone/>
              <a:defRPr/>
            </a:pPr>
            <a:endParaRPr lang="en-US" sz="1600" dirty="0">
              <a:latin typeface="Arial" charset="0"/>
              <a:ea typeface="ＭＳ Ｐゴシック" charset="0"/>
            </a:endParaRPr>
          </a:p>
          <a:p>
            <a:pPr>
              <a:defRPr/>
            </a:pPr>
            <a:endParaRPr lang="en-US" sz="1600"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3130471966"/>
      </p:ext>
    </p:extLst>
  </p:cSld>
  <p:clrMapOvr>
    <a:masterClrMapping/>
  </p:clrMapOvr>
  <p:transition advTm="30742"/>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07553" name="Title 1"/>
          <p:cNvSpPr>
            <a:spLocks noGrp="1"/>
          </p:cNvSpPr>
          <p:nvPr>
            <p:ph type="title"/>
            <p:custDataLst>
              <p:tags r:id="rId3"/>
            </p:custDataLst>
          </p:nvPr>
        </p:nvSpPr>
        <p:spPr>
          <a:xfrm>
            <a:off x="4842934" y="135468"/>
            <a:ext cx="4102087" cy="1131710"/>
          </a:xfrm>
        </p:spPr>
        <p:txBody>
          <a:bodyPr/>
          <a:lstStyle/>
          <a:p>
            <a:pPr>
              <a:defRPr/>
            </a:pPr>
            <a:r>
              <a:rPr lang="en-US" sz="1800" dirty="0">
                <a:solidFill>
                  <a:schemeClr val="tx1">
                    <a:lumMod val="50000"/>
                    <a:lumOff val="50000"/>
                  </a:schemeClr>
                </a:solidFill>
              </a:rPr>
              <a:t> </a:t>
            </a:r>
            <a:r>
              <a:rPr lang="en-US" sz="1800" dirty="0" smtClean="0">
                <a:solidFill>
                  <a:schemeClr val="tx1">
                    <a:lumMod val="50000"/>
                    <a:lumOff val="50000"/>
                  </a:schemeClr>
                </a:solidFill>
              </a:rPr>
              <a:t>Large-scale </a:t>
            </a:r>
            <a:r>
              <a:rPr lang="en-US" sz="1800" dirty="0" err="1" smtClean="0">
                <a:solidFill>
                  <a:schemeClr val="tx1">
                    <a:lumMod val="50000"/>
                    <a:lumOff val="50000"/>
                  </a:schemeClr>
                </a:solidFill>
              </a:rPr>
              <a:t>Transcriptome</a:t>
            </a:r>
            <a:r>
              <a:rPr lang="en-US" sz="1800" dirty="0" smtClean="0">
                <a:solidFill>
                  <a:schemeClr val="tx1">
                    <a:lumMod val="50000"/>
                    <a:lumOff val="50000"/>
                  </a:schemeClr>
                </a:solidFill>
              </a:rPr>
              <a:t> Mining: Building Interpretative Models while Protecting Individual Privacy</a:t>
            </a:r>
            <a:endParaRPr lang="en-US" sz="1400" dirty="0">
              <a:solidFill>
                <a:schemeClr val="tx1">
                  <a:lumMod val="50000"/>
                  <a:lumOff val="50000"/>
                </a:schemeClr>
              </a:solidFill>
            </a:endParaRPr>
          </a:p>
        </p:txBody>
      </p:sp>
      <p:sp>
        <p:nvSpPr>
          <p:cNvPr id="327683" name="Content Placeholder 2"/>
          <p:cNvSpPr>
            <a:spLocks noGrp="1"/>
          </p:cNvSpPr>
          <p:nvPr>
            <p:ph sz="half" idx="1"/>
            <p:custDataLst>
              <p:tags r:id="rId4"/>
            </p:custDataLst>
          </p:nvPr>
        </p:nvSpPr>
        <p:spPr>
          <a:xfrm>
            <a:off x="14135" y="80434"/>
            <a:ext cx="4761065" cy="3767138"/>
          </a:xfrm>
        </p:spPr>
        <p:txBody>
          <a:bodyPr/>
          <a:lstStyle/>
          <a:p>
            <a:r>
              <a:rPr lang="en-US" sz="2400" b="1" dirty="0" smtClean="0">
                <a:solidFill>
                  <a:srgbClr val="FF6600"/>
                </a:solidFill>
                <a:latin typeface="Arial" charset="0"/>
                <a:ea typeface="ＭＳ Ｐゴシック" charset="0"/>
                <a:cs typeface="ＭＳ Ｐゴシック" charset="0"/>
              </a:rPr>
              <a:t>The </a:t>
            </a:r>
            <a:r>
              <a:rPr lang="en-US" sz="2400" b="1" dirty="0">
                <a:solidFill>
                  <a:srgbClr val="FF6600"/>
                </a:solidFill>
                <a:latin typeface="Arial" charset="0"/>
                <a:ea typeface="ＭＳ Ｐゴシック" charset="0"/>
                <a:cs typeface="ＭＳ Ｐゴシック" charset="0"/>
              </a:rPr>
              <a:t>Dilemma of Genomic Privacy</a:t>
            </a:r>
          </a:p>
          <a:p>
            <a:pPr lvl="1"/>
            <a:r>
              <a:rPr lang="en-US" dirty="0">
                <a:solidFill>
                  <a:schemeClr val="bg1"/>
                </a:solidFill>
                <a:latin typeface="Arial" charset="0"/>
                <a:ea typeface="ＭＳ Ｐゴシック" charset="0"/>
                <a:cs typeface="ＭＳ Ｐゴシック" charset="0"/>
              </a:rPr>
              <a:t>Fundamental, inherited info that’s very private </a:t>
            </a:r>
            <a:r>
              <a:rPr lang="en-US" dirty="0" err="1">
                <a:solidFill>
                  <a:schemeClr val="bg1"/>
                </a:solidFill>
                <a:latin typeface="Arial" charset="0"/>
                <a:ea typeface="ＭＳ Ｐゴシック" charset="0"/>
                <a:cs typeface="ＭＳ Ｐゴシック" charset="0"/>
              </a:rPr>
              <a:t>vs</a:t>
            </a:r>
            <a:r>
              <a:rPr lang="en-US" dirty="0">
                <a:solidFill>
                  <a:schemeClr val="bg1"/>
                </a:solidFill>
                <a:latin typeface="Arial" charset="0"/>
                <a:ea typeface="ＭＳ Ｐゴシック" charset="0"/>
                <a:cs typeface="ＭＳ Ｐゴシック" charset="0"/>
              </a:rPr>
              <a:t> the need for large-scale data-sharing to enable med. research</a:t>
            </a:r>
          </a:p>
          <a:p>
            <a:pPr lvl="1"/>
            <a:r>
              <a:rPr lang="en-US" dirty="0">
                <a:solidFill>
                  <a:schemeClr val="bg1"/>
                </a:solidFill>
                <a:latin typeface="Arial" charset="0"/>
                <a:ea typeface="ＭＳ Ｐゴシック" charset="0"/>
                <a:cs typeface="ＭＳ Ｐゴシック" charset="0"/>
              </a:rPr>
              <a:t>Current Social &amp; Tech Approaches</a:t>
            </a:r>
          </a:p>
          <a:p>
            <a:pPr lvl="2"/>
            <a:r>
              <a:rPr lang="en-US" sz="1800" dirty="0">
                <a:solidFill>
                  <a:schemeClr val="bg1"/>
                </a:solidFill>
                <a:latin typeface="Arial" charset="0"/>
                <a:ea typeface="ＭＳ Ｐゴシック" charset="0"/>
                <a:cs typeface="ＭＳ Ｐゴシック" charset="0"/>
              </a:rPr>
              <a:t>Issues: burdensome security, inconsistencies + ways the solutions have been partially "hacked”</a:t>
            </a:r>
          </a:p>
          <a:p>
            <a:pPr lvl="2"/>
            <a:r>
              <a:rPr lang="en-US" sz="1800" dirty="0" err="1">
                <a:solidFill>
                  <a:schemeClr val="bg1"/>
                </a:solidFill>
                <a:latin typeface="Arial" charset="0"/>
                <a:ea typeface="ＭＳ Ｐゴシック" charset="0"/>
                <a:cs typeface="ＭＳ Ｐゴシック" charset="0"/>
              </a:rPr>
              <a:t>Strawman</a:t>
            </a:r>
            <a:r>
              <a:rPr lang="en-US" sz="1800" dirty="0">
                <a:solidFill>
                  <a:schemeClr val="bg1"/>
                </a:solidFill>
                <a:latin typeface="Arial" charset="0"/>
                <a:ea typeface="ＭＳ Ｐゴシック" charset="0"/>
                <a:cs typeface="ＭＳ Ｐゴシック" charset="0"/>
              </a:rPr>
              <a:t> Hybrid </a:t>
            </a:r>
            <a:r>
              <a:rPr lang="en-US" sz="1800" dirty="0" err="1">
                <a:solidFill>
                  <a:schemeClr val="bg1"/>
                </a:solidFill>
                <a:latin typeface="Arial" charset="0"/>
                <a:ea typeface="ＭＳ Ｐゴシック" charset="0"/>
                <a:cs typeface="ＭＳ Ｐゴシック" charset="0"/>
              </a:rPr>
              <a:t>Soc</a:t>
            </a:r>
            <a:r>
              <a:rPr lang="en-US" sz="1800" dirty="0">
                <a:solidFill>
                  <a:schemeClr val="bg1"/>
                </a:solidFill>
                <a:latin typeface="Arial" charset="0"/>
                <a:ea typeface="ＭＳ Ｐゴシック" charset="0"/>
                <a:cs typeface="ＭＳ Ｐゴシック" charset="0"/>
              </a:rPr>
              <a:t>-Tech Proposal </a:t>
            </a:r>
            <a:r>
              <a:rPr lang="en-US" sz="1800" dirty="0" smtClean="0">
                <a:solidFill>
                  <a:schemeClr val="bg1"/>
                </a:solidFill>
                <a:latin typeface="Arial" charset="0"/>
                <a:ea typeface="ＭＳ Ｐゴシック" charset="0"/>
                <a:cs typeface="ＭＳ Ｐゴシック" charset="0"/>
              </a:rPr>
              <a:t>(Cloud </a:t>
            </a:r>
            <a:r>
              <a:rPr lang="en-US" sz="1800" dirty="0">
                <a:solidFill>
                  <a:schemeClr val="bg1"/>
                </a:solidFill>
                <a:latin typeface="Arial" charset="0"/>
                <a:ea typeface="ＭＳ Ｐゴシック" charset="0"/>
                <a:cs typeface="ＭＳ Ｐゴシック" charset="0"/>
              </a:rPr>
              <a:t>Enclaves. Quantifying Leaks, &amp; Closely Coupled priv.-public data</a:t>
            </a:r>
            <a:r>
              <a:rPr lang="en-US" sz="1800" dirty="0" smtClean="0">
                <a:solidFill>
                  <a:schemeClr val="bg1"/>
                </a:solidFill>
                <a:latin typeface="Arial" charset="0"/>
                <a:ea typeface="ＭＳ Ｐゴシック" charset="0"/>
                <a:cs typeface="ＭＳ Ｐゴシック" charset="0"/>
              </a:rPr>
              <a:t>)</a:t>
            </a:r>
          </a:p>
          <a:p>
            <a:r>
              <a:rPr lang="en-US" sz="2400" b="1" dirty="0">
                <a:solidFill>
                  <a:srgbClr val="FF6600"/>
                </a:solidFill>
                <a:latin typeface="Arial" charset="0"/>
                <a:ea typeface="ＭＳ Ｐゴシック" charset="0"/>
                <a:cs typeface="ＭＳ Ｐゴシック" charset="0"/>
              </a:rPr>
              <a:t>RNA-</a:t>
            </a:r>
            <a:r>
              <a:rPr lang="en-US" sz="2400" b="1" dirty="0" err="1" smtClean="0">
                <a:solidFill>
                  <a:srgbClr val="FF6600"/>
                </a:solidFill>
                <a:latin typeface="Arial" charset="0"/>
                <a:ea typeface="ＭＳ Ｐゴシック" charset="0"/>
                <a:cs typeface="ＭＳ Ｐゴシック" charset="0"/>
              </a:rPr>
              <a:t>seq</a:t>
            </a:r>
            <a:r>
              <a:rPr lang="en-US" sz="2400" b="1" dirty="0" smtClean="0">
                <a:solidFill>
                  <a:srgbClr val="FF6600"/>
                </a:solidFill>
                <a:latin typeface="Arial" charset="0"/>
                <a:ea typeface="ＭＳ Ｐゴシック" charset="0"/>
                <a:cs typeface="ＭＳ Ｐゴシック" charset="0"/>
              </a:rPr>
              <a:t>: How to Publicly Share Some </a:t>
            </a:r>
            <a:r>
              <a:rPr lang="en-US" sz="2400" b="1" dirty="0">
                <a:solidFill>
                  <a:srgbClr val="FF6600"/>
                </a:solidFill>
                <a:latin typeface="Arial" charset="0"/>
                <a:ea typeface="ＭＳ Ｐゴシック" charset="0"/>
                <a:cs typeface="ＭＳ Ｐゴシック" charset="0"/>
              </a:rPr>
              <a:t>of </a:t>
            </a:r>
            <a:r>
              <a:rPr lang="en-US" sz="2400" b="1" dirty="0" smtClean="0">
                <a:solidFill>
                  <a:srgbClr val="FF6600"/>
                </a:solidFill>
                <a:latin typeface="Arial" charset="0"/>
                <a:ea typeface="ＭＳ Ｐゴシック" charset="0"/>
                <a:cs typeface="ＭＳ Ｐゴシック" charset="0"/>
              </a:rPr>
              <a:t>it</a:t>
            </a:r>
            <a:endParaRPr lang="en-US" sz="2400" b="1" dirty="0">
              <a:solidFill>
                <a:srgbClr val="FF6600"/>
              </a:solidFill>
              <a:latin typeface="Arial" charset="0"/>
              <a:ea typeface="ＭＳ Ｐゴシック" charset="0"/>
              <a:cs typeface="ＭＳ Ｐゴシック" charset="0"/>
            </a:endParaRPr>
          </a:p>
          <a:p>
            <a:pPr lvl="1"/>
            <a:r>
              <a:rPr lang="en-US" dirty="0">
                <a:solidFill>
                  <a:schemeClr val="bg1"/>
                </a:solidFill>
                <a:latin typeface="Arial" charset="0"/>
                <a:ea typeface="ＭＳ Ｐゴシック" charset="0"/>
                <a:cs typeface="ＭＳ Ｐゴシック" charset="0"/>
              </a:rPr>
              <a:t>Removing SNVs in reads using MRF</a:t>
            </a:r>
          </a:p>
          <a:p>
            <a:pPr lvl="1"/>
            <a:r>
              <a:rPr lang="en-US" dirty="0">
                <a:solidFill>
                  <a:schemeClr val="bg1"/>
                </a:solidFill>
                <a:latin typeface="Arial" charset="0"/>
                <a:ea typeface="ＭＳ Ｐゴシック" charset="0"/>
                <a:cs typeface="ＭＳ Ｐゴシック" charset="0"/>
              </a:rPr>
              <a:t>Quantifying &amp; removing variant info from expression levels + </a:t>
            </a:r>
            <a:r>
              <a:rPr lang="en-US" dirty="0" err="1">
                <a:solidFill>
                  <a:schemeClr val="bg1"/>
                </a:solidFill>
                <a:latin typeface="Arial" charset="0"/>
                <a:ea typeface="ＭＳ Ｐゴシック" charset="0"/>
                <a:cs typeface="ＭＳ Ｐゴシック" charset="0"/>
              </a:rPr>
              <a:t>eQTLs</a:t>
            </a:r>
            <a:endParaRPr lang="en-US" dirty="0">
              <a:solidFill>
                <a:schemeClr val="bg1"/>
              </a:solidFill>
              <a:latin typeface="Arial" charset="0"/>
              <a:ea typeface="ＭＳ Ｐゴシック" charset="0"/>
              <a:cs typeface="ＭＳ Ｐゴシック" charset="0"/>
            </a:endParaRPr>
          </a:p>
          <a:p>
            <a:pPr lvl="1"/>
            <a:r>
              <a:rPr lang="en-US" dirty="0">
                <a:solidFill>
                  <a:schemeClr val="bg1"/>
                </a:solidFill>
                <a:latin typeface="Arial" charset="0"/>
                <a:ea typeface="ＭＳ Ｐゴシック" charset="0"/>
                <a:cs typeface="ＭＳ Ｐゴシック" charset="0"/>
              </a:rPr>
              <a:t>Linking Attack using extreme expression levels</a:t>
            </a:r>
          </a:p>
          <a:p>
            <a:pPr lvl="2"/>
            <a:endParaRPr lang="en-US" sz="1800" dirty="0">
              <a:solidFill>
                <a:schemeClr val="bg1"/>
              </a:solidFill>
              <a:latin typeface="Arial" charset="0"/>
              <a:ea typeface="ＭＳ Ｐゴシック" charset="0"/>
              <a:cs typeface="ＭＳ Ｐゴシック" charset="0"/>
            </a:endParaRPr>
          </a:p>
          <a:p>
            <a:pPr lvl="1"/>
            <a:endParaRPr lang="en-US" sz="2200" dirty="0">
              <a:solidFill>
                <a:schemeClr val="bg1"/>
              </a:solidFill>
              <a:latin typeface="Arial" charset="0"/>
              <a:ea typeface="ＭＳ Ｐゴシック" charset="0"/>
              <a:cs typeface="ＭＳ Ｐゴシック" charset="0"/>
            </a:endParaRPr>
          </a:p>
        </p:txBody>
      </p:sp>
      <p:sp>
        <p:nvSpPr>
          <p:cNvPr id="327684" name="Content Placeholder 3"/>
          <p:cNvSpPr>
            <a:spLocks noGrp="1"/>
          </p:cNvSpPr>
          <p:nvPr>
            <p:ph sz="half" idx="2"/>
            <p:custDataLst>
              <p:tags r:id="rId5"/>
            </p:custDataLst>
          </p:nvPr>
        </p:nvSpPr>
        <p:spPr>
          <a:xfrm>
            <a:off x="4588933" y="1333505"/>
            <a:ext cx="4555067" cy="4684713"/>
          </a:xfrm>
        </p:spPr>
        <p:txBody>
          <a:bodyPr/>
          <a:lstStyle/>
          <a:p>
            <a:r>
              <a:rPr lang="en-US" sz="2400" b="1" dirty="0" smtClean="0">
                <a:solidFill>
                  <a:srgbClr val="FF6600"/>
                </a:solidFill>
                <a:latin typeface="Arial" charset="0"/>
                <a:ea typeface="ＭＳ Ｐゴシック" charset="0"/>
                <a:cs typeface="ＭＳ Ｐゴシック" charset="0"/>
              </a:rPr>
              <a:t>Large</a:t>
            </a:r>
            <a:r>
              <a:rPr lang="en-US" sz="2400" b="1" dirty="0">
                <a:solidFill>
                  <a:srgbClr val="FF6600"/>
                </a:solidFill>
                <a:latin typeface="Arial" charset="0"/>
                <a:ea typeface="ＭＳ Ｐゴシック" charset="0"/>
                <a:cs typeface="ＭＳ Ｐゴシック" charset="0"/>
              </a:rPr>
              <a:t>-scale Mining </a:t>
            </a:r>
            <a:r>
              <a:rPr lang="en-US" sz="2400" b="1" dirty="0" smtClean="0">
                <a:solidFill>
                  <a:srgbClr val="FF6600"/>
                </a:solidFill>
                <a:latin typeface="Arial" charset="0"/>
                <a:ea typeface="ＭＳ Ｐゴシック" charset="0"/>
                <a:cs typeface="ＭＳ Ｐゴシック" charset="0"/>
              </a:rPr>
              <a:t>of RNA-</a:t>
            </a:r>
            <a:r>
              <a:rPr lang="en-US" sz="2400" b="1" dirty="0" err="1" smtClean="0">
                <a:solidFill>
                  <a:srgbClr val="FF6600"/>
                </a:solidFill>
                <a:latin typeface="Arial" charset="0"/>
                <a:ea typeface="ＭＳ Ｐゴシック" charset="0"/>
                <a:cs typeface="ＭＳ Ｐゴシック" charset="0"/>
              </a:rPr>
              <a:t>seq</a:t>
            </a:r>
            <a:r>
              <a:rPr lang="en-US" sz="2400" b="1" dirty="0" smtClean="0">
                <a:solidFill>
                  <a:srgbClr val="FF6600"/>
                </a:solidFill>
                <a:latin typeface="Arial" charset="0"/>
                <a:ea typeface="ＭＳ Ｐゴシック" charset="0"/>
                <a:cs typeface="ＭＳ Ｐゴシック" charset="0"/>
              </a:rPr>
              <a:t> to Determine </a:t>
            </a:r>
            <a:r>
              <a:rPr lang="en-US" sz="2400" b="1" dirty="0">
                <a:solidFill>
                  <a:srgbClr val="FF6600"/>
                </a:solidFill>
                <a:latin typeface="Arial" charset="0"/>
                <a:ea typeface="ＭＳ Ｐゴシック" charset="0"/>
                <a:cs typeface="ＭＳ Ｐゴシック" charset="0"/>
              </a:rPr>
              <a:t>State Space Models</a:t>
            </a:r>
          </a:p>
          <a:p>
            <a:pPr lvl="1"/>
            <a:r>
              <a:rPr lang="en-US" dirty="0">
                <a:solidFill>
                  <a:schemeClr val="bg1"/>
                </a:solidFill>
                <a:latin typeface="Arial" charset="0"/>
                <a:ea typeface="ＭＳ Ｐゴシック" charset="0"/>
                <a:cs typeface="ＭＳ Ｐゴシック" charset="0"/>
              </a:rPr>
              <a:t>Using dimensionality reduction to help determine internal &amp; external drivers</a:t>
            </a:r>
          </a:p>
          <a:p>
            <a:pPr lvl="1"/>
            <a:r>
              <a:rPr lang="en-US" dirty="0">
                <a:solidFill>
                  <a:schemeClr val="bg1"/>
                </a:solidFill>
                <a:latin typeface="Arial" charset="0"/>
                <a:ea typeface="ＭＳ Ｐゴシック" charset="0"/>
                <a:cs typeface="ＭＳ Ｐゴシック" charset="0"/>
              </a:rPr>
              <a:t>Decoupling expression changes into those driven by worm-fly conserved genes </a:t>
            </a:r>
            <a:r>
              <a:rPr lang="en-US" dirty="0" err="1">
                <a:solidFill>
                  <a:schemeClr val="bg1"/>
                </a:solidFill>
                <a:latin typeface="Arial" charset="0"/>
                <a:ea typeface="ＭＳ Ｐゴシック" charset="0"/>
                <a:cs typeface="ＭＳ Ｐゴシック" charset="0"/>
              </a:rPr>
              <a:t>vs</a:t>
            </a:r>
            <a:r>
              <a:rPr lang="en-US" dirty="0">
                <a:solidFill>
                  <a:schemeClr val="bg1"/>
                </a:solidFill>
                <a:latin typeface="Arial" charset="0"/>
                <a:ea typeface="ＭＳ Ｐゴシック" charset="0"/>
                <a:cs typeface="ＭＳ Ｐゴシック" charset="0"/>
              </a:rPr>
              <a:t> species-specific ones. Also, Conserved genes have similar canonical patterns (</a:t>
            </a:r>
            <a:r>
              <a:rPr lang="en-US" dirty="0" err="1">
                <a:solidFill>
                  <a:schemeClr val="bg1"/>
                </a:solidFill>
                <a:latin typeface="Arial" charset="0"/>
                <a:ea typeface="ＭＳ Ｐゴシック" charset="0"/>
                <a:cs typeface="ＭＳ Ｐゴシック" charset="0"/>
              </a:rPr>
              <a:t>iPDPs</a:t>
            </a:r>
            <a:r>
              <a:rPr lang="en-US" dirty="0">
                <a:solidFill>
                  <a:schemeClr val="bg1"/>
                </a:solidFill>
                <a:latin typeface="Arial" charset="0"/>
                <a:ea typeface="ＭＳ Ｐゴシック" charset="0"/>
                <a:cs typeface="ＭＳ Ｐゴシック" charset="0"/>
              </a:rPr>
              <a:t>) in contrast to species specific ones (Ex of ribosomal v signaling genes)</a:t>
            </a:r>
          </a:p>
          <a:p>
            <a:pPr lvl="1"/>
            <a:r>
              <a:rPr lang="en-US" dirty="0">
                <a:solidFill>
                  <a:schemeClr val="bg1"/>
                </a:solidFill>
                <a:latin typeface="Arial" charset="0"/>
                <a:ea typeface="ＭＳ Ｐゴシック" charset="0"/>
                <a:cs typeface="ＭＳ Ｐゴシック" charset="0"/>
              </a:rPr>
              <a:t>In human cell cycle, only conserved genes show matching periodic pattern</a:t>
            </a:r>
          </a:p>
          <a:p>
            <a:pPr lvl="1"/>
            <a:endParaRPr lang="en-US" dirty="0">
              <a:solidFill>
                <a:schemeClr val="bg1"/>
              </a:solidFill>
              <a:latin typeface="Arial" charset="0"/>
              <a:ea typeface="ＭＳ Ｐゴシック" charset="0"/>
              <a:cs typeface="ＭＳ Ｐゴシック" charset="0"/>
            </a:endParaRPr>
          </a:p>
          <a:p>
            <a:pPr lvl="1"/>
            <a:endParaRPr lang="en-US" dirty="0">
              <a:solidFill>
                <a:schemeClr val="bg1"/>
              </a:solidFill>
              <a:latin typeface="Arial" charset="0"/>
              <a:ea typeface="ＭＳ Ｐゴシック" charset="0"/>
              <a:cs typeface="ＭＳ Ｐゴシック" charset="0"/>
            </a:endParaRPr>
          </a:p>
        </p:txBody>
      </p:sp>
    </p:spTree>
    <p:custDataLst>
      <p:tags r:id="rId2"/>
    </p:custDataLst>
    <p:extLst>
      <p:ext uri="{BB962C8B-B14F-4D97-AF65-F5344CB8AC3E}">
        <p14:creationId xmlns:p14="http://schemas.microsoft.com/office/powerpoint/2010/main" val="225623845"/>
      </p:ext>
    </p:extLst>
  </p:cSld>
  <p:clrMapOvr>
    <a:overrideClrMapping bg1="lt1" tx1="dk1" bg2="lt2" tx2="dk2" accent1="accent1" accent2="accent2" accent3="accent3" accent4="accent4" accent5="accent5" accent6="accent6" hlink="hlink" folHlink="folHlink"/>
  </p:clrMapOvr>
  <p:transition advTm="7592"/>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5" name="Title 2"/>
          <p:cNvSpPr>
            <a:spLocks noGrp="1"/>
          </p:cNvSpPr>
          <p:nvPr>
            <p:ph type="title" idx="4294967295"/>
          </p:nvPr>
        </p:nvSpPr>
        <p:spPr>
          <a:xfrm>
            <a:off x="457200" y="0"/>
            <a:ext cx="8229600" cy="1143000"/>
          </a:xfrm>
        </p:spPr>
        <p:txBody>
          <a:bodyPr/>
          <a:lstStyle/>
          <a:p>
            <a:r>
              <a:rPr lang="en-US" dirty="0">
                <a:latin typeface="Arial" charset="0"/>
                <a:ea typeface="ＭＳ Ｐゴシック" charset="0"/>
                <a:cs typeface="ＭＳ Ｐゴシック" charset="0"/>
              </a:rPr>
              <a:t>The Conundrum of Genomic Privacy: Is it a Problem?</a:t>
            </a:r>
          </a:p>
        </p:txBody>
      </p:sp>
      <p:sp>
        <p:nvSpPr>
          <p:cNvPr id="308226" name="Rectangle 5"/>
          <p:cNvSpPr>
            <a:spLocks noGrp="1"/>
          </p:cNvSpPr>
          <p:nvPr>
            <p:ph type="body" sz="half" idx="4294967295"/>
          </p:nvPr>
        </p:nvSpPr>
        <p:spPr>
          <a:xfrm>
            <a:off x="457202" y="1006519"/>
            <a:ext cx="4864101" cy="2450451"/>
          </a:xfrm>
        </p:spPr>
        <p:txBody>
          <a:bodyPr/>
          <a:lstStyle/>
          <a:p>
            <a:pPr>
              <a:buFontTx/>
              <a:buNone/>
            </a:pPr>
            <a:r>
              <a:rPr lang="en-US" sz="2800" b="1" dirty="0">
                <a:solidFill>
                  <a:srgbClr val="008000"/>
                </a:solidFill>
                <a:latin typeface="Arial" charset="0"/>
                <a:ea typeface="ＭＳ Ｐゴシック" charset="0"/>
                <a:cs typeface="ＭＳ Ｐゴシック" charset="0"/>
              </a:rPr>
              <a:t>Yes</a:t>
            </a:r>
          </a:p>
          <a:p>
            <a:pPr>
              <a:buNone/>
            </a:pPr>
            <a:r>
              <a:rPr lang="en-US" sz="2000" dirty="0">
                <a:solidFill>
                  <a:srgbClr val="008000"/>
                </a:solidFill>
                <a:latin typeface="Arial" charset="0"/>
                <a:ea typeface="ＭＳ Ｐゴシック" charset="0"/>
                <a:cs typeface="ＭＳ Ｐゴシック" charset="0"/>
              </a:rPr>
              <a:t>Genetic </a:t>
            </a:r>
            <a:r>
              <a:rPr lang="en-US" sz="2000" dirty="0" err="1">
                <a:solidFill>
                  <a:srgbClr val="008000"/>
                </a:solidFill>
                <a:latin typeface="Arial" charset="0"/>
                <a:ea typeface="ＭＳ Ｐゴシック" charset="0"/>
                <a:cs typeface="ＭＳ Ｐゴシック" charset="0"/>
              </a:rPr>
              <a:t>Exceptionalism</a:t>
            </a:r>
            <a:r>
              <a:rPr lang="en-US" sz="2000" dirty="0">
                <a:solidFill>
                  <a:srgbClr val="008000"/>
                </a:solidFill>
                <a:latin typeface="Arial" charset="0"/>
                <a:ea typeface="ＭＳ Ｐゴシック" charset="0"/>
                <a:cs typeface="ＭＳ Ｐゴシック" charset="0"/>
              </a:rPr>
              <a:t> : </a:t>
            </a:r>
            <a:br>
              <a:rPr lang="en-US" sz="2000" dirty="0">
                <a:solidFill>
                  <a:srgbClr val="008000"/>
                </a:solidFill>
                <a:latin typeface="Arial" charset="0"/>
                <a:ea typeface="ＭＳ Ｐゴシック" charset="0"/>
                <a:cs typeface="ＭＳ Ｐゴシック" charset="0"/>
              </a:rPr>
            </a:br>
            <a:r>
              <a:rPr lang="en-US" sz="2000" dirty="0">
                <a:solidFill>
                  <a:srgbClr val="008000"/>
                </a:solidFill>
                <a:latin typeface="Arial" charset="0"/>
                <a:ea typeface="ＭＳ Ｐゴシック" charset="0"/>
                <a:cs typeface="ＭＳ Ｐゴシック" charset="0"/>
              </a:rPr>
              <a:t>genome is potentially very revealing about one’s identity &amp; characteristics </a:t>
            </a:r>
          </a:p>
          <a:p>
            <a:pPr>
              <a:buNone/>
            </a:pPr>
            <a:endParaRPr lang="en-US" sz="2000" dirty="0">
              <a:solidFill>
                <a:srgbClr val="008000"/>
              </a:solidFill>
              <a:latin typeface="Arial" charset="0"/>
              <a:ea typeface="ＭＳ Ｐゴシック" charset="0"/>
              <a:cs typeface="ＭＳ Ｐゴシック" charset="0"/>
            </a:endParaRPr>
          </a:p>
          <a:p>
            <a:pPr eaLnBrk="1" hangingPunct="1">
              <a:defRPr/>
            </a:pPr>
            <a:r>
              <a:rPr lang="en-US" sz="2000" dirty="0">
                <a:solidFill>
                  <a:srgbClr val="008000"/>
                </a:solidFill>
                <a:latin typeface="Arial" charset="0"/>
                <a:ea typeface="ＭＳ Ｐゴシック" charset="0"/>
                <a:cs typeface="ＭＳ Ｐゴシック" charset="0"/>
              </a:rPr>
              <a:t>Most discussion of Identification Risk but what about Characterization Risk?</a:t>
            </a:r>
          </a:p>
          <a:p>
            <a:pPr lvl="1" eaLnBrk="1" hangingPunct="1">
              <a:defRPr/>
            </a:pPr>
            <a:r>
              <a:rPr lang="en-US" sz="2000" dirty="0">
                <a:solidFill>
                  <a:srgbClr val="008000"/>
                </a:solidFill>
                <a:latin typeface="Arial" charset="0"/>
                <a:ea typeface="ＭＳ Ｐゴシック" charset="0"/>
                <a:cs typeface="ＭＳ Ｐゴシック" charset="0"/>
              </a:rPr>
              <a:t>Finding you were in study X </a:t>
            </a:r>
            <a:r>
              <a:rPr lang="en-US" sz="2000" dirty="0" err="1">
                <a:solidFill>
                  <a:srgbClr val="008000"/>
                </a:solidFill>
                <a:latin typeface="Arial" charset="0"/>
                <a:ea typeface="ＭＳ Ｐゴシック" charset="0"/>
                <a:cs typeface="ＭＳ Ｐゴシック" charset="0"/>
              </a:rPr>
              <a:t>vs</a:t>
            </a:r>
            <a:r>
              <a:rPr lang="en-US" sz="2000" dirty="0">
                <a:solidFill>
                  <a:srgbClr val="008000"/>
                </a:solidFill>
                <a:latin typeface="Arial" charset="0"/>
                <a:ea typeface="ＭＳ Ｐゴシック" charset="0"/>
                <a:cs typeface="ＭＳ Ｐゴシック" charset="0"/>
              </a:rPr>
              <a:t> identifying that you have trait Y from studying your identified genome</a:t>
            </a:r>
          </a:p>
          <a:p>
            <a:pPr>
              <a:buNone/>
            </a:pPr>
            <a:endParaRPr lang="en-US" b="1" dirty="0">
              <a:solidFill>
                <a:srgbClr val="008000"/>
              </a:solidFill>
              <a:latin typeface="Arial" charset="0"/>
              <a:ea typeface="ＭＳ Ｐゴシック" charset="0"/>
              <a:cs typeface="ＭＳ Ｐゴシック" charset="0"/>
            </a:endParaRPr>
          </a:p>
          <a:p>
            <a:pPr>
              <a:buFontTx/>
              <a:buNone/>
            </a:pPr>
            <a:endParaRPr lang="en-US" sz="2800" dirty="0">
              <a:solidFill>
                <a:srgbClr val="008000"/>
              </a:solidFill>
              <a:latin typeface="Arial" charset="0"/>
              <a:ea typeface="ＭＳ Ｐゴシック" charset="0"/>
              <a:cs typeface="ＭＳ Ｐゴシック" charset="0"/>
            </a:endParaRPr>
          </a:p>
        </p:txBody>
      </p:sp>
      <p:sp>
        <p:nvSpPr>
          <p:cNvPr id="308227" name="Rectangle 8"/>
          <p:cNvSpPr>
            <a:spLocks/>
          </p:cNvSpPr>
          <p:nvPr/>
        </p:nvSpPr>
        <p:spPr bwMode="auto">
          <a:xfrm>
            <a:off x="448919" y="4673643"/>
            <a:ext cx="4224681" cy="1693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5" tIns="45718" rIns="91435" bIns="45718"/>
          <a:lstStyle/>
          <a:p>
            <a:pPr marL="342881" indent="-342881" eaLnBrk="0" hangingPunct="0">
              <a:lnSpc>
                <a:spcPct val="90000"/>
              </a:lnSpc>
              <a:spcBef>
                <a:spcPct val="20000"/>
              </a:spcBef>
            </a:pPr>
            <a:r>
              <a:rPr lang="en-US" sz="2800" dirty="0">
                <a:solidFill>
                  <a:srgbClr val="800000"/>
                </a:solidFill>
                <a:latin typeface="Calibri" charset="0"/>
                <a:cs typeface="Arial" charset="0"/>
              </a:rPr>
              <a:t>No</a:t>
            </a:r>
          </a:p>
          <a:p>
            <a:pPr marL="342881" indent="-342881" eaLnBrk="0" hangingPunct="0">
              <a:lnSpc>
                <a:spcPct val="90000"/>
              </a:lnSpc>
              <a:spcBef>
                <a:spcPct val="20000"/>
              </a:spcBef>
            </a:pPr>
            <a:r>
              <a:rPr lang="en-US" sz="2000" dirty="0">
                <a:solidFill>
                  <a:srgbClr val="800000"/>
                </a:solidFill>
                <a:latin typeface="Calibri" charset="0"/>
                <a:cs typeface="Arial" charset="0"/>
              </a:rPr>
              <a:t>Shifting societal foci</a:t>
            </a:r>
          </a:p>
          <a:p>
            <a:pPr marL="342881" indent="-342881" eaLnBrk="0" hangingPunct="0">
              <a:lnSpc>
                <a:spcPct val="90000"/>
              </a:lnSpc>
              <a:spcBef>
                <a:spcPct val="20000"/>
              </a:spcBef>
            </a:pPr>
            <a:r>
              <a:rPr lang="en-US" sz="2000" dirty="0">
                <a:solidFill>
                  <a:srgbClr val="800000"/>
                </a:solidFill>
                <a:latin typeface="Calibri" charset="0"/>
                <a:cs typeface="Arial" charset="0"/>
              </a:rPr>
              <a:t>No one really cares </a:t>
            </a:r>
            <a:br>
              <a:rPr lang="en-US" sz="2000" dirty="0">
                <a:solidFill>
                  <a:srgbClr val="800000"/>
                </a:solidFill>
                <a:latin typeface="Calibri" charset="0"/>
                <a:cs typeface="Arial" charset="0"/>
              </a:rPr>
            </a:br>
            <a:r>
              <a:rPr lang="en-US" sz="2000" dirty="0">
                <a:solidFill>
                  <a:srgbClr val="800000"/>
                </a:solidFill>
                <a:latin typeface="Calibri" charset="0"/>
                <a:cs typeface="Arial" charset="0"/>
              </a:rPr>
              <a:t>about </a:t>
            </a:r>
            <a:r>
              <a:rPr lang="en-US" sz="2000" i="1" u="sng" dirty="0">
                <a:solidFill>
                  <a:srgbClr val="800000"/>
                </a:solidFill>
                <a:latin typeface="Calibri" charset="0"/>
                <a:cs typeface="Arial" charset="0"/>
              </a:rPr>
              <a:t>your</a:t>
            </a:r>
            <a:r>
              <a:rPr lang="en-US" sz="2000" i="1" dirty="0">
                <a:solidFill>
                  <a:srgbClr val="800000"/>
                </a:solidFill>
                <a:latin typeface="Calibri" charset="0"/>
                <a:cs typeface="Arial" charset="0"/>
              </a:rPr>
              <a:t> </a:t>
            </a:r>
            <a:r>
              <a:rPr lang="en-US" sz="2000" dirty="0">
                <a:solidFill>
                  <a:srgbClr val="800000"/>
                </a:solidFill>
                <a:latin typeface="Calibri" charset="0"/>
                <a:cs typeface="Arial" charset="0"/>
              </a:rPr>
              <a:t>genes</a:t>
            </a:r>
          </a:p>
          <a:p>
            <a:pPr marL="342881" indent="-342881" eaLnBrk="0" hangingPunct="0">
              <a:lnSpc>
                <a:spcPct val="90000"/>
              </a:lnSpc>
              <a:spcBef>
                <a:spcPct val="20000"/>
              </a:spcBef>
            </a:pPr>
            <a:r>
              <a:rPr lang="en-US" sz="2000" u="sng" dirty="0">
                <a:solidFill>
                  <a:srgbClr val="800000"/>
                </a:solidFill>
                <a:latin typeface="Calibri" charset="0"/>
                <a:cs typeface="Arial" charset="0"/>
              </a:rPr>
              <a:t>You</a:t>
            </a:r>
            <a:r>
              <a:rPr lang="en-US" sz="2000" dirty="0">
                <a:solidFill>
                  <a:srgbClr val="800000"/>
                </a:solidFill>
                <a:latin typeface="Calibri" charset="0"/>
                <a:cs typeface="Arial" charset="0"/>
              </a:rPr>
              <a:t> might not care</a:t>
            </a:r>
          </a:p>
          <a:p>
            <a:pPr marL="342881" indent="-342881" eaLnBrk="0" hangingPunct="0">
              <a:lnSpc>
                <a:spcPct val="90000"/>
              </a:lnSpc>
              <a:spcBef>
                <a:spcPct val="20000"/>
              </a:spcBef>
            </a:pPr>
            <a:endParaRPr lang="en-US" sz="2800" dirty="0">
              <a:solidFill>
                <a:srgbClr val="800000"/>
              </a:solidFill>
              <a:latin typeface="Calibri" charset="0"/>
              <a:cs typeface="Arial" charset="0"/>
            </a:endParaRPr>
          </a:p>
          <a:p>
            <a:pPr marL="342881" indent="-342881" eaLnBrk="0" hangingPunct="0">
              <a:lnSpc>
                <a:spcPct val="90000"/>
              </a:lnSpc>
              <a:spcBef>
                <a:spcPct val="20000"/>
              </a:spcBef>
            </a:pPr>
            <a:r>
              <a:rPr lang="en-US" sz="2800" dirty="0">
                <a:solidFill>
                  <a:srgbClr val="800000"/>
                </a:solidFill>
                <a:latin typeface="Calibri" charset="0"/>
                <a:cs typeface="Arial" charset="0"/>
              </a:rPr>
              <a:t> </a:t>
            </a:r>
          </a:p>
        </p:txBody>
      </p:sp>
      <p:sp>
        <p:nvSpPr>
          <p:cNvPr id="289797" name="TextBox 1"/>
          <p:cNvSpPr txBox="1">
            <a:spLocks noChangeArrowheads="1"/>
          </p:cNvSpPr>
          <p:nvPr/>
        </p:nvSpPr>
        <p:spPr bwMode="auto">
          <a:xfrm>
            <a:off x="5270522" y="6057944"/>
            <a:ext cx="3479519" cy="6463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35" tIns="45718" rIns="91435" bIns="45718">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defRPr/>
            </a:pPr>
            <a:r>
              <a:rPr lang="en-US" b="0" dirty="0" smtClean="0">
                <a:solidFill>
                  <a:schemeClr val="tx1">
                    <a:lumMod val="50000"/>
                    <a:lumOff val="50000"/>
                  </a:schemeClr>
                </a:solidFill>
              </a:rPr>
              <a:t>[</a:t>
            </a:r>
            <a:r>
              <a:rPr lang="en-US" b="0" dirty="0" err="1" smtClean="0">
                <a:solidFill>
                  <a:schemeClr val="tx1">
                    <a:lumMod val="50000"/>
                    <a:lumOff val="50000"/>
                  </a:schemeClr>
                </a:solidFill>
              </a:rPr>
              <a:t>Klitzman</a:t>
            </a:r>
            <a:r>
              <a:rPr lang="en-US" b="0" dirty="0" smtClean="0">
                <a:solidFill>
                  <a:schemeClr val="tx1">
                    <a:lumMod val="50000"/>
                    <a:lumOff val="50000"/>
                  </a:schemeClr>
                </a:solidFill>
              </a:rPr>
              <a:t> &amp; Sweeney ('11), J Genet </a:t>
            </a:r>
            <a:r>
              <a:rPr lang="en-US" b="0" dirty="0" err="1" smtClean="0">
                <a:solidFill>
                  <a:schemeClr val="tx1">
                    <a:lumMod val="50000"/>
                    <a:lumOff val="50000"/>
                  </a:schemeClr>
                </a:solidFill>
              </a:rPr>
              <a:t>Couns</a:t>
            </a:r>
            <a:r>
              <a:rPr lang="en-US" b="0" dirty="0" smtClean="0">
                <a:solidFill>
                  <a:schemeClr val="tx1">
                    <a:lumMod val="50000"/>
                    <a:lumOff val="50000"/>
                  </a:schemeClr>
                </a:solidFill>
              </a:rPr>
              <a:t> 20:98l;</a:t>
            </a:r>
            <a:r>
              <a:rPr lang="en-US" b="0" dirty="0">
                <a:solidFill>
                  <a:schemeClr val="tx1">
                    <a:lumMod val="50000"/>
                    <a:lumOff val="50000"/>
                  </a:schemeClr>
                </a:solidFill>
              </a:rPr>
              <a:t> </a:t>
            </a:r>
            <a:r>
              <a:rPr lang="en-US" b="0" dirty="0" err="1" smtClean="0">
                <a:solidFill>
                  <a:schemeClr val="tx1">
                    <a:lumMod val="50000"/>
                    <a:lumOff val="50000"/>
                  </a:schemeClr>
                </a:solidFill>
              </a:rPr>
              <a:t>Greenbaum</a:t>
            </a:r>
            <a:r>
              <a:rPr lang="en-US" b="0" dirty="0" smtClean="0">
                <a:solidFill>
                  <a:schemeClr val="tx1">
                    <a:lumMod val="50000"/>
                    <a:lumOff val="50000"/>
                  </a:schemeClr>
                </a:solidFill>
              </a:rPr>
              <a:t> &amp; Gerstein ('09), New Sci. (Sep 23)  ] </a:t>
            </a:r>
          </a:p>
        </p:txBody>
      </p:sp>
      <p:pic>
        <p:nvPicPr>
          <p:cNvPr id="2" name="Picture 1"/>
          <p:cNvPicPr>
            <a:picLocks noChangeAspect="1"/>
          </p:cNvPicPr>
          <p:nvPr/>
        </p:nvPicPr>
        <p:blipFill>
          <a:blip r:embed="rId2"/>
          <a:stretch>
            <a:fillRect/>
          </a:stretch>
        </p:blipFill>
        <p:spPr>
          <a:xfrm>
            <a:off x="6638410" y="3372135"/>
            <a:ext cx="1769387" cy="2317975"/>
          </a:xfrm>
          <a:prstGeom prst="rect">
            <a:avLst/>
          </a:prstGeom>
        </p:spPr>
      </p:pic>
      <p:pic>
        <p:nvPicPr>
          <p:cNvPr id="7" name="Picture 6" descr="F1.medium.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06118" y="1035293"/>
            <a:ext cx="1820798" cy="2317378"/>
          </a:xfrm>
          <a:prstGeom prst="rect">
            <a:avLst/>
          </a:prstGeom>
        </p:spPr>
      </p:pic>
    </p:spTree>
  </p:cSld>
  <p:clrMapOvr>
    <a:masterClrMapping/>
  </p:clrMapOvr>
  <p:transition advTm="54882"/>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49" name="Title 1"/>
          <p:cNvSpPr>
            <a:spLocks noGrp="1"/>
          </p:cNvSpPr>
          <p:nvPr>
            <p:ph type="title"/>
          </p:nvPr>
        </p:nvSpPr>
        <p:spPr>
          <a:xfrm>
            <a:off x="693738" y="185746"/>
            <a:ext cx="7772400" cy="522287"/>
          </a:xfrm>
        </p:spPr>
        <p:txBody>
          <a:bodyPr/>
          <a:lstStyle/>
          <a:p>
            <a:pPr eaLnBrk="1" hangingPunct="1"/>
            <a:r>
              <a:rPr lang="en-US">
                <a:latin typeface="Calibri" charset="0"/>
                <a:ea typeface="ＭＳ Ｐゴシック" charset="0"/>
                <a:cs typeface="ＭＳ Ｐゴシック" charset="0"/>
              </a:rPr>
              <a:t>Tricky Privacy Considerations in Personal Genomics</a:t>
            </a:r>
          </a:p>
        </p:txBody>
      </p:sp>
      <p:sp>
        <p:nvSpPr>
          <p:cNvPr id="89090" name="Content Placeholder 2"/>
          <p:cNvSpPr>
            <a:spLocks noGrp="1"/>
          </p:cNvSpPr>
          <p:nvPr>
            <p:ph sz="half" idx="1"/>
          </p:nvPr>
        </p:nvSpPr>
        <p:spPr>
          <a:xfrm>
            <a:off x="474663" y="841383"/>
            <a:ext cx="3948112" cy="5245100"/>
          </a:xfrm>
        </p:spPr>
        <p:txBody>
          <a:bodyPr>
            <a:normAutofit fontScale="92500" lnSpcReduction="20000"/>
          </a:bodyPr>
          <a:lstStyle/>
          <a:p>
            <a:pPr marL="225413" indent="-225413" defTabSz="909586" eaLnBrk="1" hangingPunct="1">
              <a:defRPr/>
            </a:pPr>
            <a:r>
              <a:rPr lang="en-US" altLang="en-US" sz="2400" dirty="0">
                <a:ea typeface="ＭＳ Ｐゴシック" pitchFamily="34" charset="-128"/>
              </a:rPr>
              <a:t>Personal Genomic info. essentially meaningless currently but will it be in 20 </a:t>
            </a:r>
            <a:r>
              <a:rPr lang="en-US" altLang="en-US" sz="2400" dirty="0" err="1">
                <a:ea typeface="ＭＳ Ｐゴシック" pitchFamily="34" charset="-128"/>
              </a:rPr>
              <a:t>yrs</a:t>
            </a:r>
            <a:r>
              <a:rPr lang="en-US" altLang="en-US" sz="2400" dirty="0">
                <a:ea typeface="ＭＳ Ｐゴシック" pitchFamily="34" charset="-128"/>
              </a:rPr>
              <a:t>? 50 </a:t>
            </a:r>
            <a:r>
              <a:rPr lang="en-US" altLang="en-US" sz="2400" dirty="0" err="1">
                <a:ea typeface="ＭＳ Ｐゴシック" pitchFamily="34" charset="-128"/>
              </a:rPr>
              <a:t>yrs</a:t>
            </a:r>
            <a:r>
              <a:rPr lang="en-US" altLang="en-US" sz="2400" dirty="0">
                <a:ea typeface="ＭＳ Ｐゴシック" pitchFamily="34" charset="-128"/>
              </a:rPr>
              <a:t>?</a:t>
            </a:r>
          </a:p>
          <a:p>
            <a:pPr marL="568293" lvl="1" indent="-225413" defTabSz="909586" eaLnBrk="1" hangingPunct="1">
              <a:defRPr/>
            </a:pPr>
            <a:r>
              <a:rPr lang="en-US" altLang="en-US" sz="2200" dirty="0">
                <a:ea typeface="ＭＳ Ｐゴシック" pitchFamily="34" charset="-128"/>
              </a:rPr>
              <a:t>Genomic sequence very revealing about one’s children. Is true consent possible?</a:t>
            </a:r>
          </a:p>
          <a:p>
            <a:pPr marL="568293" lvl="1" indent="-225413" defTabSz="909586" eaLnBrk="1" hangingPunct="1">
              <a:defRPr/>
            </a:pPr>
            <a:r>
              <a:rPr lang="en-US" altLang="en-US" sz="2200" dirty="0">
                <a:ea typeface="ＭＳ Ｐゴシック" pitchFamily="34" charset="-128"/>
              </a:rPr>
              <a:t>Once put on the web it can’t be taken back </a:t>
            </a:r>
          </a:p>
          <a:p>
            <a:pPr marL="568293" lvl="1" indent="-225413" defTabSz="909586" eaLnBrk="1" hangingPunct="1">
              <a:defRPr/>
            </a:pPr>
            <a:endParaRPr lang="en-US" altLang="en-US" sz="2200" dirty="0">
              <a:ea typeface="ＭＳ Ｐゴシック" pitchFamily="34" charset="-128"/>
            </a:endParaRPr>
          </a:p>
          <a:p>
            <a:pPr eaLnBrk="1" hangingPunct="1">
              <a:defRPr/>
            </a:pPr>
            <a:r>
              <a:rPr lang="en-US" altLang="en-US" sz="2400" dirty="0">
                <a:ea typeface="ＭＳ Ｐゴシック" pitchFamily="34" charset="-128"/>
              </a:rPr>
              <a:t>Culture Clash: Genomics historically has been a proponent of “open data” but not clear personal genomics fits this</a:t>
            </a:r>
            <a:endParaRPr lang="en-US" sz="2400" dirty="0">
              <a:latin typeface="Arial" charset="0"/>
              <a:ea typeface="ＭＳ Ｐゴシック" charset="0"/>
              <a:cs typeface="ＭＳ Ｐゴシック" charset="0"/>
            </a:endParaRPr>
          </a:p>
          <a:p>
            <a:pPr eaLnBrk="1" hangingPunct="1">
              <a:defRPr/>
            </a:pPr>
            <a:r>
              <a:rPr lang="en-US" sz="2400" dirty="0">
                <a:latin typeface="Arial" charset="0"/>
                <a:ea typeface="ＭＳ Ｐゴシック" charset="0"/>
                <a:cs typeface="ＭＳ Ｐゴシック" charset="0"/>
              </a:rPr>
              <a:t>Ethically challenged history of genetics </a:t>
            </a:r>
          </a:p>
          <a:p>
            <a:pPr eaLnBrk="1" hangingPunct="1">
              <a:defRPr/>
            </a:pPr>
            <a:endParaRPr lang="en-US" altLang="en-US" sz="2400" dirty="0">
              <a:ea typeface="ＭＳ Ｐゴシック" pitchFamily="34" charset="-128"/>
            </a:endParaRPr>
          </a:p>
          <a:p>
            <a:pPr lvl="1" eaLnBrk="1" hangingPunct="1">
              <a:defRPr/>
            </a:pPr>
            <a:endParaRPr lang="en-US" altLang="en-US" sz="2200" dirty="0">
              <a:ea typeface="ＭＳ Ｐゴシック" pitchFamily="34" charset="-128"/>
            </a:endParaRPr>
          </a:p>
          <a:p>
            <a:pPr lvl="1" eaLnBrk="1" hangingPunct="1">
              <a:defRPr/>
            </a:pPr>
            <a:endParaRPr lang="en-US" altLang="en-US" sz="2200" dirty="0">
              <a:ea typeface="ＭＳ Ｐゴシック" pitchFamily="34" charset="-128"/>
            </a:endParaRPr>
          </a:p>
          <a:p>
            <a:pPr eaLnBrk="1" hangingPunct="1">
              <a:defRPr/>
            </a:pPr>
            <a:endParaRPr lang="en-US" altLang="en-US" sz="2400" dirty="0">
              <a:ea typeface="ＭＳ Ｐゴシック" pitchFamily="34" charset="-128"/>
            </a:endParaRPr>
          </a:p>
        </p:txBody>
      </p:sp>
      <p:sp>
        <p:nvSpPr>
          <p:cNvPr id="19459" name="Content Placeholder 1"/>
          <p:cNvSpPr>
            <a:spLocks noGrp="1"/>
          </p:cNvSpPr>
          <p:nvPr>
            <p:ph sz="half" idx="2"/>
          </p:nvPr>
        </p:nvSpPr>
        <p:spPr>
          <a:xfrm>
            <a:off x="4583113" y="841427"/>
            <a:ext cx="3810000" cy="4638675"/>
          </a:xfrm>
          <a:extLst>
            <a:ext uri="{91240B29-F687-4f45-9708-019B960494DF}">
              <a14:hiddenLine xmlns:a14="http://schemas.microsoft.com/office/drawing/2010/main" xmlns="" w="9525" cap="flat" cmpd="sng">
                <a:solidFill>
                  <a:srgbClr val="000000"/>
                </a:solidFill>
                <a:prstDash val="solid"/>
                <a:miter lim="800000"/>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normAutofit fontScale="92500" lnSpcReduction="20000"/>
          </a:bodyPr>
          <a:lstStyle/>
          <a:p>
            <a:pPr eaLnBrk="1" hangingPunct="1">
              <a:defRPr/>
            </a:pPr>
            <a:endParaRPr lang="en-US" sz="2200" dirty="0">
              <a:latin typeface="Arial" charset="0"/>
              <a:ea typeface="ＭＳ Ｐゴシック" charset="0"/>
              <a:cs typeface="ＭＳ Ｐゴシック" charset="0"/>
            </a:endParaRPr>
          </a:p>
          <a:p>
            <a:pPr eaLnBrk="1" hangingPunct="1">
              <a:defRPr/>
            </a:pPr>
            <a:r>
              <a:rPr lang="en-US" altLang="en-US" sz="2400" dirty="0">
                <a:ea typeface="ＭＳ Ｐゴシック" pitchFamily="34" charset="-128"/>
              </a:rPr>
              <a:t>Ownership of the data &amp; what consent means (</a:t>
            </a:r>
            <a:r>
              <a:rPr lang="en-US" altLang="en-US" sz="2400" dirty="0" err="1">
                <a:ea typeface="ＭＳ Ｐゴシック" pitchFamily="34" charset="-128"/>
              </a:rPr>
              <a:t>Hela</a:t>
            </a:r>
            <a:r>
              <a:rPr lang="en-US" altLang="en-US" sz="2400" dirty="0">
                <a:ea typeface="ＭＳ Ｐゴシック" pitchFamily="34" charset="-128"/>
              </a:rPr>
              <a:t>)</a:t>
            </a:r>
          </a:p>
          <a:p>
            <a:pPr lvl="1" eaLnBrk="1" hangingPunct="1">
              <a:defRPr/>
            </a:pPr>
            <a:r>
              <a:rPr lang="en-US" altLang="en-US" sz="2200" dirty="0">
                <a:ea typeface="ＭＳ Ｐゴシック" pitchFamily="34" charset="-128"/>
              </a:rPr>
              <a:t>Could your genetic data give rise to a product line? </a:t>
            </a:r>
          </a:p>
          <a:p>
            <a:pPr eaLnBrk="1" hangingPunct="1">
              <a:defRPr/>
            </a:pPr>
            <a:endParaRPr lang="en-US" sz="2200" dirty="0">
              <a:latin typeface="Arial" charset="0"/>
              <a:ea typeface="ＭＳ Ｐゴシック" charset="0"/>
              <a:cs typeface="ＭＳ Ｐゴシック" charset="0"/>
            </a:endParaRPr>
          </a:p>
        </p:txBody>
      </p:sp>
      <p:sp>
        <p:nvSpPr>
          <p:cNvPr id="309252" name="TextBox 4"/>
          <p:cNvSpPr txBox="1">
            <a:spLocks noChangeArrowheads="1"/>
          </p:cNvSpPr>
          <p:nvPr/>
        </p:nvSpPr>
        <p:spPr bwMode="auto">
          <a:xfrm>
            <a:off x="254001" y="6424656"/>
            <a:ext cx="8555038" cy="4000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4" tIns="45690" rIns="91374" bIns="45690">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000" b="0">
                <a:solidFill>
                  <a:srgbClr val="7F7F7F"/>
                </a:solidFill>
              </a:rPr>
              <a:t>[D Greenbaum &amp; M Gerstein (</a:t>
            </a:r>
            <a:r>
              <a:rPr lang="fr-FR" sz="1000" b="0">
                <a:solidFill>
                  <a:srgbClr val="7F7F7F"/>
                </a:solidFill>
              </a:rPr>
              <a:t>’</a:t>
            </a:r>
            <a:r>
              <a:rPr lang="en-US" altLang="ja-JP" sz="1000" b="0">
                <a:solidFill>
                  <a:srgbClr val="7F7F7F"/>
                </a:solidFill>
              </a:rPr>
              <a:t>08). Am J. Bioethics; D Greenbaum &amp; M Gerstein, Hartford Courant, 10 Jul. '08 ; SF Chronicle, 2 Nov. '08; </a:t>
            </a:r>
            <a:br>
              <a:rPr lang="en-US" altLang="ja-JP" sz="1000" b="0">
                <a:solidFill>
                  <a:srgbClr val="7F7F7F"/>
                </a:solidFill>
              </a:rPr>
            </a:br>
            <a:r>
              <a:rPr lang="en-US" altLang="ja-JP" sz="1000" b="0">
                <a:solidFill>
                  <a:srgbClr val="7F7F7F"/>
                </a:solidFill>
              </a:rPr>
              <a:t>Greenbaum et al. </a:t>
            </a:r>
            <a:r>
              <a:rPr lang="en-US" altLang="ja-JP" sz="1000" b="0" i="1">
                <a:solidFill>
                  <a:srgbClr val="7F7F7F"/>
                </a:solidFill>
              </a:rPr>
              <a:t>PLOS CB </a:t>
            </a:r>
            <a:r>
              <a:rPr lang="en-US" altLang="ja-JP" sz="1000" b="0">
                <a:solidFill>
                  <a:srgbClr val="7F7F7F"/>
                </a:solidFill>
              </a:rPr>
              <a:t>(</a:t>
            </a:r>
            <a:r>
              <a:rPr lang="en-US" sz="1000" b="0">
                <a:solidFill>
                  <a:srgbClr val="7F7F7F"/>
                </a:solidFill>
              </a:rPr>
              <a:t>‘</a:t>
            </a:r>
            <a:r>
              <a:rPr lang="en-US" altLang="ja-JP" sz="1000" b="0">
                <a:solidFill>
                  <a:srgbClr val="7F7F7F"/>
                </a:solidFill>
              </a:rPr>
              <a:t>11) ; Greenbaum &amp; Gerstein ('13), The Scientist; Photo from NY Times]</a:t>
            </a:r>
            <a:endParaRPr lang="en-US" sz="1000" b="0">
              <a:solidFill>
                <a:srgbClr val="7F7F7F"/>
              </a:solidFill>
            </a:endParaRPr>
          </a:p>
        </p:txBody>
      </p:sp>
      <p:pic>
        <p:nvPicPr>
          <p:cNvPr id="309253" name="Picture 1" descr="24GENOME-superJumbo.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34003" y="3014663"/>
            <a:ext cx="2413000" cy="24130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spTree>
  </p:cSld>
  <p:clrMapOvr>
    <a:masterClrMapping/>
  </p:clrMapOvr>
  <p:transition spd="slow" advTm="81775"/>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DVSHAPEID" val="PSsfxFNIPCnBeW7IaQiad0"/>
</p:tagLst>
</file>

<file path=ppt/tags/tag10.xml><?xml version="1.0" encoding="utf-8"?>
<p:tagLst xmlns:a="http://schemas.openxmlformats.org/drawingml/2006/main" xmlns:r="http://schemas.openxmlformats.org/officeDocument/2006/relationships" xmlns:p="http://schemas.openxmlformats.org/presentationml/2006/main">
  <p:tag name="DVSHAPEID" val="LzI5pFqW1WI2Wc6gaG2HHA"/>
</p:tagLst>
</file>

<file path=ppt/tags/tag100.xml><?xml version="1.0" encoding="utf-8"?>
<p:tagLst xmlns:a="http://schemas.openxmlformats.org/drawingml/2006/main" xmlns:r="http://schemas.openxmlformats.org/officeDocument/2006/relationships" xmlns:p="http://schemas.openxmlformats.org/presentationml/2006/main">
  <p:tag name="DVSHAPEID" val="v752HcdErmNpP2cfpZOehZ"/>
</p:tagLst>
</file>

<file path=ppt/tags/tag101.xml><?xml version="1.0" encoding="utf-8"?>
<p:tagLst xmlns:a="http://schemas.openxmlformats.org/drawingml/2006/main" xmlns:r="http://schemas.openxmlformats.org/officeDocument/2006/relationships" xmlns:p="http://schemas.openxmlformats.org/presentationml/2006/main">
  <p:tag name="DVSHAPEID" val="suj9pqWMr0tFwXFS1lBIyS"/>
</p:tagLst>
</file>

<file path=ppt/tags/tag102.xml><?xml version="1.0" encoding="utf-8"?>
<p:tagLst xmlns:a="http://schemas.openxmlformats.org/drawingml/2006/main" xmlns:r="http://schemas.openxmlformats.org/officeDocument/2006/relationships" xmlns:p="http://schemas.openxmlformats.org/presentationml/2006/main">
  <p:tag name="DVSHAPEID" val="nFeKiusoUaSMFHp8th0hb0"/>
</p:tagLst>
</file>

<file path=ppt/tags/tag103.xml><?xml version="1.0" encoding="utf-8"?>
<p:tagLst xmlns:a="http://schemas.openxmlformats.org/drawingml/2006/main" xmlns:r="http://schemas.openxmlformats.org/officeDocument/2006/relationships" xmlns:p="http://schemas.openxmlformats.org/presentationml/2006/main">
  <p:tag name="DVSHAPEID" val="FgzmPdLjYtPA6EUE7sk26j"/>
</p:tagLst>
</file>

<file path=ppt/tags/tag104.xml><?xml version="1.0" encoding="utf-8"?>
<p:tagLst xmlns:a="http://schemas.openxmlformats.org/drawingml/2006/main" xmlns:r="http://schemas.openxmlformats.org/officeDocument/2006/relationships" xmlns:p="http://schemas.openxmlformats.org/presentationml/2006/main">
  <p:tag name="DVSHAPEID" val="AfG6RhF74AzDddXzxywF5E"/>
</p:tagLst>
</file>

<file path=ppt/tags/tag105.xml><?xml version="1.0" encoding="utf-8"?>
<p:tagLst xmlns:a="http://schemas.openxmlformats.org/drawingml/2006/main" xmlns:r="http://schemas.openxmlformats.org/officeDocument/2006/relationships" xmlns:p="http://schemas.openxmlformats.org/presentationml/2006/main">
  <p:tag name="DVSHAPEID" val="YIWBdmZH6IVkdjlIko5c2t"/>
</p:tagLst>
</file>

<file path=ppt/tags/tag106.xml><?xml version="1.0" encoding="utf-8"?>
<p:tagLst xmlns:a="http://schemas.openxmlformats.org/drawingml/2006/main" xmlns:r="http://schemas.openxmlformats.org/officeDocument/2006/relationships" xmlns:p="http://schemas.openxmlformats.org/presentationml/2006/main">
  <p:tag name="DVSHAPEID" val="4MsBZSi6MtJWgYaf3j7mtR"/>
</p:tagLst>
</file>

<file path=ppt/tags/tag107.xml><?xml version="1.0" encoding="utf-8"?>
<p:tagLst xmlns:a="http://schemas.openxmlformats.org/drawingml/2006/main" xmlns:r="http://schemas.openxmlformats.org/officeDocument/2006/relationships" xmlns:p="http://schemas.openxmlformats.org/presentationml/2006/main">
  <p:tag name="DVSHAPEID" val="cgNJhkDXhYccMcgEeLu6hw"/>
</p:tagLst>
</file>

<file path=ppt/tags/tag108.xml><?xml version="1.0" encoding="utf-8"?>
<p:tagLst xmlns:a="http://schemas.openxmlformats.org/drawingml/2006/main" xmlns:r="http://schemas.openxmlformats.org/officeDocument/2006/relationships" xmlns:p="http://schemas.openxmlformats.org/presentationml/2006/main">
  <p:tag name="DVSHAPEID" val="Qs5vYQxkQyqvmMkO87gwoa"/>
</p:tagLst>
</file>

<file path=ppt/tags/tag109.xml><?xml version="1.0" encoding="utf-8"?>
<p:tagLst xmlns:a="http://schemas.openxmlformats.org/drawingml/2006/main" xmlns:r="http://schemas.openxmlformats.org/officeDocument/2006/relationships" xmlns:p="http://schemas.openxmlformats.org/presentationml/2006/main">
  <p:tag name="DVSHAPEID" val="sWZWapaMpYXFplEMlMpW8E"/>
</p:tagLst>
</file>

<file path=ppt/tags/tag11.xml><?xml version="1.0" encoding="utf-8"?>
<p:tagLst xmlns:a="http://schemas.openxmlformats.org/drawingml/2006/main" xmlns:r="http://schemas.openxmlformats.org/officeDocument/2006/relationships" xmlns:p="http://schemas.openxmlformats.org/presentationml/2006/main">
  <p:tag name="DVSHAPEID" val="u50lGv6AekMseYn6rAaU44"/>
</p:tagLst>
</file>

<file path=ppt/tags/tag110.xml><?xml version="1.0" encoding="utf-8"?>
<p:tagLst xmlns:a="http://schemas.openxmlformats.org/drawingml/2006/main" xmlns:r="http://schemas.openxmlformats.org/officeDocument/2006/relationships" xmlns:p="http://schemas.openxmlformats.org/presentationml/2006/main">
  <p:tag name="DVSHAPEID" val="SrhoDjGXs7FrGOXdtw2LdI"/>
</p:tagLst>
</file>

<file path=ppt/tags/tag111.xml><?xml version="1.0" encoding="utf-8"?>
<p:tagLst xmlns:a="http://schemas.openxmlformats.org/drawingml/2006/main" xmlns:r="http://schemas.openxmlformats.org/officeDocument/2006/relationships" xmlns:p="http://schemas.openxmlformats.org/presentationml/2006/main">
  <p:tag name="DVSHAPEID" val="PWifake1irNWm5cIZNyCPH"/>
</p:tagLst>
</file>

<file path=ppt/tags/tag112.xml><?xml version="1.0" encoding="utf-8"?>
<p:tagLst xmlns:a="http://schemas.openxmlformats.org/drawingml/2006/main" xmlns:r="http://schemas.openxmlformats.org/officeDocument/2006/relationships" xmlns:p="http://schemas.openxmlformats.org/presentationml/2006/main">
  <p:tag name="DVSHAPEID" val="foT28PpceZz9Ck6o8mIrPe"/>
</p:tagLst>
</file>

<file path=ppt/tags/tag113.xml><?xml version="1.0" encoding="utf-8"?>
<p:tagLst xmlns:a="http://schemas.openxmlformats.org/drawingml/2006/main" xmlns:r="http://schemas.openxmlformats.org/officeDocument/2006/relationships" xmlns:p="http://schemas.openxmlformats.org/presentationml/2006/main">
  <p:tag name="DVSHAPEID" val="LaiRngaLwyVvU9GCmEP9cm"/>
</p:tagLst>
</file>

<file path=ppt/tags/tag114.xml><?xml version="1.0" encoding="utf-8"?>
<p:tagLst xmlns:a="http://schemas.openxmlformats.org/drawingml/2006/main" xmlns:r="http://schemas.openxmlformats.org/officeDocument/2006/relationships" xmlns:p="http://schemas.openxmlformats.org/presentationml/2006/main">
  <p:tag name="DVSHAPEID" val="er3Gdz9zostUpyZumSE75i"/>
</p:tagLst>
</file>

<file path=ppt/tags/tag115.xml><?xml version="1.0" encoding="utf-8"?>
<p:tagLst xmlns:a="http://schemas.openxmlformats.org/drawingml/2006/main" xmlns:r="http://schemas.openxmlformats.org/officeDocument/2006/relationships" xmlns:p="http://schemas.openxmlformats.org/presentationml/2006/main">
  <p:tag name="DVSHAPEID" val="iDRQMasGzDZpWQOG3ACXas"/>
</p:tagLst>
</file>

<file path=ppt/tags/tag116.xml><?xml version="1.0" encoding="utf-8"?>
<p:tagLst xmlns:a="http://schemas.openxmlformats.org/drawingml/2006/main" xmlns:r="http://schemas.openxmlformats.org/officeDocument/2006/relationships" xmlns:p="http://schemas.openxmlformats.org/presentationml/2006/main">
  <p:tag name="DVSHAPEID" val="92lfGyHOiDwrp1vYdUnA5V"/>
</p:tagLst>
</file>

<file path=ppt/tags/tag117.xml><?xml version="1.0" encoding="utf-8"?>
<p:tagLst xmlns:a="http://schemas.openxmlformats.org/drawingml/2006/main" xmlns:r="http://schemas.openxmlformats.org/officeDocument/2006/relationships" xmlns:p="http://schemas.openxmlformats.org/presentationml/2006/main">
  <p:tag name="DVSHAPEID" val="G5nwpJowAlv4ImIpe6TPDP"/>
</p:tagLst>
</file>

<file path=ppt/tags/tag118.xml><?xml version="1.0" encoding="utf-8"?>
<p:tagLst xmlns:a="http://schemas.openxmlformats.org/drawingml/2006/main" xmlns:r="http://schemas.openxmlformats.org/officeDocument/2006/relationships" xmlns:p="http://schemas.openxmlformats.org/presentationml/2006/main">
  <p:tag name="DVSHAPEID" val="rxgrJ1j14WvdmfS99XqL3a"/>
</p:tagLst>
</file>

<file path=ppt/tags/tag119.xml><?xml version="1.0" encoding="utf-8"?>
<p:tagLst xmlns:a="http://schemas.openxmlformats.org/drawingml/2006/main" xmlns:r="http://schemas.openxmlformats.org/officeDocument/2006/relationships" xmlns:p="http://schemas.openxmlformats.org/presentationml/2006/main">
  <p:tag name="DVSHAPEID" val="oDcOhRFQoPqfA8yh3J7nDC"/>
</p:tagLst>
</file>

<file path=ppt/tags/tag12.xml><?xml version="1.0" encoding="utf-8"?>
<p:tagLst xmlns:a="http://schemas.openxmlformats.org/drawingml/2006/main" xmlns:r="http://schemas.openxmlformats.org/officeDocument/2006/relationships" xmlns:p="http://schemas.openxmlformats.org/presentationml/2006/main">
  <p:tag name="DVSHAPEID" val="R0y6bRfAQ50UfxeLBA3Kko"/>
</p:tagLst>
</file>

<file path=ppt/tags/tag120.xml><?xml version="1.0" encoding="utf-8"?>
<p:tagLst xmlns:a="http://schemas.openxmlformats.org/drawingml/2006/main" xmlns:r="http://schemas.openxmlformats.org/officeDocument/2006/relationships" xmlns:p="http://schemas.openxmlformats.org/presentationml/2006/main">
  <p:tag name="DVSHAPEID" val="O5NCp4yW7330HrrTnyJ149"/>
</p:tagLst>
</file>

<file path=ppt/tags/tag121.xml><?xml version="1.0" encoding="utf-8"?>
<p:tagLst xmlns:a="http://schemas.openxmlformats.org/drawingml/2006/main" xmlns:r="http://schemas.openxmlformats.org/officeDocument/2006/relationships" xmlns:p="http://schemas.openxmlformats.org/presentationml/2006/main">
  <p:tag name="DVSHAPEID" val="vW1XiLrBOmgLP71FsBisIn"/>
</p:tagLst>
</file>

<file path=ppt/tags/tag122.xml><?xml version="1.0" encoding="utf-8"?>
<p:tagLst xmlns:a="http://schemas.openxmlformats.org/drawingml/2006/main" xmlns:r="http://schemas.openxmlformats.org/officeDocument/2006/relationships" xmlns:p="http://schemas.openxmlformats.org/presentationml/2006/main">
  <p:tag name="DVSHAPEID" val="ZWzfl7jcxgVGtix1Xjl84l"/>
</p:tagLst>
</file>

<file path=ppt/tags/tag123.xml><?xml version="1.0" encoding="utf-8"?>
<p:tagLst xmlns:a="http://schemas.openxmlformats.org/drawingml/2006/main" xmlns:r="http://schemas.openxmlformats.org/officeDocument/2006/relationships" xmlns:p="http://schemas.openxmlformats.org/presentationml/2006/main">
  <p:tag name="DVSHAPEID" val="IG3LHhMM7QQaty8omULno0"/>
</p:tagLst>
</file>

<file path=ppt/tags/tag124.xml><?xml version="1.0" encoding="utf-8"?>
<p:tagLst xmlns:a="http://schemas.openxmlformats.org/drawingml/2006/main" xmlns:r="http://schemas.openxmlformats.org/officeDocument/2006/relationships" xmlns:p="http://schemas.openxmlformats.org/presentationml/2006/main">
  <p:tag name="DVSHAPEID" val="S5kV5Etf3P3DeSbzp1qK95"/>
</p:tagLst>
</file>

<file path=ppt/tags/tag125.xml><?xml version="1.0" encoding="utf-8"?>
<p:tagLst xmlns:a="http://schemas.openxmlformats.org/drawingml/2006/main" xmlns:r="http://schemas.openxmlformats.org/officeDocument/2006/relationships" xmlns:p="http://schemas.openxmlformats.org/presentationml/2006/main">
  <p:tag name="DVSHAPEID" val="fovd1p3F8lGCn2LiVv9xjU"/>
</p:tagLst>
</file>

<file path=ppt/tags/tag126.xml><?xml version="1.0" encoding="utf-8"?>
<p:tagLst xmlns:a="http://schemas.openxmlformats.org/drawingml/2006/main" xmlns:r="http://schemas.openxmlformats.org/officeDocument/2006/relationships" xmlns:p="http://schemas.openxmlformats.org/presentationml/2006/main">
  <p:tag name="DVSHAPEID" val="ra9mg8zIINwxxJCeWu653u"/>
</p:tagLst>
</file>

<file path=ppt/tags/tag127.xml><?xml version="1.0" encoding="utf-8"?>
<p:tagLst xmlns:a="http://schemas.openxmlformats.org/drawingml/2006/main" xmlns:r="http://schemas.openxmlformats.org/officeDocument/2006/relationships" xmlns:p="http://schemas.openxmlformats.org/presentationml/2006/main">
  <p:tag name="DVSHAPEID" val="FvVeMnd9uBglWl4F8V5pCS"/>
</p:tagLst>
</file>

<file path=ppt/tags/tag128.xml><?xml version="1.0" encoding="utf-8"?>
<p:tagLst xmlns:a="http://schemas.openxmlformats.org/drawingml/2006/main" xmlns:r="http://schemas.openxmlformats.org/officeDocument/2006/relationships" xmlns:p="http://schemas.openxmlformats.org/presentationml/2006/main">
  <p:tag name="DVSHAPEID" val="RDEf3VSeWo8yWhyEd3F2qD"/>
</p:tagLst>
</file>

<file path=ppt/tags/tag129.xml><?xml version="1.0" encoding="utf-8"?>
<p:tagLst xmlns:a="http://schemas.openxmlformats.org/drawingml/2006/main" xmlns:r="http://schemas.openxmlformats.org/officeDocument/2006/relationships" xmlns:p="http://schemas.openxmlformats.org/presentationml/2006/main">
  <p:tag name="DVSHAPEID" val="vo5E62NKzyCHufDi7uJsSm"/>
</p:tagLst>
</file>

<file path=ppt/tags/tag13.xml><?xml version="1.0" encoding="utf-8"?>
<p:tagLst xmlns:a="http://schemas.openxmlformats.org/drawingml/2006/main" xmlns:r="http://schemas.openxmlformats.org/officeDocument/2006/relationships" xmlns:p="http://schemas.openxmlformats.org/presentationml/2006/main">
  <p:tag name="DVSHAPEID" val="LzI5pFqW1WI2Wc6gaG2HHA"/>
</p:tagLst>
</file>

<file path=ppt/tags/tag130.xml><?xml version="1.0" encoding="utf-8"?>
<p:tagLst xmlns:a="http://schemas.openxmlformats.org/drawingml/2006/main" xmlns:r="http://schemas.openxmlformats.org/officeDocument/2006/relationships" xmlns:p="http://schemas.openxmlformats.org/presentationml/2006/main">
  <p:tag name="DVSHAPEID" val="XjeuuI02Jbhe8faoPQqbOz"/>
</p:tagLst>
</file>

<file path=ppt/tags/tag131.xml><?xml version="1.0" encoding="utf-8"?>
<p:tagLst xmlns:a="http://schemas.openxmlformats.org/drawingml/2006/main" xmlns:r="http://schemas.openxmlformats.org/officeDocument/2006/relationships" xmlns:p="http://schemas.openxmlformats.org/presentationml/2006/main">
  <p:tag name="DVSHAPEID" val="B1lxhEyCneeQ2pjfnj38uk"/>
</p:tagLst>
</file>

<file path=ppt/tags/tag132.xml><?xml version="1.0" encoding="utf-8"?>
<p:tagLst xmlns:a="http://schemas.openxmlformats.org/drawingml/2006/main" xmlns:r="http://schemas.openxmlformats.org/officeDocument/2006/relationships" xmlns:p="http://schemas.openxmlformats.org/presentationml/2006/main">
  <p:tag name="DVSHAPEID" val="TgvPhskbdlpxJIs9Tp676d"/>
</p:tagLst>
</file>

<file path=ppt/tags/tag133.xml><?xml version="1.0" encoding="utf-8"?>
<p:tagLst xmlns:a="http://schemas.openxmlformats.org/drawingml/2006/main" xmlns:r="http://schemas.openxmlformats.org/officeDocument/2006/relationships" xmlns:p="http://schemas.openxmlformats.org/presentationml/2006/main">
  <p:tag name="DVSHAPEID" val="V7o0BKO3RwEh742sm6hb0S"/>
</p:tagLst>
</file>

<file path=ppt/tags/tag134.xml><?xml version="1.0" encoding="utf-8"?>
<p:tagLst xmlns:a="http://schemas.openxmlformats.org/drawingml/2006/main" xmlns:r="http://schemas.openxmlformats.org/officeDocument/2006/relationships" xmlns:p="http://schemas.openxmlformats.org/presentationml/2006/main">
  <p:tag name="DVSHAPEID" val="46gy070grOXN9LvpwgbKbr"/>
</p:tagLst>
</file>

<file path=ppt/tags/tag135.xml><?xml version="1.0" encoding="utf-8"?>
<p:tagLst xmlns:a="http://schemas.openxmlformats.org/drawingml/2006/main" xmlns:r="http://schemas.openxmlformats.org/officeDocument/2006/relationships" xmlns:p="http://schemas.openxmlformats.org/presentationml/2006/main">
  <p:tag name="DVSHAPEID" val="u5tOJ7PGaUWw2ZL9c6EaVY"/>
</p:tagLst>
</file>

<file path=ppt/tags/tag136.xml><?xml version="1.0" encoding="utf-8"?>
<p:tagLst xmlns:a="http://schemas.openxmlformats.org/drawingml/2006/main" xmlns:r="http://schemas.openxmlformats.org/officeDocument/2006/relationships" xmlns:p="http://schemas.openxmlformats.org/presentationml/2006/main">
  <p:tag name="DVSHAPEID" val="r1SqKZsy2xOCBa4bnSqKD3"/>
</p:tagLst>
</file>

<file path=ppt/tags/tag137.xml><?xml version="1.0" encoding="utf-8"?>
<p:tagLst xmlns:a="http://schemas.openxmlformats.org/drawingml/2006/main" xmlns:r="http://schemas.openxmlformats.org/officeDocument/2006/relationships" xmlns:p="http://schemas.openxmlformats.org/presentationml/2006/main">
  <p:tag name="DVSHAPEID" val="RDIwDm3450wvEsVinQdCRo"/>
</p:tagLst>
</file>

<file path=ppt/tags/tag138.xml><?xml version="1.0" encoding="utf-8"?>
<p:tagLst xmlns:a="http://schemas.openxmlformats.org/drawingml/2006/main" xmlns:r="http://schemas.openxmlformats.org/officeDocument/2006/relationships" xmlns:p="http://schemas.openxmlformats.org/presentationml/2006/main">
  <p:tag name="DVSHAPEID" val="IqoB50ILJblo9fIem5uXrN"/>
</p:tagLst>
</file>

<file path=ppt/tags/tag139.xml><?xml version="1.0" encoding="utf-8"?>
<p:tagLst xmlns:a="http://schemas.openxmlformats.org/drawingml/2006/main" xmlns:r="http://schemas.openxmlformats.org/officeDocument/2006/relationships" xmlns:p="http://schemas.openxmlformats.org/presentationml/2006/main">
  <p:tag name="DVSHAPEID" val="r1SqKZsy2xOCBa4bnSqKD3"/>
</p:tagLst>
</file>

<file path=ppt/tags/tag14.xml><?xml version="1.0" encoding="utf-8"?>
<p:tagLst xmlns:a="http://schemas.openxmlformats.org/drawingml/2006/main" xmlns:r="http://schemas.openxmlformats.org/officeDocument/2006/relationships" xmlns:p="http://schemas.openxmlformats.org/presentationml/2006/main">
  <p:tag name="DVSHAPEID" val="u50lGv6AekMseYn6rAaU44"/>
</p:tagLst>
</file>

<file path=ppt/tags/tag140.xml><?xml version="1.0" encoding="utf-8"?>
<p:tagLst xmlns:a="http://schemas.openxmlformats.org/drawingml/2006/main" xmlns:r="http://schemas.openxmlformats.org/officeDocument/2006/relationships" xmlns:p="http://schemas.openxmlformats.org/presentationml/2006/main">
  <p:tag name="DVSHAPEID" val="RDIwDm3450wvEsVinQdCRo"/>
</p:tagLst>
</file>

<file path=ppt/tags/tag141.xml><?xml version="1.0" encoding="utf-8"?>
<p:tagLst xmlns:a="http://schemas.openxmlformats.org/drawingml/2006/main" xmlns:r="http://schemas.openxmlformats.org/officeDocument/2006/relationships" xmlns:p="http://schemas.openxmlformats.org/presentationml/2006/main">
  <p:tag name="DVSHAPEID" val="IqoB50ILJblo9fIem5uXrN"/>
</p:tagLst>
</file>

<file path=ppt/tags/tag142.xml><?xml version="1.0" encoding="utf-8"?>
<p:tagLst xmlns:a="http://schemas.openxmlformats.org/drawingml/2006/main" xmlns:r="http://schemas.openxmlformats.org/officeDocument/2006/relationships" xmlns:p="http://schemas.openxmlformats.org/presentationml/2006/main">
  <p:tag name="DVSHAPEID" val="r1SqKZsy2xOCBa4bnSqKD3"/>
</p:tagLst>
</file>

<file path=ppt/tags/tag143.xml><?xml version="1.0" encoding="utf-8"?>
<p:tagLst xmlns:a="http://schemas.openxmlformats.org/drawingml/2006/main" xmlns:r="http://schemas.openxmlformats.org/officeDocument/2006/relationships" xmlns:p="http://schemas.openxmlformats.org/presentationml/2006/main">
  <p:tag name="DVSHAPEID" val="RDIwDm3450wvEsVinQdCRo"/>
</p:tagLst>
</file>

<file path=ppt/tags/tag144.xml><?xml version="1.0" encoding="utf-8"?>
<p:tagLst xmlns:a="http://schemas.openxmlformats.org/drawingml/2006/main" xmlns:r="http://schemas.openxmlformats.org/officeDocument/2006/relationships" xmlns:p="http://schemas.openxmlformats.org/presentationml/2006/main">
  <p:tag name="DVSHAPEID" val="IqoB50ILJblo9fIem5uXrN"/>
</p:tagLst>
</file>

<file path=ppt/tags/tag145.xml><?xml version="1.0" encoding="utf-8"?>
<p:tagLst xmlns:a="http://schemas.openxmlformats.org/drawingml/2006/main" xmlns:r="http://schemas.openxmlformats.org/officeDocument/2006/relationships" xmlns:p="http://schemas.openxmlformats.org/presentationml/2006/main">
  <p:tag name="DVSHAPEID" val="r1SqKZsy2xOCBa4bnSqKD3"/>
</p:tagLst>
</file>

<file path=ppt/tags/tag146.xml><?xml version="1.0" encoding="utf-8"?>
<p:tagLst xmlns:a="http://schemas.openxmlformats.org/drawingml/2006/main" xmlns:r="http://schemas.openxmlformats.org/officeDocument/2006/relationships" xmlns:p="http://schemas.openxmlformats.org/presentationml/2006/main">
  <p:tag name="DVSHAPEID" val="RDIwDm3450wvEsVinQdCRo"/>
</p:tagLst>
</file>

<file path=ppt/tags/tag147.xml><?xml version="1.0" encoding="utf-8"?>
<p:tagLst xmlns:a="http://schemas.openxmlformats.org/drawingml/2006/main" xmlns:r="http://schemas.openxmlformats.org/officeDocument/2006/relationships" xmlns:p="http://schemas.openxmlformats.org/presentationml/2006/main">
  <p:tag name="DVSHAPEID" val="IqoB50ILJblo9fIem5uXrN"/>
</p:tagLst>
</file>

<file path=ppt/tags/tag148.xml><?xml version="1.0" encoding="utf-8"?>
<p:tagLst xmlns:a="http://schemas.openxmlformats.org/drawingml/2006/main" xmlns:r="http://schemas.openxmlformats.org/officeDocument/2006/relationships" xmlns:p="http://schemas.openxmlformats.org/presentationml/2006/main">
  <p:tag name="DVSHAPEID" val="r1SqKZsy2xOCBa4bnSqKD3"/>
</p:tagLst>
</file>

<file path=ppt/tags/tag149.xml><?xml version="1.0" encoding="utf-8"?>
<p:tagLst xmlns:a="http://schemas.openxmlformats.org/drawingml/2006/main" xmlns:r="http://schemas.openxmlformats.org/officeDocument/2006/relationships" xmlns:p="http://schemas.openxmlformats.org/presentationml/2006/main">
  <p:tag name="DVSHAPEID" val="RDIwDm3450wvEsVinQdCRo"/>
</p:tagLst>
</file>

<file path=ppt/tags/tag15.xml><?xml version="1.0" encoding="utf-8"?>
<p:tagLst xmlns:a="http://schemas.openxmlformats.org/drawingml/2006/main" xmlns:r="http://schemas.openxmlformats.org/officeDocument/2006/relationships" xmlns:p="http://schemas.openxmlformats.org/presentationml/2006/main">
  <p:tag name="DVSHAPEID" val="R0y6bRfAQ50UfxeLBA3Kko"/>
</p:tagLst>
</file>

<file path=ppt/tags/tag150.xml><?xml version="1.0" encoding="utf-8"?>
<p:tagLst xmlns:a="http://schemas.openxmlformats.org/drawingml/2006/main" xmlns:r="http://schemas.openxmlformats.org/officeDocument/2006/relationships" xmlns:p="http://schemas.openxmlformats.org/presentationml/2006/main">
  <p:tag name="DVSHAPEID" val="IqoB50ILJblo9fIem5uXrN"/>
</p:tagLst>
</file>

<file path=ppt/tags/tag151.xml><?xml version="1.0" encoding="utf-8"?>
<p:tagLst xmlns:a="http://schemas.openxmlformats.org/drawingml/2006/main" xmlns:r="http://schemas.openxmlformats.org/officeDocument/2006/relationships" xmlns:p="http://schemas.openxmlformats.org/presentationml/2006/main">
  <p:tag name="DVSHAPEID" val="r1SqKZsy2xOCBa4bnSqKD3"/>
</p:tagLst>
</file>

<file path=ppt/tags/tag152.xml><?xml version="1.0" encoding="utf-8"?>
<p:tagLst xmlns:a="http://schemas.openxmlformats.org/drawingml/2006/main" xmlns:r="http://schemas.openxmlformats.org/officeDocument/2006/relationships" xmlns:p="http://schemas.openxmlformats.org/presentationml/2006/main">
  <p:tag name="DVSHAPEID" val="RDIwDm3450wvEsVinQdCRo"/>
</p:tagLst>
</file>

<file path=ppt/tags/tag153.xml><?xml version="1.0" encoding="utf-8"?>
<p:tagLst xmlns:a="http://schemas.openxmlformats.org/drawingml/2006/main" xmlns:r="http://schemas.openxmlformats.org/officeDocument/2006/relationships" xmlns:p="http://schemas.openxmlformats.org/presentationml/2006/main">
  <p:tag name="DVSHAPEID" val="IqoB50ILJblo9fIem5uXrN"/>
</p:tagLst>
</file>

<file path=ppt/tags/tag154.xml><?xml version="1.0" encoding="utf-8"?>
<p:tagLst xmlns:a="http://schemas.openxmlformats.org/drawingml/2006/main" xmlns:r="http://schemas.openxmlformats.org/officeDocument/2006/relationships" xmlns:p="http://schemas.openxmlformats.org/presentationml/2006/main">
  <p:tag name="DVSHAPEID" val="r1SqKZsy2xOCBa4bnSqKD3"/>
</p:tagLst>
</file>

<file path=ppt/tags/tag155.xml><?xml version="1.0" encoding="utf-8"?>
<p:tagLst xmlns:a="http://schemas.openxmlformats.org/drawingml/2006/main" xmlns:r="http://schemas.openxmlformats.org/officeDocument/2006/relationships" xmlns:p="http://schemas.openxmlformats.org/presentationml/2006/main">
  <p:tag name="DVSHAPEID" val="RDIwDm3450wvEsVinQdCRo"/>
</p:tagLst>
</file>

<file path=ppt/tags/tag156.xml><?xml version="1.0" encoding="utf-8"?>
<p:tagLst xmlns:a="http://schemas.openxmlformats.org/drawingml/2006/main" xmlns:r="http://schemas.openxmlformats.org/officeDocument/2006/relationships" xmlns:p="http://schemas.openxmlformats.org/presentationml/2006/main">
  <p:tag name="DVSHAPEID" val="IqoB50ILJblo9fIem5uXrN"/>
</p:tagLst>
</file>

<file path=ppt/tags/tag157.xml><?xml version="1.0" encoding="utf-8"?>
<p:tagLst xmlns:a="http://schemas.openxmlformats.org/drawingml/2006/main" xmlns:r="http://schemas.openxmlformats.org/officeDocument/2006/relationships" xmlns:p="http://schemas.openxmlformats.org/presentationml/2006/main">
  <p:tag name="DVSHAPEID" val="r1SqKZsy2xOCBa4bnSqKD3"/>
</p:tagLst>
</file>

<file path=ppt/tags/tag158.xml><?xml version="1.0" encoding="utf-8"?>
<p:tagLst xmlns:a="http://schemas.openxmlformats.org/drawingml/2006/main" xmlns:r="http://schemas.openxmlformats.org/officeDocument/2006/relationships" xmlns:p="http://schemas.openxmlformats.org/presentationml/2006/main">
  <p:tag name="DVSHAPEID" val="RDIwDm3450wvEsVinQdCRo"/>
</p:tagLst>
</file>

<file path=ppt/tags/tag159.xml><?xml version="1.0" encoding="utf-8"?>
<p:tagLst xmlns:a="http://schemas.openxmlformats.org/drawingml/2006/main" xmlns:r="http://schemas.openxmlformats.org/officeDocument/2006/relationships" xmlns:p="http://schemas.openxmlformats.org/presentationml/2006/main">
  <p:tag name="DVSHAPEID" val="IqoB50ILJblo9fIem5uXrN"/>
</p:tagLst>
</file>

<file path=ppt/tags/tag16.xml><?xml version="1.0" encoding="utf-8"?>
<p:tagLst xmlns:a="http://schemas.openxmlformats.org/drawingml/2006/main" xmlns:r="http://schemas.openxmlformats.org/officeDocument/2006/relationships" xmlns:p="http://schemas.openxmlformats.org/presentationml/2006/main">
  <p:tag name="DVSHAPEID" val="LzI5pFqW1WI2Wc6gaG2HHA"/>
</p:tagLst>
</file>

<file path=ppt/tags/tag160.xml><?xml version="1.0" encoding="utf-8"?>
<p:tagLst xmlns:a="http://schemas.openxmlformats.org/drawingml/2006/main" xmlns:r="http://schemas.openxmlformats.org/officeDocument/2006/relationships" xmlns:p="http://schemas.openxmlformats.org/presentationml/2006/main">
  <p:tag name="DVSHAPEID" val="r1SqKZsy2xOCBa4bnSqKD3"/>
</p:tagLst>
</file>

<file path=ppt/tags/tag161.xml><?xml version="1.0" encoding="utf-8"?>
<p:tagLst xmlns:a="http://schemas.openxmlformats.org/drawingml/2006/main" xmlns:r="http://schemas.openxmlformats.org/officeDocument/2006/relationships" xmlns:p="http://schemas.openxmlformats.org/presentationml/2006/main">
  <p:tag name="DVSHAPEID" val="RDIwDm3450wvEsVinQdCRo"/>
</p:tagLst>
</file>

<file path=ppt/tags/tag162.xml><?xml version="1.0" encoding="utf-8"?>
<p:tagLst xmlns:a="http://schemas.openxmlformats.org/drawingml/2006/main" xmlns:r="http://schemas.openxmlformats.org/officeDocument/2006/relationships" xmlns:p="http://schemas.openxmlformats.org/presentationml/2006/main">
  <p:tag name="DVSHAPEID" val="IqoB50ILJblo9fIem5uXrN"/>
</p:tagLst>
</file>

<file path=ppt/tags/tag163.xml><?xml version="1.0" encoding="utf-8"?>
<p:tagLst xmlns:a="http://schemas.openxmlformats.org/drawingml/2006/main" xmlns:r="http://schemas.openxmlformats.org/officeDocument/2006/relationships" xmlns:p="http://schemas.openxmlformats.org/presentationml/2006/main">
  <p:tag name="DVSHAPEID" val="r1SqKZsy2xOCBa4bnSqKD3"/>
</p:tagLst>
</file>

<file path=ppt/tags/tag164.xml><?xml version="1.0" encoding="utf-8"?>
<p:tagLst xmlns:a="http://schemas.openxmlformats.org/drawingml/2006/main" xmlns:r="http://schemas.openxmlformats.org/officeDocument/2006/relationships" xmlns:p="http://schemas.openxmlformats.org/presentationml/2006/main">
  <p:tag name="DVSHAPEID" val="RDIwDm3450wvEsVinQdCRo"/>
</p:tagLst>
</file>

<file path=ppt/tags/tag165.xml><?xml version="1.0" encoding="utf-8"?>
<p:tagLst xmlns:a="http://schemas.openxmlformats.org/drawingml/2006/main" xmlns:r="http://schemas.openxmlformats.org/officeDocument/2006/relationships" xmlns:p="http://schemas.openxmlformats.org/presentationml/2006/main">
  <p:tag name="DVSHAPEID" val="IqoB50ILJblo9fIem5uXrN"/>
</p:tagLst>
</file>

<file path=ppt/tags/tag166.xml><?xml version="1.0" encoding="utf-8"?>
<p:tagLst xmlns:a="http://schemas.openxmlformats.org/drawingml/2006/main" xmlns:r="http://schemas.openxmlformats.org/officeDocument/2006/relationships" xmlns:p="http://schemas.openxmlformats.org/presentationml/2006/main">
  <p:tag name="DVSHAPEID" val="r1SqKZsy2xOCBa4bnSqKD3"/>
</p:tagLst>
</file>

<file path=ppt/tags/tag167.xml><?xml version="1.0" encoding="utf-8"?>
<p:tagLst xmlns:a="http://schemas.openxmlformats.org/drawingml/2006/main" xmlns:r="http://schemas.openxmlformats.org/officeDocument/2006/relationships" xmlns:p="http://schemas.openxmlformats.org/presentationml/2006/main">
  <p:tag name="DVSHAPEID" val="RDIwDm3450wvEsVinQdCRo"/>
</p:tagLst>
</file>

<file path=ppt/tags/tag168.xml><?xml version="1.0" encoding="utf-8"?>
<p:tagLst xmlns:a="http://schemas.openxmlformats.org/drawingml/2006/main" xmlns:r="http://schemas.openxmlformats.org/officeDocument/2006/relationships" xmlns:p="http://schemas.openxmlformats.org/presentationml/2006/main">
  <p:tag name="DVSHAPEID" val="IqoB50ILJblo9fIem5uXrN"/>
</p:tagLst>
</file>

<file path=ppt/tags/tag169.xml><?xml version="1.0" encoding="utf-8"?>
<p:tagLst xmlns:a="http://schemas.openxmlformats.org/drawingml/2006/main" xmlns:r="http://schemas.openxmlformats.org/officeDocument/2006/relationships" xmlns:p="http://schemas.openxmlformats.org/presentationml/2006/main">
  <p:tag name="DVSHAPEID" val="r1SqKZsy2xOCBa4bnSqKD3"/>
</p:tagLst>
</file>

<file path=ppt/tags/tag17.xml><?xml version="1.0" encoding="utf-8"?>
<p:tagLst xmlns:a="http://schemas.openxmlformats.org/drawingml/2006/main" xmlns:r="http://schemas.openxmlformats.org/officeDocument/2006/relationships" xmlns:p="http://schemas.openxmlformats.org/presentationml/2006/main">
  <p:tag name="DVSHAPEID" val="u50lGv6AekMseYn6rAaU44"/>
</p:tagLst>
</file>

<file path=ppt/tags/tag170.xml><?xml version="1.0" encoding="utf-8"?>
<p:tagLst xmlns:a="http://schemas.openxmlformats.org/drawingml/2006/main" xmlns:r="http://schemas.openxmlformats.org/officeDocument/2006/relationships" xmlns:p="http://schemas.openxmlformats.org/presentationml/2006/main">
  <p:tag name="DVSHAPEID" val="RDIwDm3450wvEsVinQdCRo"/>
</p:tagLst>
</file>

<file path=ppt/tags/tag171.xml><?xml version="1.0" encoding="utf-8"?>
<p:tagLst xmlns:a="http://schemas.openxmlformats.org/drawingml/2006/main" xmlns:r="http://schemas.openxmlformats.org/officeDocument/2006/relationships" xmlns:p="http://schemas.openxmlformats.org/presentationml/2006/main">
  <p:tag name="DVSHAPEID" val="IqoB50ILJblo9fIem5uXrN"/>
</p:tagLst>
</file>

<file path=ppt/tags/tag172.xml><?xml version="1.0" encoding="utf-8"?>
<p:tagLst xmlns:a="http://schemas.openxmlformats.org/drawingml/2006/main" xmlns:r="http://schemas.openxmlformats.org/officeDocument/2006/relationships" xmlns:p="http://schemas.openxmlformats.org/presentationml/2006/main">
  <p:tag name="DVSHAPEID" val="65wBf5vAw1bsUi71h3mkhk"/>
</p:tagLst>
</file>

<file path=ppt/tags/tag173.xml><?xml version="1.0" encoding="utf-8"?>
<p:tagLst xmlns:a="http://schemas.openxmlformats.org/drawingml/2006/main" xmlns:r="http://schemas.openxmlformats.org/officeDocument/2006/relationships" xmlns:p="http://schemas.openxmlformats.org/presentationml/2006/main">
  <p:tag name="DVSHAPEID" val="afiGA9t77UXVji5tKDg8Ej"/>
</p:tagLst>
</file>

<file path=ppt/tags/tag174.xml><?xml version="1.0" encoding="utf-8"?>
<p:tagLst xmlns:a="http://schemas.openxmlformats.org/drawingml/2006/main" xmlns:r="http://schemas.openxmlformats.org/officeDocument/2006/relationships" xmlns:p="http://schemas.openxmlformats.org/presentationml/2006/main">
  <p:tag name="DVSHAPEID" val="cGkp6kOrB7vLUgjzum7oTg"/>
</p:tagLst>
</file>

<file path=ppt/tags/tag175.xml><?xml version="1.0" encoding="utf-8"?>
<p:tagLst xmlns:a="http://schemas.openxmlformats.org/drawingml/2006/main" xmlns:r="http://schemas.openxmlformats.org/officeDocument/2006/relationships" xmlns:p="http://schemas.openxmlformats.org/presentationml/2006/main">
  <p:tag name="DVSHAPEID" val="vZZPWOiI49FQ2Blb38jGiP"/>
</p:tagLst>
</file>

<file path=ppt/tags/tag176.xml><?xml version="1.0" encoding="utf-8"?>
<p:tagLst xmlns:a="http://schemas.openxmlformats.org/drawingml/2006/main" xmlns:r="http://schemas.openxmlformats.org/officeDocument/2006/relationships" xmlns:p="http://schemas.openxmlformats.org/presentationml/2006/main">
  <p:tag name="DVSHAPEID" val="pxnP9b8T1gqWalqgoZ9S3m"/>
</p:tagLst>
</file>

<file path=ppt/tags/tag177.xml><?xml version="1.0" encoding="utf-8"?>
<p:tagLst xmlns:a="http://schemas.openxmlformats.org/drawingml/2006/main" xmlns:r="http://schemas.openxmlformats.org/officeDocument/2006/relationships" xmlns:p="http://schemas.openxmlformats.org/presentationml/2006/main">
  <p:tag name="DVSHAPEID" val="54dHdjjY4cYGzrr7E6Aa7p"/>
</p:tagLst>
</file>

<file path=ppt/tags/tag178.xml><?xml version="1.0" encoding="utf-8"?>
<p:tagLst xmlns:a="http://schemas.openxmlformats.org/drawingml/2006/main" xmlns:r="http://schemas.openxmlformats.org/officeDocument/2006/relationships" xmlns:p="http://schemas.openxmlformats.org/presentationml/2006/main">
  <p:tag name="DVSHAPEID" val="q6r0LMKkwqM3sjBsXPA2bd"/>
</p:tagLst>
</file>

<file path=ppt/tags/tag179.xml><?xml version="1.0" encoding="utf-8"?>
<p:tagLst xmlns:a="http://schemas.openxmlformats.org/drawingml/2006/main" xmlns:r="http://schemas.openxmlformats.org/officeDocument/2006/relationships" xmlns:p="http://schemas.openxmlformats.org/presentationml/2006/main">
  <p:tag name="DVSHAPEID" val="XuMYOgk3iSeGD6gdywdKGx"/>
</p:tagLst>
</file>

<file path=ppt/tags/tag18.xml><?xml version="1.0" encoding="utf-8"?>
<p:tagLst xmlns:a="http://schemas.openxmlformats.org/drawingml/2006/main" xmlns:r="http://schemas.openxmlformats.org/officeDocument/2006/relationships" xmlns:p="http://schemas.openxmlformats.org/presentationml/2006/main">
  <p:tag name="DVSHAPEID" val="R0y6bRfAQ50UfxeLBA3Kko"/>
</p:tagLst>
</file>

<file path=ppt/tags/tag180.xml><?xml version="1.0" encoding="utf-8"?>
<p:tagLst xmlns:a="http://schemas.openxmlformats.org/drawingml/2006/main" xmlns:r="http://schemas.openxmlformats.org/officeDocument/2006/relationships" xmlns:p="http://schemas.openxmlformats.org/presentationml/2006/main">
  <p:tag name="DVSHAPEID" val="UwZ8vc8Lz4ed9WeMXt0t7T"/>
</p:tagLst>
</file>

<file path=ppt/tags/tag181.xml><?xml version="1.0" encoding="utf-8"?>
<p:tagLst xmlns:a="http://schemas.openxmlformats.org/drawingml/2006/main" xmlns:r="http://schemas.openxmlformats.org/officeDocument/2006/relationships" xmlns:p="http://schemas.openxmlformats.org/presentationml/2006/main">
  <p:tag name="DVSHAPEID" val="OMFvcKg3PrxqAfZGL8Uxj9"/>
</p:tagLst>
</file>

<file path=ppt/tags/tag182.xml><?xml version="1.0" encoding="utf-8"?>
<p:tagLst xmlns:a="http://schemas.openxmlformats.org/drawingml/2006/main" xmlns:r="http://schemas.openxmlformats.org/officeDocument/2006/relationships" xmlns:p="http://schemas.openxmlformats.org/presentationml/2006/main">
  <p:tag name="DVSHAPEID" val="rqXjZLyJKcp1HdsZZouvfN"/>
</p:tagLst>
</file>

<file path=ppt/tags/tag183.xml><?xml version="1.0" encoding="utf-8"?>
<p:tagLst xmlns:a="http://schemas.openxmlformats.org/drawingml/2006/main" xmlns:r="http://schemas.openxmlformats.org/officeDocument/2006/relationships" xmlns:p="http://schemas.openxmlformats.org/presentationml/2006/main">
  <p:tag name="DVSHAPEID" val="FImYNhISzAzEkfySKuv5Hl"/>
</p:tagLst>
</file>

<file path=ppt/tags/tag184.xml><?xml version="1.0" encoding="utf-8"?>
<p:tagLst xmlns:a="http://schemas.openxmlformats.org/drawingml/2006/main" xmlns:r="http://schemas.openxmlformats.org/officeDocument/2006/relationships" xmlns:p="http://schemas.openxmlformats.org/presentationml/2006/main">
  <p:tag name="DVSHAPEID" val="0yxMdL8w2NUEKeX1Yh1RCO"/>
</p:tagLst>
</file>

<file path=ppt/tags/tag185.xml><?xml version="1.0" encoding="utf-8"?>
<p:tagLst xmlns:a="http://schemas.openxmlformats.org/drawingml/2006/main" xmlns:r="http://schemas.openxmlformats.org/officeDocument/2006/relationships" xmlns:p="http://schemas.openxmlformats.org/presentationml/2006/main">
  <p:tag name="DVSHAPEID" val="54dHdjjY4cYGzrr7E6Aa7p"/>
</p:tagLst>
</file>

<file path=ppt/tags/tag186.xml><?xml version="1.0" encoding="utf-8"?>
<p:tagLst xmlns:a="http://schemas.openxmlformats.org/drawingml/2006/main" xmlns:r="http://schemas.openxmlformats.org/officeDocument/2006/relationships" xmlns:p="http://schemas.openxmlformats.org/presentationml/2006/main">
  <p:tag name="DVSHAPEID" val="q6r0LMKkwqM3sjBsXPA2bd"/>
</p:tagLst>
</file>

<file path=ppt/tags/tag187.xml><?xml version="1.0" encoding="utf-8"?>
<p:tagLst xmlns:a="http://schemas.openxmlformats.org/drawingml/2006/main" xmlns:r="http://schemas.openxmlformats.org/officeDocument/2006/relationships" xmlns:p="http://schemas.openxmlformats.org/presentationml/2006/main">
  <p:tag name="DVSHAPEID" val="XuMYOgk3iSeGD6gdywdKGx"/>
</p:tagLst>
</file>

<file path=ppt/tags/tag188.xml><?xml version="1.0" encoding="utf-8"?>
<p:tagLst xmlns:a="http://schemas.openxmlformats.org/drawingml/2006/main" xmlns:r="http://schemas.openxmlformats.org/officeDocument/2006/relationships" xmlns:p="http://schemas.openxmlformats.org/presentationml/2006/main">
  <p:tag name="DVSHAPEID" val="54dHdjjY4cYGzrr7E6Aa7p"/>
</p:tagLst>
</file>

<file path=ppt/tags/tag189.xml><?xml version="1.0" encoding="utf-8"?>
<p:tagLst xmlns:a="http://schemas.openxmlformats.org/drawingml/2006/main" xmlns:r="http://schemas.openxmlformats.org/officeDocument/2006/relationships" xmlns:p="http://schemas.openxmlformats.org/presentationml/2006/main">
  <p:tag name="DVSHAPEID" val="q6r0LMKkwqM3sjBsXPA2bd"/>
</p:tagLst>
</file>

<file path=ppt/tags/tag19.xml><?xml version="1.0" encoding="utf-8"?>
<p:tagLst xmlns:a="http://schemas.openxmlformats.org/drawingml/2006/main" xmlns:r="http://schemas.openxmlformats.org/officeDocument/2006/relationships" xmlns:p="http://schemas.openxmlformats.org/presentationml/2006/main">
  <p:tag name="DVSHAPEID" val="LzI5pFqW1WI2Wc6gaG2HHA"/>
</p:tagLst>
</file>

<file path=ppt/tags/tag190.xml><?xml version="1.0" encoding="utf-8"?>
<p:tagLst xmlns:a="http://schemas.openxmlformats.org/drawingml/2006/main" xmlns:r="http://schemas.openxmlformats.org/officeDocument/2006/relationships" xmlns:p="http://schemas.openxmlformats.org/presentationml/2006/main">
  <p:tag name="DVSHAPEID" val="XuMYOgk3iSeGD6gdywdKGx"/>
</p:tagLst>
</file>

<file path=ppt/tags/tag191.xml><?xml version="1.0" encoding="utf-8"?>
<p:tagLst xmlns:a="http://schemas.openxmlformats.org/drawingml/2006/main" xmlns:r="http://schemas.openxmlformats.org/officeDocument/2006/relationships" xmlns:p="http://schemas.openxmlformats.org/presentationml/2006/main">
  <p:tag name="DVSHAPEID" val="54dHdjjY4cYGzrr7E6Aa7p"/>
</p:tagLst>
</file>

<file path=ppt/tags/tag192.xml><?xml version="1.0" encoding="utf-8"?>
<p:tagLst xmlns:a="http://schemas.openxmlformats.org/drawingml/2006/main" xmlns:r="http://schemas.openxmlformats.org/officeDocument/2006/relationships" xmlns:p="http://schemas.openxmlformats.org/presentationml/2006/main">
  <p:tag name="DVSHAPEID" val="q6r0LMKkwqM3sjBsXPA2bd"/>
</p:tagLst>
</file>

<file path=ppt/tags/tag193.xml><?xml version="1.0" encoding="utf-8"?>
<p:tagLst xmlns:a="http://schemas.openxmlformats.org/drawingml/2006/main" xmlns:r="http://schemas.openxmlformats.org/officeDocument/2006/relationships" xmlns:p="http://schemas.openxmlformats.org/presentationml/2006/main">
  <p:tag name="DVSHAPEID" val="XuMYOgk3iSeGD6gdywdKGx"/>
</p:tagLst>
</file>

<file path=ppt/tags/tag194.xml><?xml version="1.0" encoding="utf-8"?>
<p:tagLst xmlns:a="http://schemas.openxmlformats.org/drawingml/2006/main" xmlns:r="http://schemas.openxmlformats.org/officeDocument/2006/relationships" xmlns:p="http://schemas.openxmlformats.org/presentationml/2006/main">
  <p:tag name="DVSHAPEID" val="54dHdjjY4cYGzrr7E6Aa7p"/>
</p:tagLst>
</file>

<file path=ppt/tags/tag195.xml><?xml version="1.0" encoding="utf-8"?>
<p:tagLst xmlns:a="http://schemas.openxmlformats.org/drawingml/2006/main" xmlns:r="http://schemas.openxmlformats.org/officeDocument/2006/relationships" xmlns:p="http://schemas.openxmlformats.org/presentationml/2006/main">
  <p:tag name="DVSHAPEID" val="q6r0LMKkwqM3sjBsXPA2bd"/>
</p:tagLst>
</file>

<file path=ppt/tags/tag196.xml><?xml version="1.0" encoding="utf-8"?>
<p:tagLst xmlns:a="http://schemas.openxmlformats.org/drawingml/2006/main" xmlns:r="http://schemas.openxmlformats.org/officeDocument/2006/relationships" xmlns:p="http://schemas.openxmlformats.org/presentationml/2006/main">
  <p:tag name="DVSHAPEID" val="XuMYOgk3iSeGD6gdywdKGx"/>
</p:tagLst>
</file>

<file path=ppt/tags/tag197.xml><?xml version="1.0" encoding="utf-8"?>
<p:tagLst xmlns:a="http://schemas.openxmlformats.org/drawingml/2006/main" xmlns:r="http://schemas.openxmlformats.org/officeDocument/2006/relationships" xmlns:p="http://schemas.openxmlformats.org/presentationml/2006/main">
  <p:tag name="DVSHAPEID" val="54dHdjjY4cYGzrr7E6Aa7p"/>
</p:tagLst>
</file>

<file path=ppt/tags/tag198.xml><?xml version="1.0" encoding="utf-8"?>
<p:tagLst xmlns:a="http://schemas.openxmlformats.org/drawingml/2006/main" xmlns:r="http://schemas.openxmlformats.org/officeDocument/2006/relationships" xmlns:p="http://schemas.openxmlformats.org/presentationml/2006/main">
  <p:tag name="DVSHAPEID" val="q6r0LMKkwqM3sjBsXPA2bd"/>
</p:tagLst>
</file>

<file path=ppt/tags/tag199.xml><?xml version="1.0" encoding="utf-8"?>
<p:tagLst xmlns:a="http://schemas.openxmlformats.org/drawingml/2006/main" xmlns:r="http://schemas.openxmlformats.org/officeDocument/2006/relationships" xmlns:p="http://schemas.openxmlformats.org/presentationml/2006/main">
  <p:tag name="DVSHAPEID" val="XuMYOgk3iSeGD6gdywdKGx"/>
</p:tagLst>
</file>

<file path=ppt/tags/tag2.xml><?xml version="1.0" encoding="utf-8"?>
<p:tagLst xmlns:a="http://schemas.openxmlformats.org/drawingml/2006/main" xmlns:r="http://schemas.openxmlformats.org/officeDocument/2006/relationships" xmlns:p="http://schemas.openxmlformats.org/presentationml/2006/main">
  <p:tag name="DVSHAPEID" val="qPq0wXpkk7UQBFibTH7B3Y"/>
</p:tagLst>
</file>

<file path=ppt/tags/tag20.xml><?xml version="1.0" encoding="utf-8"?>
<p:tagLst xmlns:a="http://schemas.openxmlformats.org/drawingml/2006/main" xmlns:r="http://schemas.openxmlformats.org/officeDocument/2006/relationships" xmlns:p="http://schemas.openxmlformats.org/presentationml/2006/main">
  <p:tag name="DVSHAPEID" val="u50lGv6AekMseYn6rAaU44"/>
</p:tagLst>
</file>

<file path=ppt/tags/tag200.xml><?xml version="1.0" encoding="utf-8"?>
<p:tagLst xmlns:a="http://schemas.openxmlformats.org/drawingml/2006/main" xmlns:r="http://schemas.openxmlformats.org/officeDocument/2006/relationships" xmlns:p="http://schemas.openxmlformats.org/presentationml/2006/main">
  <p:tag name="DVSHAPEID" val="54dHdjjY4cYGzrr7E6Aa7p"/>
</p:tagLst>
</file>

<file path=ppt/tags/tag201.xml><?xml version="1.0" encoding="utf-8"?>
<p:tagLst xmlns:a="http://schemas.openxmlformats.org/drawingml/2006/main" xmlns:r="http://schemas.openxmlformats.org/officeDocument/2006/relationships" xmlns:p="http://schemas.openxmlformats.org/presentationml/2006/main">
  <p:tag name="DVSHAPEID" val="q6r0LMKkwqM3sjBsXPA2bd"/>
</p:tagLst>
</file>

<file path=ppt/tags/tag202.xml><?xml version="1.0" encoding="utf-8"?>
<p:tagLst xmlns:a="http://schemas.openxmlformats.org/drawingml/2006/main" xmlns:r="http://schemas.openxmlformats.org/officeDocument/2006/relationships" xmlns:p="http://schemas.openxmlformats.org/presentationml/2006/main">
  <p:tag name="DVSHAPEID" val="XuMYOgk3iSeGD6gdywdKGx"/>
</p:tagLst>
</file>

<file path=ppt/tags/tag203.xml><?xml version="1.0" encoding="utf-8"?>
<p:tagLst xmlns:a="http://schemas.openxmlformats.org/drawingml/2006/main" xmlns:r="http://schemas.openxmlformats.org/officeDocument/2006/relationships" xmlns:p="http://schemas.openxmlformats.org/presentationml/2006/main">
  <p:tag name="DVSHAPEID" val="54dHdjjY4cYGzrr7E6Aa7p"/>
</p:tagLst>
</file>

<file path=ppt/tags/tag204.xml><?xml version="1.0" encoding="utf-8"?>
<p:tagLst xmlns:a="http://schemas.openxmlformats.org/drawingml/2006/main" xmlns:r="http://schemas.openxmlformats.org/officeDocument/2006/relationships" xmlns:p="http://schemas.openxmlformats.org/presentationml/2006/main">
  <p:tag name="DVSHAPEID" val="q6r0LMKkwqM3sjBsXPA2bd"/>
</p:tagLst>
</file>

<file path=ppt/tags/tag205.xml><?xml version="1.0" encoding="utf-8"?>
<p:tagLst xmlns:a="http://schemas.openxmlformats.org/drawingml/2006/main" xmlns:r="http://schemas.openxmlformats.org/officeDocument/2006/relationships" xmlns:p="http://schemas.openxmlformats.org/presentationml/2006/main">
  <p:tag name="DVSHAPEID" val="XuMYOgk3iSeGD6gdywdKGx"/>
</p:tagLst>
</file>

<file path=ppt/tags/tag206.xml><?xml version="1.0" encoding="utf-8"?>
<p:tagLst xmlns:a="http://schemas.openxmlformats.org/drawingml/2006/main" xmlns:r="http://schemas.openxmlformats.org/officeDocument/2006/relationships" xmlns:p="http://schemas.openxmlformats.org/presentationml/2006/main">
  <p:tag name="DVSHAPEID" val="54dHdjjY4cYGzrr7E6Aa7p"/>
</p:tagLst>
</file>

<file path=ppt/tags/tag207.xml><?xml version="1.0" encoding="utf-8"?>
<p:tagLst xmlns:a="http://schemas.openxmlformats.org/drawingml/2006/main" xmlns:r="http://schemas.openxmlformats.org/officeDocument/2006/relationships" xmlns:p="http://schemas.openxmlformats.org/presentationml/2006/main">
  <p:tag name="DVSHAPEID" val="q6r0LMKkwqM3sjBsXPA2bd"/>
</p:tagLst>
</file>

<file path=ppt/tags/tag208.xml><?xml version="1.0" encoding="utf-8"?>
<p:tagLst xmlns:a="http://schemas.openxmlformats.org/drawingml/2006/main" xmlns:r="http://schemas.openxmlformats.org/officeDocument/2006/relationships" xmlns:p="http://schemas.openxmlformats.org/presentationml/2006/main">
  <p:tag name="DVSHAPEID" val="XuMYOgk3iSeGD6gdywdKGx"/>
</p:tagLst>
</file>

<file path=ppt/tags/tag209.xml><?xml version="1.0" encoding="utf-8"?>
<p:tagLst xmlns:a="http://schemas.openxmlformats.org/drawingml/2006/main" xmlns:r="http://schemas.openxmlformats.org/officeDocument/2006/relationships" xmlns:p="http://schemas.openxmlformats.org/presentationml/2006/main">
  <p:tag name="DVSHAPEID" val="54dHdjjY4cYGzrr7E6Aa7p"/>
</p:tagLst>
</file>

<file path=ppt/tags/tag21.xml><?xml version="1.0" encoding="utf-8"?>
<p:tagLst xmlns:a="http://schemas.openxmlformats.org/drawingml/2006/main" xmlns:r="http://schemas.openxmlformats.org/officeDocument/2006/relationships" xmlns:p="http://schemas.openxmlformats.org/presentationml/2006/main">
  <p:tag name="DVSHAPEID" val="R0y6bRfAQ50UfxeLBA3Kko"/>
</p:tagLst>
</file>

<file path=ppt/tags/tag210.xml><?xml version="1.0" encoding="utf-8"?>
<p:tagLst xmlns:a="http://schemas.openxmlformats.org/drawingml/2006/main" xmlns:r="http://schemas.openxmlformats.org/officeDocument/2006/relationships" xmlns:p="http://schemas.openxmlformats.org/presentationml/2006/main">
  <p:tag name="DVSHAPEID" val="q6r0LMKkwqM3sjBsXPA2bd"/>
</p:tagLst>
</file>

<file path=ppt/tags/tag211.xml><?xml version="1.0" encoding="utf-8"?>
<p:tagLst xmlns:a="http://schemas.openxmlformats.org/drawingml/2006/main" xmlns:r="http://schemas.openxmlformats.org/officeDocument/2006/relationships" xmlns:p="http://schemas.openxmlformats.org/presentationml/2006/main">
  <p:tag name="DVSHAPEID" val="XuMYOgk3iSeGD6gdywdKGx"/>
</p:tagLst>
</file>

<file path=ppt/tags/tag212.xml><?xml version="1.0" encoding="utf-8"?>
<p:tagLst xmlns:a="http://schemas.openxmlformats.org/drawingml/2006/main" xmlns:r="http://schemas.openxmlformats.org/officeDocument/2006/relationships" xmlns:p="http://schemas.openxmlformats.org/presentationml/2006/main">
  <p:tag name="DVSHAPEID" val="54dHdjjY4cYGzrr7E6Aa7p"/>
</p:tagLst>
</file>

<file path=ppt/tags/tag213.xml><?xml version="1.0" encoding="utf-8"?>
<p:tagLst xmlns:a="http://schemas.openxmlformats.org/drawingml/2006/main" xmlns:r="http://schemas.openxmlformats.org/officeDocument/2006/relationships" xmlns:p="http://schemas.openxmlformats.org/presentationml/2006/main">
  <p:tag name="DVSHAPEID" val="q6r0LMKkwqM3sjBsXPA2bd"/>
</p:tagLst>
</file>

<file path=ppt/tags/tag214.xml><?xml version="1.0" encoding="utf-8"?>
<p:tagLst xmlns:a="http://schemas.openxmlformats.org/drawingml/2006/main" xmlns:r="http://schemas.openxmlformats.org/officeDocument/2006/relationships" xmlns:p="http://schemas.openxmlformats.org/presentationml/2006/main">
  <p:tag name="DVSHAPEID" val="XuMYOgk3iSeGD6gdywdKGx"/>
</p:tagLst>
</file>

<file path=ppt/tags/tag215.xml><?xml version="1.0" encoding="utf-8"?>
<p:tagLst xmlns:a="http://schemas.openxmlformats.org/drawingml/2006/main" xmlns:r="http://schemas.openxmlformats.org/officeDocument/2006/relationships" xmlns:p="http://schemas.openxmlformats.org/presentationml/2006/main">
  <p:tag name="DVSHAPEID" val="54dHdjjY4cYGzrr7E6Aa7p"/>
</p:tagLst>
</file>

<file path=ppt/tags/tag216.xml><?xml version="1.0" encoding="utf-8"?>
<p:tagLst xmlns:a="http://schemas.openxmlformats.org/drawingml/2006/main" xmlns:r="http://schemas.openxmlformats.org/officeDocument/2006/relationships" xmlns:p="http://schemas.openxmlformats.org/presentationml/2006/main">
  <p:tag name="DVSHAPEID" val="q6r0LMKkwqM3sjBsXPA2bd"/>
</p:tagLst>
</file>

<file path=ppt/tags/tag217.xml><?xml version="1.0" encoding="utf-8"?>
<p:tagLst xmlns:a="http://schemas.openxmlformats.org/drawingml/2006/main" xmlns:r="http://schemas.openxmlformats.org/officeDocument/2006/relationships" xmlns:p="http://schemas.openxmlformats.org/presentationml/2006/main">
  <p:tag name="DVSHAPEID" val="XuMYOgk3iSeGD6gdywdKGx"/>
</p:tagLst>
</file>

<file path=ppt/tags/tag218.xml><?xml version="1.0" encoding="utf-8"?>
<p:tagLst xmlns:a="http://schemas.openxmlformats.org/drawingml/2006/main" xmlns:r="http://schemas.openxmlformats.org/officeDocument/2006/relationships" xmlns:p="http://schemas.openxmlformats.org/presentationml/2006/main">
  <p:tag name="DVSHAPEID" val="r3Scr6DZ0a6kINq13XJ3yM"/>
</p:tagLst>
</file>

<file path=ppt/tags/tag219.xml><?xml version="1.0" encoding="utf-8"?>
<p:tagLst xmlns:a="http://schemas.openxmlformats.org/drawingml/2006/main" xmlns:r="http://schemas.openxmlformats.org/officeDocument/2006/relationships" xmlns:p="http://schemas.openxmlformats.org/presentationml/2006/main">
  <p:tag name="DVSHAPEID" val="KFujVJwd4PIb7uT0j1S3MJ"/>
</p:tagLst>
</file>

<file path=ppt/tags/tag22.xml><?xml version="1.0" encoding="utf-8"?>
<p:tagLst xmlns:a="http://schemas.openxmlformats.org/drawingml/2006/main" xmlns:r="http://schemas.openxmlformats.org/officeDocument/2006/relationships" xmlns:p="http://schemas.openxmlformats.org/presentationml/2006/main">
  <p:tag name="DVSHAPEID" val="LzI5pFqW1WI2Wc6gaG2HHA"/>
</p:tagLst>
</file>

<file path=ppt/tags/tag220.xml><?xml version="1.0" encoding="utf-8"?>
<p:tagLst xmlns:a="http://schemas.openxmlformats.org/drawingml/2006/main" xmlns:r="http://schemas.openxmlformats.org/officeDocument/2006/relationships" xmlns:p="http://schemas.openxmlformats.org/presentationml/2006/main">
  <p:tag name="DVSHAPEID" val="yqw9BXd47zgEicI7bUtN6g"/>
</p:tagLst>
</file>

<file path=ppt/tags/tag221.xml><?xml version="1.0" encoding="utf-8"?>
<p:tagLst xmlns:a="http://schemas.openxmlformats.org/drawingml/2006/main" xmlns:r="http://schemas.openxmlformats.org/officeDocument/2006/relationships" xmlns:p="http://schemas.openxmlformats.org/presentationml/2006/main">
  <p:tag name="DVSHAPEID" val="BwFV72DIau0074NM8z00H8"/>
</p:tagLst>
</file>

<file path=ppt/tags/tag222.xml><?xml version="1.0" encoding="utf-8"?>
<p:tagLst xmlns:a="http://schemas.openxmlformats.org/drawingml/2006/main" xmlns:r="http://schemas.openxmlformats.org/officeDocument/2006/relationships" xmlns:p="http://schemas.openxmlformats.org/presentationml/2006/main">
  <p:tag name="DVSHAPEID" val="UtcGibQYAZDhOZuFPaqppL"/>
</p:tagLst>
</file>

<file path=ppt/tags/tag223.xml><?xml version="1.0" encoding="utf-8"?>
<p:tagLst xmlns:a="http://schemas.openxmlformats.org/drawingml/2006/main" xmlns:r="http://schemas.openxmlformats.org/officeDocument/2006/relationships" xmlns:p="http://schemas.openxmlformats.org/presentationml/2006/main">
  <p:tag name="DVSHAPEID" val="Dh5DkoMTM6ztCcJrKrSbU1"/>
</p:tagLst>
</file>

<file path=ppt/tags/tag224.xml><?xml version="1.0" encoding="utf-8"?>
<p:tagLst xmlns:a="http://schemas.openxmlformats.org/drawingml/2006/main" xmlns:r="http://schemas.openxmlformats.org/officeDocument/2006/relationships" xmlns:p="http://schemas.openxmlformats.org/presentationml/2006/main">
  <p:tag name="DVSHAPEID" val="nQgOisJPziJ8PUBFRrbGcx"/>
</p:tagLst>
</file>

<file path=ppt/tags/tag225.xml><?xml version="1.0" encoding="utf-8"?>
<p:tagLst xmlns:a="http://schemas.openxmlformats.org/drawingml/2006/main" xmlns:r="http://schemas.openxmlformats.org/officeDocument/2006/relationships" xmlns:p="http://schemas.openxmlformats.org/presentationml/2006/main">
  <p:tag name="DVSHAPEID" val="IlmhWoqYwdRCUfnv6jaXwg"/>
</p:tagLst>
</file>

<file path=ppt/tags/tag226.xml><?xml version="1.0" encoding="utf-8"?>
<p:tagLst xmlns:a="http://schemas.openxmlformats.org/drawingml/2006/main" xmlns:r="http://schemas.openxmlformats.org/officeDocument/2006/relationships" xmlns:p="http://schemas.openxmlformats.org/presentationml/2006/main">
  <p:tag name="DVSHAPEID" val="JtmPP4Aq0eOP7Vr0wlpALv"/>
</p:tagLst>
</file>

<file path=ppt/tags/tag227.xml><?xml version="1.0" encoding="utf-8"?>
<p:tagLst xmlns:a="http://schemas.openxmlformats.org/drawingml/2006/main" xmlns:r="http://schemas.openxmlformats.org/officeDocument/2006/relationships" xmlns:p="http://schemas.openxmlformats.org/presentationml/2006/main">
  <p:tag name="DVSHAPEID" val="hcZmilkSvf0rBTU6ylo6dC"/>
</p:tagLst>
</file>

<file path=ppt/tags/tag228.xml><?xml version="1.0" encoding="utf-8"?>
<p:tagLst xmlns:a="http://schemas.openxmlformats.org/drawingml/2006/main" xmlns:r="http://schemas.openxmlformats.org/officeDocument/2006/relationships" xmlns:p="http://schemas.openxmlformats.org/presentationml/2006/main">
  <p:tag name="DVSHAPEID" val="N47s46NPyWveb9PtMe68Iz"/>
</p:tagLst>
</file>

<file path=ppt/tags/tag229.xml><?xml version="1.0" encoding="utf-8"?>
<p:tagLst xmlns:a="http://schemas.openxmlformats.org/drawingml/2006/main" xmlns:r="http://schemas.openxmlformats.org/officeDocument/2006/relationships" xmlns:p="http://schemas.openxmlformats.org/presentationml/2006/main">
  <p:tag name="DVSHAPEID" val="yqw9BXd47zgEicI7bUtN6g"/>
</p:tagLst>
</file>

<file path=ppt/tags/tag23.xml><?xml version="1.0" encoding="utf-8"?>
<p:tagLst xmlns:a="http://schemas.openxmlformats.org/drawingml/2006/main" xmlns:r="http://schemas.openxmlformats.org/officeDocument/2006/relationships" xmlns:p="http://schemas.openxmlformats.org/presentationml/2006/main">
  <p:tag name="DVSHAPEID" val="u50lGv6AekMseYn6rAaU44"/>
</p:tagLst>
</file>

<file path=ppt/tags/tag230.xml><?xml version="1.0" encoding="utf-8"?>
<p:tagLst xmlns:a="http://schemas.openxmlformats.org/drawingml/2006/main" xmlns:r="http://schemas.openxmlformats.org/officeDocument/2006/relationships" xmlns:p="http://schemas.openxmlformats.org/presentationml/2006/main">
  <p:tag name="DVSHAPEID" val="BwFV72DIau0074NM8z00H8"/>
</p:tagLst>
</file>

<file path=ppt/tags/tag231.xml><?xml version="1.0" encoding="utf-8"?>
<p:tagLst xmlns:a="http://schemas.openxmlformats.org/drawingml/2006/main" xmlns:r="http://schemas.openxmlformats.org/officeDocument/2006/relationships" xmlns:p="http://schemas.openxmlformats.org/presentationml/2006/main">
  <p:tag name="DVSHAPEID" val="UtcGibQYAZDhOZuFPaqppL"/>
</p:tagLst>
</file>

<file path=ppt/tags/tag232.xml><?xml version="1.0" encoding="utf-8"?>
<p:tagLst xmlns:a="http://schemas.openxmlformats.org/drawingml/2006/main" xmlns:r="http://schemas.openxmlformats.org/officeDocument/2006/relationships" xmlns:p="http://schemas.openxmlformats.org/presentationml/2006/main">
  <p:tag name="DVSHAPEID" val="yqw9BXd47zgEicI7bUtN6g"/>
</p:tagLst>
</file>

<file path=ppt/tags/tag233.xml><?xml version="1.0" encoding="utf-8"?>
<p:tagLst xmlns:a="http://schemas.openxmlformats.org/drawingml/2006/main" xmlns:r="http://schemas.openxmlformats.org/officeDocument/2006/relationships" xmlns:p="http://schemas.openxmlformats.org/presentationml/2006/main">
  <p:tag name="DVSHAPEID" val="BwFV72DIau0074NM8z00H8"/>
</p:tagLst>
</file>

<file path=ppt/tags/tag234.xml><?xml version="1.0" encoding="utf-8"?>
<p:tagLst xmlns:a="http://schemas.openxmlformats.org/drawingml/2006/main" xmlns:r="http://schemas.openxmlformats.org/officeDocument/2006/relationships" xmlns:p="http://schemas.openxmlformats.org/presentationml/2006/main">
  <p:tag name="DVSHAPEID" val="UtcGibQYAZDhOZuFPaqppL"/>
</p:tagLst>
</file>

<file path=ppt/tags/tag235.xml><?xml version="1.0" encoding="utf-8"?>
<p:tagLst xmlns:a="http://schemas.openxmlformats.org/drawingml/2006/main" xmlns:r="http://schemas.openxmlformats.org/officeDocument/2006/relationships" xmlns:p="http://schemas.openxmlformats.org/presentationml/2006/main">
  <p:tag name="DVSHAPEID" val="yqw9BXd47zgEicI7bUtN6g"/>
</p:tagLst>
</file>

<file path=ppt/tags/tag236.xml><?xml version="1.0" encoding="utf-8"?>
<p:tagLst xmlns:a="http://schemas.openxmlformats.org/drawingml/2006/main" xmlns:r="http://schemas.openxmlformats.org/officeDocument/2006/relationships" xmlns:p="http://schemas.openxmlformats.org/presentationml/2006/main">
  <p:tag name="DVSHAPEID" val="BwFV72DIau0074NM8z00H8"/>
</p:tagLst>
</file>

<file path=ppt/tags/tag237.xml><?xml version="1.0" encoding="utf-8"?>
<p:tagLst xmlns:a="http://schemas.openxmlformats.org/drawingml/2006/main" xmlns:r="http://schemas.openxmlformats.org/officeDocument/2006/relationships" xmlns:p="http://schemas.openxmlformats.org/presentationml/2006/main">
  <p:tag name="DVSHAPEID" val="UtcGibQYAZDhOZuFPaqppL"/>
</p:tagLst>
</file>

<file path=ppt/tags/tag238.xml><?xml version="1.0" encoding="utf-8"?>
<p:tagLst xmlns:a="http://schemas.openxmlformats.org/drawingml/2006/main" xmlns:r="http://schemas.openxmlformats.org/officeDocument/2006/relationships" xmlns:p="http://schemas.openxmlformats.org/presentationml/2006/main">
  <p:tag name="DVSHAPEID" val="yqw9BXd47zgEicI7bUtN6g"/>
</p:tagLst>
</file>

<file path=ppt/tags/tag239.xml><?xml version="1.0" encoding="utf-8"?>
<p:tagLst xmlns:a="http://schemas.openxmlformats.org/drawingml/2006/main" xmlns:r="http://schemas.openxmlformats.org/officeDocument/2006/relationships" xmlns:p="http://schemas.openxmlformats.org/presentationml/2006/main">
  <p:tag name="DVSHAPEID" val="BwFV72DIau0074NM8z00H8"/>
</p:tagLst>
</file>

<file path=ppt/tags/tag24.xml><?xml version="1.0" encoding="utf-8"?>
<p:tagLst xmlns:a="http://schemas.openxmlformats.org/drawingml/2006/main" xmlns:r="http://schemas.openxmlformats.org/officeDocument/2006/relationships" xmlns:p="http://schemas.openxmlformats.org/presentationml/2006/main">
  <p:tag name="DVSHAPEID" val="R0y6bRfAQ50UfxeLBA3Kko"/>
</p:tagLst>
</file>

<file path=ppt/tags/tag240.xml><?xml version="1.0" encoding="utf-8"?>
<p:tagLst xmlns:a="http://schemas.openxmlformats.org/drawingml/2006/main" xmlns:r="http://schemas.openxmlformats.org/officeDocument/2006/relationships" xmlns:p="http://schemas.openxmlformats.org/presentationml/2006/main">
  <p:tag name="DVSHAPEID" val="UtcGibQYAZDhOZuFPaqppL"/>
</p:tagLst>
</file>

<file path=ppt/tags/tag241.xml><?xml version="1.0" encoding="utf-8"?>
<p:tagLst xmlns:a="http://schemas.openxmlformats.org/drawingml/2006/main" xmlns:r="http://schemas.openxmlformats.org/officeDocument/2006/relationships" xmlns:p="http://schemas.openxmlformats.org/presentationml/2006/main">
  <p:tag name="DVSHAPEID" val="yqw9BXd47zgEicI7bUtN6g"/>
</p:tagLst>
</file>

<file path=ppt/tags/tag242.xml><?xml version="1.0" encoding="utf-8"?>
<p:tagLst xmlns:a="http://schemas.openxmlformats.org/drawingml/2006/main" xmlns:r="http://schemas.openxmlformats.org/officeDocument/2006/relationships" xmlns:p="http://schemas.openxmlformats.org/presentationml/2006/main">
  <p:tag name="DVSHAPEID" val="BwFV72DIau0074NM8z00H8"/>
</p:tagLst>
</file>

<file path=ppt/tags/tag243.xml><?xml version="1.0" encoding="utf-8"?>
<p:tagLst xmlns:a="http://schemas.openxmlformats.org/drawingml/2006/main" xmlns:r="http://schemas.openxmlformats.org/officeDocument/2006/relationships" xmlns:p="http://schemas.openxmlformats.org/presentationml/2006/main">
  <p:tag name="DVSHAPEID" val="UtcGibQYAZDhOZuFPaqppL"/>
</p:tagLst>
</file>

<file path=ppt/tags/tag244.xml><?xml version="1.0" encoding="utf-8"?>
<p:tagLst xmlns:a="http://schemas.openxmlformats.org/drawingml/2006/main" xmlns:r="http://schemas.openxmlformats.org/officeDocument/2006/relationships" xmlns:p="http://schemas.openxmlformats.org/presentationml/2006/main">
  <p:tag name="DVSHAPEID" val="yqw9BXd47zgEicI7bUtN6g"/>
</p:tagLst>
</file>

<file path=ppt/tags/tag245.xml><?xml version="1.0" encoding="utf-8"?>
<p:tagLst xmlns:a="http://schemas.openxmlformats.org/drawingml/2006/main" xmlns:r="http://schemas.openxmlformats.org/officeDocument/2006/relationships" xmlns:p="http://schemas.openxmlformats.org/presentationml/2006/main">
  <p:tag name="DVSHAPEID" val="BwFV72DIau0074NM8z00H8"/>
</p:tagLst>
</file>

<file path=ppt/tags/tag246.xml><?xml version="1.0" encoding="utf-8"?>
<p:tagLst xmlns:a="http://schemas.openxmlformats.org/drawingml/2006/main" xmlns:r="http://schemas.openxmlformats.org/officeDocument/2006/relationships" xmlns:p="http://schemas.openxmlformats.org/presentationml/2006/main">
  <p:tag name="DVSHAPEID" val="UtcGibQYAZDhOZuFPaqppL"/>
</p:tagLst>
</file>

<file path=ppt/tags/tag247.xml><?xml version="1.0" encoding="utf-8"?>
<p:tagLst xmlns:a="http://schemas.openxmlformats.org/drawingml/2006/main" xmlns:r="http://schemas.openxmlformats.org/officeDocument/2006/relationships" xmlns:p="http://schemas.openxmlformats.org/presentationml/2006/main">
  <p:tag name="DVSHAPEID" val="yqw9BXd47zgEicI7bUtN6g"/>
</p:tagLst>
</file>

<file path=ppt/tags/tag248.xml><?xml version="1.0" encoding="utf-8"?>
<p:tagLst xmlns:a="http://schemas.openxmlformats.org/drawingml/2006/main" xmlns:r="http://schemas.openxmlformats.org/officeDocument/2006/relationships" xmlns:p="http://schemas.openxmlformats.org/presentationml/2006/main">
  <p:tag name="DVSHAPEID" val="BwFV72DIau0074NM8z00H8"/>
</p:tagLst>
</file>

<file path=ppt/tags/tag249.xml><?xml version="1.0" encoding="utf-8"?>
<p:tagLst xmlns:a="http://schemas.openxmlformats.org/drawingml/2006/main" xmlns:r="http://schemas.openxmlformats.org/officeDocument/2006/relationships" xmlns:p="http://schemas.openxmlformats.org/presentationml/2006/main">
  <p:tag name="DVSHAPEID" val="UtcGibQYAZDhOZuFPaqppL"/>
</p:tagLst>
</file>

<file path=ppt/tags/tag25.xml><?xml version="1.0" encoding="utf-8"?>
<p:tagLst xmlns:a="http://schemas.openxmlformats.org/drawingml/2006/main" xmlns:r="http://schemas.openxmlformats.org/officeDocument/2006/relationships" xmlns:p="http://schemas.openxmlformats.org/presentationml/2006/main">
  <p:tag name="DVSHAPEID" val="LzI5pFqW1WI2Wc6gaG2HHA"/>
</p:tagLst>
</file>

<file path=ppt/tags/tag250.xml><?xml version="1.0" encoding="utf-8"?>
<p:tagLst xmlns:a="http://schemas.openxmlformats.org/drawingml/2006/main" xmlns:r="http://schemas.openxmlformats.org/officeDocument/2006/relationships" xmlns:p="http://schemas.openxmlformats.org/presentationml/2006/main">
  <p:tag name="DVSHAPEID" val="yqw9BXd47zgEicI7bUtN6g"/>
</p:tagLst>
</file>

<file path=ppt/tags/tag251.xml><?xml version="1.0" encoding="utf-8"?>
<p:tagLst xmlns:a="http://schemas.openxmlformats.org/drawingml/2006/main" xmlns:r="http://schemas.openxmlformats.org/officeDocument/2006/relationships" xmlns:p="http://schemas.openxmlformats.org/presentationml/2006/main">
  <p:tag name="DVSHAPEID" val="BwFV72DIau0074NM8z00H8"/>
</p:tagLst>
</file>

<file path=ppt/tags/tag252.xml><?xml version="1.0" encoding="utf-8"?>
<p:tagLst xmlns:a="http://schemas.openxmlformats.org/drawingml/2006/main" xmlns:r="http://schemas.openxmlformats.org/officeDocument/2006/relationships" xmlns:p="http://schemas.openxmlformats.org/presentationml/2006/main">
  <p:tag name="DVSHAPEID" val="UtcGibQYAZDhOZuFPaqppL"/>
</p:tagLst>
</file>

<file path=ppt/tags/tag253.xml><?xml version="1.0" encoding="utf-8"?>
<p:tagLst xmlns:a="http://schemas.openxmlformats.org/drawingml/2006/main" xmlns:r="http://schemas.openxmlformats.org/officeDocument/2006/relationships" xmlns:p="http://schemas.openxmlformats.org/presentationml/2006/main">
  <p:tag name="DVSHAPEID" val="yqw9BXd47zgEicI7bUtN6g"/>
</p:tagLst>
</file>

<file path=ppt/tags/tag254.xml><?xml version="1.0" encoding="utf-8"?>
<p:tagLst xmlns:a="http://schemas.openxmlformats.org/drawingml/2006/main" xmlns:r="http://schemas.openxmlformats.org/officeDocument/2006/relationships" xmlns:p="http://schemas.openxmlformats.org/presentationml/2006/main">
  <p:tag name="DVSHAPEID" val="BwFV72DIau0074NM8z00H8"/>
</p:tagLst>
</file>

<file path=ppt/tags/tag255.xml><?xml version="1.0" encoding="utf-8"?>
<p:tagLst xmlns:a="http://schemas.openxmlformats.org/drawingml/2006/main" xmlns:r="http://schemas.openxmlformats.org/officeDocument/2006/relationships" xmlns:p="http://schemas.openxmlformats.org/presentationml/2006/main">
  <p:tag name="DVSHAPEID" val="UtcGibQYAZDhOZuFPaqppL"/>
</p:tagLst>
</file>

<file path=ppt/tags/tag256.xml><?xml version="1.0" encoding="utf-8"?>
<p:tagLst xmlns:a="http://schemas.openxmlformats.org/drawingml/2006/main" xmlns:r="http://schemas.openxmlformats.org/officeDocument/2006/relationships" xmlns:p="http://schemas.openxmlformats.org/presentationml/2006/main">
  <p:tag name="DVSHAPEID" val="yqw9BXd47zgEicI7bUtN6g"/>
</p:tagLst>
</file>

<file path=ppt/tags/tag257.xml><?xml version="1.0" encoding="utf-8"?>
<p:tagLst xmlns:a="http://schemas.openxmlformats.org/drawingml/2006/main" xmlns:r="http://schemas.openxmlformats.org/officeDocument/2006/relationships" xmlns:p="http://schemas.openxmlformats.org/presentationml/2006/main">
  <p:tag name="DVSHAPEID" val="BwFV72DIau0074NM8z00H8"/>
</p:tagLst>
</file>

<file path=ppt/tags/tag258.xml><?xml version="1.0" encoding="utf-8"?>
<p:tagLst xmlns:a="http://schemas.openxmlformats.org/drawingml/2006/main" xmlns:r="http://schemas.openxmlformats.org/officeDocument/2006/relationships" xmlns:p="http://schemas.openxmlformats.org/presentationml/2006/main">
  <p:tag name="DVSHAPEID" val="UtcGibQYAZDhOZuFPaqppL"/>
</p:tagLst>
</file>

<file path=ppt/tags/tag259.xml><?xml version="1.0" encoding="utf-8"?>
<p:tagLst xmlns:a="http://schemas.openxmlformats.org/drawingml/2006/main" xmlns:r="http://schemas.openxmlformats.org/officeDocument/2006/relationships" xmlns:p="http://schemas.openxmlformats.org/presentationml/2006/main">
  <p:tag name="DVSHAPEID" val="yqw9BXd47zgEicI7bUtN6g"/>
</p:tagLst>
</file>

<file path=ppt/tags/tag26.xml><?xml version="1.0" encoding="utf-8"?>
<p:tagLst xmlns:a="http://schemas.openxmlformats.org/drawingml/2006/main" xmlns:r="http://schemas.openxmlformats.org/officeDocument/2006/relationships" xmlns:p="http://schemas.openxmlformats.org/presentationml/2006/main">
  <p:tag name="DVSHAPEID" val="u50lGv6AekMseYn6rAaU44"/>
</p:tagLst>
</file>

<file path=ppt/tags/tag260.xml><?xml version="1.0" encoding="utf-8"?>
<p:tagLst xmlns:a="http://schemas.openxmlformats.org/drawingml/2006/main" xmlns:r="http://schemas.openxmlformats.org/officeDocument/2006/relationships" xmlns:p="http://schemas.openxmlformats.org/presentationml/2006/main">
  <p:tag name="DVSHAPEID" val="BwFV72DIau0074NM8z00H8"/>
</p:tagLst>
</file>

<file path=ppt/tags/tag261.xml><?xml version="1.0" encoding="utf-8"?>
<p:tagLst xmlns:a="http://schemas.openxmlformats.org/drawingml/2006/main" xmlns:r="http://schemas.openxmlformats.org/officeDocument/2006/relationships" xmlns:p="http://schemas.openxmlformats.org/presentationml/2006/main">
  <p:tag name="DVSHAPEID" val="UtcGibQYAZDhOZuFPaqppL"/>
</p:tagLst>
</file>

<file path=ppt/tags/tag262.xml><?xml version="1.0" encoding="utf-8"?>
<p:tagLst xmlns:a="http://schemas.openxmlformats.org/drawingml/2006/main" xmlns:r="http://schemas.openxmlformats.org/officeDocument/2006/relationships" xmlns:p="http://schemas.openxmlformats.org/presentationml/2006/main">
  <p:tag name="DVSHAPEID" val="PGjy5pM3cFiFpUfQhd4GH4"/>
</p:tagLst>
</file>

<file path=ppt/tags/tag263.xml><?xml version="1.0" encoding="utf-8"?>
<p:tagLst xmlns:a="http://schemas.openxmlformats.org/drawingml/2006/main" xmlns:r="http://schemas.openxmlformats.org/officeDocument/2006/relationships" xmlns:p="http://schemas.openxmlformats.org/presentationml/2006/main">
  <p:tag name="DVSHAPEID" val="VnHKh4z9Z5Tefq8v1o2uJQ"/>
</p:tagLst>
</file>

<file path=ppt/tags/tag264.xml><?xml version="1.0" encoding="utf-8"?>
<p:tagLst xmlns:a="http://schemas.openxmlformats.org/drawingml/2006/main" xmlns:r="http://schemas.openxmlformats.org/officeDocument/2006/relationships" xmlns:p="http://schemas.openxmlformats.org/presentationml/2006/main">
  <p:tag name="DVSHAPEID" val="VwKUeWWS31SKKWQk8It2Fc"/>
</p:tagLst>
</file>

<file path=ppt/tags/tag265.xml><?xml version="1.0" encoding="utf-8"?>
<p:tagLst xmlns:a="http://schemas.openxmlformats.org/drawingml/2006/main" xmlns:r="http://schemas.openxmlformats.org/officeDocument/2006/relationships" xmlns:p="http://schemas.openxmlformats.org/presentationml/2006/main">
  <p:tag name="DVSHAPEID" val="qvFANepD1ndGlorgQzn9uS"/>
</p:tagLst>
</file>

<file path=ppt/tags/tag266.xml><?xml version="1.0" encoding="utf-8"?>
<p:tagLst xmlns:a="http://schemas.openxmlformats.org/drawingml/2006/main" xmlns:r="http://schemas.openxmlformats.org/officeDocument/2006/relationships" xmlns:p="http://schemas.openxmlformats.org/presentationml/2006/main">
  <p:tag name="DVSHAPEID" val="tiIyWQDMvgnAo9DtqWK86m"/>
</p:tagLst>
</file>

<file path=ppt/tags/tag267.xml><?xml version="1.0" encoding="utf-8"?>
<p:tagLst xmlns:a="http://schemas.openxmlformats.org/drawingml/2006/main" xmlns:r="http://schemas.openxmlformats.org/officeDocument/2006/relationships" xmlns:p="http://schemas.openxmlformats.org/presentationml/2006/main">
  <p:tag name="NAME" val="McK Disclaimer"/>
  <p:tag name="RESIZE" val="Yes"/>
  <p:tag name="LLEFT" val=" 210.125"/>
  <p:tag name="LTOP" val=" 469.875"/>
</p:tagLst>
</file>

<file path=ppt/tags/tag268.xml><?xml version="1.0" encoding="utf-8"?>
<p:tagLst xmlns:a="http://schemas.openxmlformats.org/drawingml/2006/main" xmlns:r="http://schemas.openxmlformats.org/officeDocument/2006/relationships" xmlns:p="http://schemas.openxmlformats.org/presentationml/2006/main">
  <p:tag name="DVSHAPEID" val="LaFOHLcGEcl5ra0mQCc61R"/>
</p:tagLst>
</file>

<file path=ppt/tags/tag269.xml><?xml version="1.0" encoding="utf-8"?>
<p:tagLst xmlns:a="http://schemas.openxmlformats.org/drawingml/2006/main" xmlns:r="http://schemas.openxmlformats.org/officeDocument/2006/relationships" xmlns:p="http://schemas.openxmlformats.org/presentationml/2006/main">
  <p:tag name="DVSHAPEID" val="mvFbFGfj0HaILzfpebGnnF"/>
</p:tagLst>
</file>

<file path=ppt/tags/tag27.xml><?xml version="1.0" encoding="utf-8"?>
<p:tagLst xmlns:a="http://schemas.openxmlformats.org/drawingml/2006/main" xmlns:r="http://schemas.openxmlformats.org/officeDocument/2006/relationships" xmlns:p="http://schemas.openxmlformats.org/presentationml/2006/main">
  <p:tag name="DVSHAPEID" val="R0y6bRfAQ50UfxeLBA3Kko"/>
</p:tagLst>
</file>

<file path=ppt/tags/tag270.xml><?xml version="1.0" encoding="utf-8"?>
<p:tagLst xmlns:a="http://schemas.openxmlformats.org/drawingml/2006/main" xmlns:r="http://schemas.openxmlformats.org/officeDocument/2006/relationships" xmlns:p="http://schemas.openxmlformats.org/presentationml/2006/main">
  <p:tag name="DVSHAPEID" val="pFvFkLSQPybTO98v6wqkbD"/>
</p:tagLst>
</file>

<file path=ppt/tags/tag271.xml><?xml version="1.0" encoding="utf-8"?>
<p:tagLst xmlns:a="http://schemas.openxmlformats.org/drawingml/2006/main" xmlns:r="http://schemas.openxmlformats.org/officeDocument/2006/relationships" xmlns:p="http://schemas.openxmlformats.org/presentationml/2006/main">
  <p:tag name="DVSHAPEID" val="UIpq7qo1qEuG6ZGZmur9RC"/>
</p:tagLst>
</file>

<file path=ppt/tags/tag272.xml><?xml version="1.0" encoding="utf-8"?>
<p:tagLst xmlns:a="http://schemas.openxmlformats.org/drawingml/2006/main" xmlns:r="http://schemas.openxmlformats.org/officeDocument/2006/relationships" xmlns:p="http://schemas.openxmlformats.org/presentationml/2006/main">
  <p:tag name="DVSHAPEID" val="xRL5hI49W2tLLMfTDssO7w"/>
</p:tagLst>
</file>

<file path=ppt/tags/tag273.xml><?xml version="1.0" encoding="utf-8"?>
<p:tagLst xmlns:a="http://schemas.openxmlformats.org/drawingml/2006/main" xmlns:r="http://schemas.openxmlformats.org/officeDocument/2006/relationships" xmlns:p="http://schemas.openxmlformats.org/presentationml/2006/main">
  <p:tag name="DVSHAPEID" val="pFvFkLSQPybTO98v6wqkbD"/>
</p:tagLst>
</file>

<file path=ppt/tags/tag274.xml><?xml version="1.0" encoding="utf-8"?>
<p:tagLst xmlns:a="http://schemas.openxmlformats.org/drawingml/2006/main" xmlns:r="http://schemas.openxmlformats.org/officeDocument/2006/relationships" xmlns:p="http://schemas.openxmlformats.org/presentationml/2006/main">
  <p:tag name="DVSHAPEID" val="UIpq7qo1qEuG6ZGZmur9RC"/>
</p:tagLst>
</file>

<file path=ppt/tags/tag275.xml><?xml version="1.0" encoding="utf-8"?>
<p:tagLst xmlns:a="http://schemas.openxmlformats.org/drawingml/2006/main" xmlns:r="http://schemas.openxmlformats.org/officeDocument/2006/relationships" xmlns:p="http://schemas.openxmlformats.org/presentationml/2006/main">
  <p:tag name="DVSHAPEID" val="xRL5hI49W2tLLMfTDssO7w"/>
</p:tagLst>
</file>

<file path=ppt/tags/tag276.xml><?xml version="1.0" encoding="utf-8"?>
<p:tagLst xmlns:a="http://schemas.openxmlformats.org/drawingml/2006/main" xmlns:r="http://schemas.openxmlformats.org/officeDocument/2006/relationships" xmlns:p="http://schemas.openxmlformats.org/presentationml/2006/main">
  <p:tag name="DVSHAPEID" val="p739P7aVS1MhayF19FXhHr"/>
</p:tagLst>
</file>

<file path=ppt/tags/tag277.xml><?xml version="1.0" encoding="utf-8"?>
<p:tagLst xmlns:a="http://schemas.openxmlformats.org/drawingml/2006/main" xmlns:r="http://schemas.openxmlformats.org/officeDocument/2006/relationships" xmlns:p="http://schemas.openxmlformats.org/presentationml/2006/main">
  <p:tag name="DVSHAPEID" val="dkeTJsQZH3u1sD27TXZ19r"/>
</p:tagLst>
</file>

<file path=ppt/tags/tag278.xml><?xml version="1.0" encoding="utf-8"?>
<p:tagLst xmlns:a="http://schemas.openxmlformats.org/drawingml/2006/main" xmlns:r="http://schemas.openxmlformats.org/officeDocument/2006/relationships" xmlns:p="http://schemas.openxmlformats.org/presentationml/2006/main">
  <p:tag name="DVSHAPEID" val="D8g70wsGDsKKYqVs9p41l8"/>
</p:tagLst>
</file>

<file path=ppt/tags/tag279.xml><?xml version="1.0" encoding="utf-8"?>
<p:tagLst xmlns:a="http://schemas.openxmlformats.org/drawingml/2006/main" xmlns:r="http://schemas.openxmlformats.org/officeDocument/2006/relationships" xmlns:p="http://schemas.openxmlformats.org/presentationml/2006/main">
  <p:tag name="DVSHAPEID" val="a1OPMExDhob6FzhOP6kPDU"/>
</p:tagLst>
</file>

<file path=ppt/tags/tag28.xml><?xml version="1.0" encoding="utf-8"?>
<p:tagLst xmlns:a="http://schemas.openxmlformats.org/drawingml/2006/main" xmlns:r="http://schemas.openxmlformats.org/officeDocument/2006/relationships" xmlns:p="http://schemas.openxmlformats.org/presentationml/2006/main">
  <p:tag name="DVSHAPEID" val="LzI5pFqW1WI2Wc6gaG2HHA"/>
</p:tagLst>
</file>

<file path=ppt/tags/tag280.xml><?xml version="1.0" encoding="utf-8"?>
<p:tagLst xmlns:a="http://schemas.openxmlformats.org/drawingml/2006/main" xmlns:r="http://schemas.openxmlformats.org/officeDocument/2006/relationships" xmlns:p="http://schemas.openxmlformats.org/presentationml/2006/main">
  <p:tag name="DVSHAPEID" val="5aC3vEnvGDJu4krbNrL5nv"/>
</p:tagLst>
</file>

<file path=ppt/tags/tag281.xml><?xml version="1.0" encoding="utf-8"?>
<p:tagLst xmlns:a="http://schemas.openxmlformats.org/drawingml/2006/main" xmlns:r="http://schemas.openxmlformats.org/officeDocument/2006/relationships" xmlns:p="http://schemas.openxmlformats.org/presentationml/2006/main">
  <p:tag name="DVSHAPEID" val="0I39waGy9e0sLBJ7QUAbPS"/>
</p:tagLst>
</file>

<file path=ppt/tags/tag282.xml><?xml version="1.0" encoding="utf-8"?>
<p:tagLst xmlns:a="http://schemas.openxmlformats.org/drawingml/2006/main" xmlns:r="http://schemas.openxmlformats.org/officeDocument/2006/relationships" xmlns:p="http://schemas.openxmlformats.org/presentationml/2006/main">
  <p:tag name="DVSHAPEID" val="JaqP7tMnmHo0csKhv7NkLx"/>
</p:tagLst>
</file>

<file path=ppt/tags/tag283.xml><?xml version="1.0" encoding="utf-8"?>
<p:tagLst xmlns:a="http://schemas.openxmlformats.org/drawingml/2006/main" xmlns:r="http://schemas.openxmlformats.org/officeDocument/2006/relationships" xmlns:p="http://schemas.openxmlformats.org/presentationml/2006/main">
  <p:tag name="DVSHAPEID" val="V1HCiUa4mIsKTppBx747PY"/>
</p:tagLst>
</file>

<file path=ppt/tags/tag284.xml><?xml version="1.0" encoding="utf-8"?>
<p:tagLst xmlns:a="http://schemas.openxmlformats.org/drawingml/2006/main" xmlns:r="http://schemas.openxmlformats.org/officeDocument/2006/relationships" xmlns:p="http://schemas.openxmlformats.org/presentationml/2006/main">
  <p:tag name="DVSHAPEID" val="LH90t2WcUxE3DH18Ul4itk"/>
</p:tagLst>
</file>

<file path=ppt/tags/tag285.xml><?xml version="1.0" encoding="utf-8"?>
<p:tagLst xmlns:a="http://schemas.openxmlformats.org/drawingml/2006/main" xmlns:r="http://schemas.openxmlformats.org/officeDocument/2006/relationships" xmlns:p="http://schemas.openxmlformats.org/presentationml/2006/main">
  <p:tag name="DVSHAPEID" val="ti6C2uqNsBVOGSbQqwJ2Ja"/>
</p:tagLst>
</file>

<file path=ppt/tags/tag286.xml><?xml version="1.0" encoding="utf-8"?>
<p:tagLst xmlns:a="http://schemas.openxmlformats.org/drawingml/2006/main" xmlns:r="http://schemas.openxmlformats.org/officeDocument/2006/relationships" xmlns:p="http://schemas.openxmlformats.org/presentationml/2006/main">
  <p:tag name="DVSHAPEID" val="yfEjWzwhhC6g53Jwlry5TP"/>
</p:tagLst>
</file>

<file path=ppt/tags/tag287.xml><?xml version="1.0" encoding="utf-8"?>
<p:tagLst xmlns:a="http://schemas.openxmlformats.org/drawingml/2006/main" xmlns:r="http://schemas.openxmlformats.org/officeDocument/2006/relationships" xmlns:p="http://schemas.openxmlformats.org/presentationml/2006/main">
  <p:tag name="DVSHAPEID" val="QUR26JEDP53GgMvD7k1h9Z"/>
</p:tagLst>
</file>

<file path=ppt/tags/tag288.xml><?xml version="1.0" encoding="utf-8"?>
<p:tagLst xmlns:a="http://schemas.openxmlformats.org/drawingml/2006/main" xmlns:r="http://schemas.openxmlformats.org/officeDocument/2006/relationships" xmlns:p="http://schemas.openxmlformats.org/presentationml/2006/main">
  <p:tag name="DVSHAPEID" val="7wnLadRfEwccxmTAf4wbPX"/>
</p:tagLst>
</file>

<file path=ppt/tags/tag289.xml><?xml version="1.0" encoding="utf-8"?>
<p:tagLst xmlns:a="http://schemas.openxmlformats.org/drawingml/2006/main" xmlns:r="http://schemas.openxmlformats.org/officeDocument/2006/relationships" xmlns:p="http://schemas.openxmlformats.org/presentationml/2006/main">
  <p:tag name="DVSHAPEID" val="4x1lE2AgMNk1igzfx6mOX9"/>
</p:tagLst>
</file>

<file path=ppt/tags/tag29.xml><?xml version="1.0" encoding="utf-8"?>
<p:tagLst xmlns:a="http://schemas.openxmlformats.org/drawingml/2006/main" xmlns:r="http://schemas.openxmlformats.org/officeDocument/2006/relationships" xmlns:p="http://schemas.openxmlformats.org/presentationml/2006/main">
  <p:tag name="DVSHAPEID" val="u50lGv6AekMseYn6rAaU44"/>
</p:tagLst>
</file>

<file path=ppt/tags/tag290.xml><?xml version="1.0" encoding="utf-8"?>
<p:tagLst xmlns:a="http://schemas.openxmlformats.org/drawingml/2006/main" xmlns:r="http://schemas.openxmlformats.org/officeDocument/2006/relationships" xmlns:p="http://schemas.openxmlformats.org/presentationml/2006/main">
  <p:tag name="DVSHAPEID" val="H8PJuIxx9ypfD3NTB7f3Ej"/>
</p:tagLst>
</file>

<file path=ppt/tags/tag291.xml><?xml version="1.0" encoding="utf-8"?>
<p:tagLst xmlns:a="http://schemas.openxmlformats.org/drawingml/2006/main" xmlns:r="http://schemas.openxmlformats.org/officeDocument/2006/relationships" xmlns:p="http://schemas.openxmlformats.org/presentationml/2006/main">
  <p:tag name="DVSHAPEID" val="9wXf2NiFfK51OWNhvOShSr"/>
</p:tagLst>
</file>

<file path=ppt/tags/tag292.xml><?xml version="1.0" encoding="utf-8"?>
<p:tagLst xmlns:a="http://schemas.openxmlformats.org/drawingml/2006/main" xmlns:r="http://schemas.openxmlformats.org/officeDocument/2006/relationships" xmlns:p="http://schemas.openxmlformats.org/presentationml/2006/main">
  <p:tag name="DVSHAPEID" val="PqXvuf782n7Rtft6w3pi4P"/>
</p:tagLst>
</file>

<file path=ppt/tags/tag293.xml><?xml version="1.0" encoding="utf-8"?>
<p:tagLst xmlns:a="http://schemas.openxmlformats.org/drawingml/2006/main" xmlns:r="http://schemas.openxmlformats.org/officeDocument/2006/relationships" xmlns:p="http://schemas.openxmlformats.org/presentationml/2006/main">
  <p:tag name="DVSHAPEID" val="XgisRnUzc6DkNOTBPmj2k3"/>
</p:tagLst>
</file>

<file path=ppt/tags/tag294.xml><?xml version="1.0" encoding="utf-8"?>
<p:tagLst xmlns:a="http://schemas.openxmlformats.org/drawingml/2006/main" xmlns:r="http://schemas.openxmlformats.org/officeDocument/2006/relationships" xmlns:p="http://schemas.openxmlformats.org/presentationml/2006/main">
  <p:tag name="DVSHAPEID" val="YtCHeCiNRQOXUIUVnH4TkJ"/>
</p:tagLst>
</file>

<file path=ppt/tags/tag295.xml><?xml version="1.0" encoding="utf-8"?>
<p:tagLst xmlns:a="http://schemas.openxmlformats.org/drawingml/2006/main" xmlns:r="http://schemas.openxmlformats.org/officeDocument/2006/relationships" xmlns:p="http://schemas.openxmlformats.org/presentationml/2006/main">
  <p:tag name="DVSHAPEID" val="M862Z1MZhGhLmKh1eeGUbE"/>
</p:tagLst>
</file>

<file path=ppt/tags/tag296.xml><?xml version="1.0" encoding="utf-8"?>
<p:tagLst xmlns:a="http://schemas.openxmlformats.org/drawingml/2006/main" xmlns:r="http://schemas.openxmlformats.org/officeDocument/2006/relationships" xmlns:p="http://schemas.openxmlformats.org/presentationml/2006/main">
  <p:tag name="DVSHAPEID" val="cuIjcXzhWg7fGtBbDh0Rz7"/>
</p:tagLst>
</file>

<file path=ppt/tags/tag297.xml><?xml version="1.0" encoding="utf-8"?>
<p:tagLst xmlns:a="http://schemas.openxmlformats.org/drawingml/2006/main" xmlns:r="http://schemas.openxmlformats.org/officeDocument/2006/relationships" xmlns:p="http://schemas.openxmlformats.org/presentationml/2006/main">
  <p:tag name="DVSHAPEID" val="F9maEltPcqx8VBjFOOqZK1"/>
</p:tagLst>
</file>

<file path=ppt/tags/tag298.xml><?xml version="1.0" encoding="utf-8"?>
<p:tagLst xmlns:a="http://schemas.openxmlformats.org/drawingml/2006/main" xmlns:r="http://schemas.openxmlformats.org/officeDocument/2006/relationships" xmlns:p="http://schemas.openxmlformats.org/presentationml/2006/main">
  <p:tag name="DVSHAPEID" val="D73Nq2BpTk55OzX2idN64H"/>
</p:tagLst>
</file>

<file path=ppt/tags/tag299.xml><?xml version="1.0" encoding="utf-8"?>
<p:tagLst xmlns:a="http://schemas.openxmlformats.org/drawingml/2006/main" xmlns:r="http://schemas.openxmlformats.org/officeDocument/2006/relationships" xmlns:p="http://schemas.openxmlformats.org/presentationml/2006/main">
  <p:tag name="DVSHAPEID" val="cuIjcXzhWg7fGtBbDh0Rz7"/>
</p:tagLst>
</file>

<file path=ppt/tags/tag3.xml><?xml version="1.0" encoding="utf-8"?>
<p:tagLst xmlns:a="http://schemas.openxmlformats.org/drawingml/2006/main" xmlns:r="http://schemas.openxmlformats.org/officeDocument/2006/relationships" xmlns:p="http://schemas.openxmlformats.org/presentationml/2006/main">
  <p:tag name="DVSHAPEID" val="KHEemHG7T6IOsDPx9Pjuif"/>
</p:tagLst>
</file>

<file path=ppt/tags/tag30.xml><?xml version="1.0" encoding="utf-8"?>
<p:tagLst xmlns:a="http://schemas.openxmlformats.org/drawingml/2006/main" xmlns:r="http://schemas.openxmlformats.org/officeDocument/2006/relationships" xmlns:p="http://schemas.openxmlformats.org/presentationml/2006/main">
  <p:tag name="DVSHAPEID" val="R0y6bRfAQ50UfxeLBA3Kko"/>
</p:tagLst>
</file>

<file path=ppt/tags/tag300.xml><?xml version="1.0" encoding="utf-8"?>
<p:tagLst xmlns:a="http://schemas.openxmlformats.org/drawingml/2006/main" xmlns:r="http://schemas.openxmlformats.org/officeDocument/2006/relationships" xmlns:p="http://schemas.openxmlformats.org/presentationml/2006/main">
  <p:tag name="DVSHAPEID" val="cuIjcXzhWg7fGtBbDh0Rz7"/>
</p:tagLst>
</file>

<file path=ppt/tags/tag301.xml><?xml version="1.0" encoding="utf-8"?>
<p:tagLst xmlns:a="http://schemas.openxmlformats.org/drawingml/2006/main" xmlns:r="http://schemas.openxmlformats.org/officeDocument/2006/relationships" xmlns:p="http://schemas.openxmlformats.org/presentationml/2006/main">
  <p:tag name="DVSHAPEID" val="cuIjcXzhWg7fGtBbDh0Rz7"/>
</p:tagLst>
</file>

<file path=ppt/tags/tag302.xml><?xml version="1.0" encoding="utf-8"?>
<p:tagLst xmlns:a="http://schemas.openxmlformats.org/drawingml/2006/main" xmlns:r="http://schemas.openxmlformats.org/officeDocument/2006/relationships" xmlns:p="http://schemas.openxmlformats.org/presentationml/2006/main">
  <p:tag name="DVSHAPEID" val="HyxZSXtcrznEvf7RVreNxd"/>
</p:tagLst>
</file>

<file path=ppt/tags/tag303.xml><?xml version="1.0" encoding="utf-8"?>
<p:tagLst xmlns:a="http://schemas.openxmlformats.org/drawingml/2006/main" xmlns:r="http://schemas.openxmlformats.org/officeDocument/2006/relationships" xmlns:p="http://schemas.openxmlformats.org/presentationml/2006/main">
  <p:tag name="DVSHAPEID" val="3QNJHLvcbDXWpvfr9DVHSv"/>
</p:tagLst>
</file>

<file path=ppt/tags/tag304.xml><?xml version="1.0" encoding="utf-8"?>
<p:tagLst xmlns:a="http://schemas.openxmlformats.org/drawingml/2006/main" xmlns:r="http://schemas.openxmlformats.org/officeDocument/2006/relationships" xmlns:p="http://schemas.openxmlformats.org/presentationml/2006/main">
  <p:tag name="DVSHAPEID" val="Ha4IUrimSg9tuHb8gHGfnK"/>
</p:tagLst>
</file>

<file path=ppt/tags/tag305.xml><?xml version="1.0" encoding="utf-8"?>
<p:tagLst xmlns:a="http://schemas.openxmlformats.org/drawingml/2006/main" xmlns:r="http://schemas.openxmlformats.org/officeDocument/2006/relationships" xmlns:p="http://schemas.openxmlformats.org/presentationml/2006/main">
  <p:tag name="DVSHAPEID" val="HyPCBthARPkx9CFZR4TPLG"/>
</p:tagLst>
</file>

<file path=ppt/tags/tag306.xml><?xml version="1.0" encoding="utf-8"?>
<p:tagLst xmlns:a="http://schemas.openxmlformats.org/drawingml/2006/main" xmlns:r="http://schemas.openxmlformats.org/officeDocument/2006/relationships" xmlns:p="http://schemas.openxmlformats.org/presentationml/2006/main">
  <p:tag name="DVSHAPEID" val="MW0yf1ne0D8WtwTiQP5hok"/>
</p:tagLst>
</file>

<file path=ppt/tags/tag307.xml><?xml version="1.0" encoding="utf-8"?>
<p:tagLst xmlns:a="http://schemas.openxmlformats.org/drawingml/2006/main" xmlns:r="http://schemas.openxmlformats.org/officeDocument/2006/relationships" xmlns:p="http://schemas.openxmlformats.org/presentationml/2006/main">
  <p:tag name="DVSHAPEID" val="Ha4IUrimSg9tuHb8gHGfnK"/>
</p:tagLst>
</file>

<file path=ppt/tags/tag308.xml><?xml version="1.0" encoding="utf-8"?>
<p:tagLst xmlns:a="http://schemas.openxmlformats.org/drawingml/2006/main" xmlns:r="http://schemas.openxmlformats.org/officeDocument/2006/relationships" xmlns:p="http://schemas.openxmlformats.org/presentationml/2006/main">
  <p:tag name="DVSHAPEID" val="Ha4IUrimSg9tuHb8gHGfnK"/>
</p:tagLst>
</file>

<file path=ppt/tags/tag309.xml><?xml version="1.0" encoding="utf-8"?>
<p:tagLst xmlns:a="http://schemas.openxmlformats.org/drawingml/2006/main" xmlns:r="http://schemas.openxmlformats.org/officeDocument/2006/relationships" xmlns:p="http://schemas.openxmlformats.org/presentationml/2006/main">
  <p:tag name="DVSHAPEID" val="Ha4IUrimSg9tuHb8gHGfnK"/>
</p:tagLst>
</file>

<file path=ppt/tags/tag31.xml><?xml version="1.0" encoding="utf-8"?>
<p:tagLst xmlns:a="http://schemas.openxmlformats.org/drawingml/2006/main" xmlns:r="http://schemas.openxmlformats.org/officeDocument/2006/relationships" xmlns:p="http://schemas.openxmlformats.org/presentationml/2006/main">
  <p:tag name="DVSHAPEID" val="LzI5pFqW1WI2Wc6gaG2HHA"/>
</p:tagLst>
</file>

<file path=ppt/tags/tag310.xml><?xml version="1.0" encoding="utf-8"?>
<p:tagLst xmlns:a="http://schemas.openxmlformats.org/drawingml/2006/main" xmlns:r="http://schemas.openxmlformats.org/officeDocument/2006/relationships" xmlns:p="http://schemas.openxmlformats.org/presentationml/2006/main">
  <p:tag name="DVSHAPEID" val="Ha4IUrimSg9tuHb8gHGfnK"/>
</p:tagLst>
</file>

<file path=ppt/tags/tag311.xml><?xml version="1.0" encoding="utf-8"?>
<p:tagLst xmlns:a="http://schemas.openxmlformats.org/drawingml/2006/main" xmlns:r="http://schemas.openxmlformats.org/officeDocument/2006/relationships" xmlns:p="http://schemas.openxmlformats.org/presentationml/2006/main">
  <p:tag name="DVSHAPEID" val="Ha4IUrimSg9tuHb8gHGfnK"/>
</p:tagLst>
</file>

<file path=ppt/tags/tag312.xml><?xml version="1.0" encoding="utf-8"?>
<p:tagLst xmlns:a="http://schemas.openxmlformats.org/drawingml/2006/main" xmlns:r="http://schemas.openxmlformats.org/officeDocument/2006/relationships" xmlns:p="http://schemas.openxmlformats.org/presentationml/2006/main">
  <p:tag name="DVSHAPEID" val="Ha4IUrimSg9tuHb8gHGfnK"/>
</p:tagLst>
</file>

<file path=ppt/tags/tag313.xml><?xml version="1.0" encoding="utf-8"?>
<p:tagLst xmlns:a="http://schemas.openxmlformats.org/drawingml/2006/main" xmlns:r="http://schemas.openxmlformats.org/officeDocument/2006/relationships" xmlns:p="http://schemas.openxmlformats.org/presentationml/2006/main">
  <p:tag name="DVSHAPEID" val="Ha4IUrimSg9tuHb8gHGfnK"/>
</p:tagLst>
</file>

<file path=ppt/tags/tag314.xml><?xml version="1.0" encoding="utf-8"?>
<p:tagLst xmlns:a="http://schemas.openxmlformats.org/drawingml/2006/main" xmlns:r="http://schemas.openxmlformats.org/officeDocument/2006/relationships" xmlns:p="http://schemas.openxmlformats.org/presentationml/2006/main">
  <p:tag name="DVSHAPEID" val="Ha4IUrimSg9tuHb8gHGfnK"/>
</p:tagLst>
</file>

<file path=ppt/tags/tag315.xml><?xml version="1.0" encoding="utf-8"?>
<p:tagLst xmlns:a="http://schemas.openxmlformats.org/drawingml/2006/main" xmlns:r="http://schemas.openxmlformats.org/officeDocument/2006/relationships" xmlns:p="http://schemas.openxmlformats.org/presentationml/2006/main">
  <p:tag name="DVSHAPEID" val="Ha4IUrimSg9tuHb8gHGfnK"/>
</p:tagLst>
</file>

<file path=ppt/tags/tag316.xml><?xml version="1.0" encoding="utf-8"?>
<p:tagLst xmlns:a="http://schemas.openxmlformats.org/drawingml/2006/main" xmlns:r="http://schemas.openxmlformats.org/officeDocument/2006/relationships" xmlns:p="http://schemas.openxmlformats.org/presentationml/2006/main">
  <p:tag name="DVSHAPEID" val="Ha4IUrimSg9tuHb8gHGfnK"/>
</p:tagLst>
</file>

<file path=ppt/tags/tag317.xml><?xml version="1.0" encoding="utf-8"?>
<p:tagLst xmlns:a="http://schemas.openxmlformats.org/drawingml/2006/main" xmlns:r="http://schemas.openxmlformats.org/officeDocument/2006/relationships" xmlns:p="http://schemas.openxmlformats.org/presentationml/2006/main">
  <p:tag name="DVSHAPEID" val="Ha4IUrimSg9tuHb8gHGfnK"/>
</p:tagLst>
</file>

<file path=ppt/tags/tag318.xml><?xml version="1.0" encoding="utf-8"?>
<p:tagLst xmlns:a="http://schemas.openxmlformats.org/drawingml/2006/main" xmlns:r="http://schemas.openxmlformats.org/officeDocument/2006/relationships" xmlns:p="http://schemas.openxmlformats.org/presentationml/2006/main">
  <p:tag name="DVSHAPEID" val="9WxytgQClyY0LTB2dfcDOG"/>
</p:tagLst>
</file>

<file path=ppt/tags/tag319.xml><?xml version="1.0" encoding="utf-8"?>
<p:tagLst xmlns:a="http://schemas.openxmlformats.org/drawingml/2006/main" xmlns:r="http://schemas.openxmlformats.org/officeDocument/2006/relationships" xmlns:p="http://schemas.openxmlformats.org/presentationml/2006/main">
  <p:tag name="DVSHAPEID" val="pc986yd4KthsM31Gy7noiA"/>
</p:tagLst>
</file>

<file path=ppt/tags/tag32.xml><?xml version="1.0" encoding="utf-8"?>
<p:tagLst xmlns:a="http://schemas.openxmlformats.org/drawingml/2006/main" xmlns:r="http://schemas.openxmlformats.org/officeDocument/2006/relationships" xmlns:p="http://schemas.openxmlformats.org/presentationml/2006/main">
  <p:tag name="DVSHAPEID" val="u50lGv6AekMseYn6rAaU44"/>
</p:tagLst>
</file>

<file path=ppt/tags/tag320.xml><?xml version="1.0" encoding="utf-8"?>
<p:tagLst xmlns:a="http://schemas.openxmlformats.org/drawingml/2006/main" xmlns:r="http://schemas.openxmlformats.org/officeDocument/2006/relationships" xmlns:p="http://schemas.openxmlformats.org/presentationml/2006/main">
  <p:tag name="DVSHAPEID" val="XsLZGNBP4Kvsxkpk9hogNv"/>
</p:tagLst>
</file>

<file path=ppt/tags/tag321.xml><?xml version="1.0" encoding="utf-8"?>
<p:tagLst xmlns:a="http://schemas.openxmlformats.org/drawingml/2006/main" xmlns:r="http://schemas.openxmlformats.org/officeDocument/2006/relationships" xmlns:p="http://schemas.openxmlformats.org/presentationml/2006/main">
  <p:tag name="DVSHAPEID" val="Ii6y1wH5gqoOeHn6RqtVpx"/>
</p:tagLst>
</file>

<file path=ppt/tags/tag322.xml><?xml version="1.0" encoding="utf-8"?>
<p:tagLst xmlns:a="http://schemas.openxmlformats.org/drawingml/2006/main" xmlns:r="http://schemas.openxmlformats.org/officeDocument/2006/relationships" xmlns:p="http://schemas.openxmlformats.org/presentationml/2006/main">
  <p:tag name="DVSHAPEID" val="XkvGhdX501MsJsT8L47Yu5"/>
</p:tagLst>
</file>

<file path=ppt/tags/tag323.xml><?xml version="1.0" encoding="utf-8"?>
<p:tagLst xmlns:a="http://schemas.openxmlformats.org/drawingml/2006/main" xmlns:r="http://schemas.openxmlformats.org/officeDocument/2006/relationships" xmlns:p="http://schemas.openxmlformats.org/presentationml/2006/main">
  <p:tag name="DVSHAPEID" val="XsLZGNBP4Kvsxkpk9hogNv"/>
</p:tagLst>
</file>

<file path=ppt/tags/tag324.xml><?xml version="1.0" encoding="utf-8"?>
<p:tagLst xmlns:a="http://schemas.openxmlformats.org/drawingml/2006/main" xmlns:r="http://schemas.openxmlformats.org/officeDocument/2006/relationships" xmlns:p="http://schemas.openxmlformats.org/presentationml/2006/main">
  <p:tag name="DVSHAPEID" val="XsLZGNBP4Kvsxkpk9hogNv"/>
</p:tagLst>
</file>

<file path=ppt/tags/tag325.xml><?xml version="1.0" encoding="utf-8"?>
<p:tagLst xmlns:a="http://schemas.openxmlformats.org/drawingml/2006/main" xmlns:r="http://schemas.openxmlformats.org/officeDocument/2006/relationships" xmlns:p="http://schemas.openxmlformats.org/presentationml/2006/main">
  <p:tag name="DVSHAPEID" val="XsLZGNBP4Kvsxkpk9hogNv"/>
</p:tagLst>
</file>

<file path=ppt/tags/tag326.xml><?xml version="1.0" encoding="utf-8"?>
<p:tagLst xmlns:a="http://schemas.openxmlformats.org/drawingml/2006/main" xmlns:r="http://schemas.openxmlformats.org/officeDocument/2006/relationships" xmlns:p="http://schemas.openxmlformats.org/presentationml/2006/main">
  <p:tag name="DVSHAPEID" val="4J6HW3qYNS5bkM2lfu8apm"/>
</p:tagLst>
</file>

<file path=ppt/tags/tag327.xml><?xml version="1.0" encoding="utf-8"?>
<p:tagLst xmlns:a="http://schemas.openxmlformats.org/drawingml/2006/main" xmlns:r="http://schemas.openxmlformats.org/officeDocument/2006/relationships" xmlns:p="http://schemas.openxmlformats.org/presentationml/2006/main">
  <p:tag name="DVSHAPEID" val="1LXUdJEpOq2SfMAzgTF2eU"/>
</p:tagLst>
</file>

<file path=ppt/tags/tag328.xml><?xml version="1.0" encoding="utf-8"?>
<p:tagLst xmlns:a="http://schemas.openxmlformats.org/drawingml/2006/main" xmlns:r="http://schemas.openxmlformats.org/officeDocument/2006/relationships" xmlns:p="http://schemas.openxmlformats.org/presentationml/2006/main">
  <p:tag name="DVSHAPEID" val="my865qODQjFHHkK2PGjo4F"/>
</p:tagLst>
</file>

<file path=ppt/tags/tag329.xml><?xml version="1.0" encoding="utf-8"?>
<p:tagLst xmlns:a="http://schemas.openxmlformats.org/drawingml/2006/main" xmlns:r="http://schemas.openxmlformats.org/officeDocument/2006/relationships" xmlns:p="http://schemas.openxmlformats.org/presentationml/2006/main">
  <p:tag name="DVSHAPEID" val="9swgKFdeun87opM6DdAaAI"/>
</p:tagLst>
</file>

<file path=ppt/tags/tag33.xml><?xml version="1.0" encoding="utf-8"?>
<p:tagLst xmlns:a="http://schemas.openxmlformats.org/drawingml/2006/main" xmlns:r="http://schemas.openxmlformats.org/officeDocument/2006/relationships" xmlns:p="http://schemas.openxmlformats.org/presentationml/2006/main">
  <p:tag name="DVSHAPEID" val="R0y6bRfAQ50UfxeLBA3Kko"/>
</p:tagLst>
</file>

<file path=ppt/tags/tag330.xml><?xml version="1.0" encoding="utf-8"?>
<p:tagLst xmlns:a="http://schemas.openxmlformats.org/drawingml/2006/main" xmlns:r="http://schemas.openxmlformats.org/officeDocument/2006/relationships" xmlns:p="http://schemas.openxmlformats.org/presentationml/2006/main">
  <p:tag name="DVSHAPEID" val="cy4gPe4YIQQHoFAPF9pBPi"/>
</p:tagLst>
</file>

<file path=ppt/tags/tag331.xml><?xml version="1.0" encoding="utf-8"?>
<p:tagLst xmlns:a="http://schemas.openxmlformats.org/drawingml/2006/main" xmlns:r="http://schemas.openxmlformats.org/officeDocument/2006/relationships" xmlns:p="http://schemas.openxmlformats.org/presentationml/2006/main">
  <p:tag name="DVSHAPEID" val="yAVlfI36NT5qfXbuQYawEi"/>
</p:tagLst>
</file>

<file path=ppt/tags/tag332.xml><?xml version="1.0" encoding="utf-8"?>
<p:tagLst xmlns:a="http://schemas.openxmlformats.org/drawingml/2006/main" xmlns:r="http://schemas.openxmlformats.org/officeDocument/2006/relationships" xmlns:p="http://schemas.openxmlformats.org/presentationml/2006/main">
  <p:tag name="DVSHAPEID" val="gH06wOxqKYTUZuktYlVC2W"/>
</p:tagLst>
</file>

<file path=ppt/tags/tag333.xml><?xml version="1.0" encoding="utf-8"?>
<p:tagLst xmlns:a="http://schemas.openxmlformats.org/drawingml/2006/main" xmlns:r="http://schemas.openxmlformats.org/officeDocument/2006/relationships" xmlns:p="http://schemas.openxmlformats.org/presentationml/2006/main">
  <p:tag name="DVSHAPEID" val="BYpCEairrjDgjdk9bfyn87"/>
</p:tagLst>
</file>

<file path=ppt/tags/tag334.xml><?xml version="1.0" encoding="utf-8"?>
<p:tagLst xmlns:a="http://schemas.openxmlformats.org/drawingml/2006/main" xmlns:r="http://schemas.openxmlformats.org/officeDocument/2006/relationships" xmlns:p="http://schemas.openxmlformats.org/presentationml/2006/main">
  <p:tag name="DVSHAPEID" val="yAVlfI36NT5qfXbuQYawEi"/>
</p:tagLst>
</file>

<file path=ppt/tags/tag335.xml><?xml version="1.0" encoding="utf-8"?>
<p:tagLst xmlns:a="http://schemas.openxmlformats.org/drawingml/2006/main" xmlns:r="http://schemas.openxmlformats.org/officeDocument/2006/relationships" xmlns:p="http://schemas.openxmlformats.org/presentationml/2006/main">
  <p:tag name="DVSHAPEID" val="gH06wOxqKYTUZuktYlVC2W"/>
</p:tagLst>
</file>

<file path=ppt/tags/tag336.xml><?xml version="1.0" encoding="utf-8"?>
<p:tagLst xmlns:a="http://schemas.openxmlformats.org/drawingml/2006/main" xmlns:r="http://schemas.openxmlformats.org/officeDocument/2006/relationships" xmlns:p="http://schemas.openxmlformats.org/presentationml/2006/main">
  <p:tag name="DVSHAPEID" val="BYpCEairrjDgjdk9bfyn87"/>
</p:tagLst>
</file>

<file path=ppt/tags/tag337.xml><?xml version="1.0" encoding="utf-8"?>
<p:tagLst xmlns:a="http://schemas.openxmlformats.org/drawingml/2006/main" xmlns:r="http://schemas.openxmlformats.org/officeDocument/2006/relationships" xmlns:p="http://schemas.openxmlformats.org/presentationml/2006/main">
  <p:tag name="DVSHAPEID" val="yAVlfI36NT5qfXbuQYawEi"/>
</p:tagLst>
</file>

<file path=ppt/tags/tag338.xml><?xml version="1.0" encoding="utf-8"?>
<p:tagLst xmlns:a="http://schemas.openxmlformats.org/drawingml/2006/main" xmlns:r="http://schemas.openxmlformats.org/officeDocument/2006/relationships" xmlns:p="http://schemas.openxmlformats.org/presentationml/2006/main">
  <p:tag name="DVSHAPEID" val="gH06wOxqKYTUZuktYlVC2W"/>
</p:tagLst>
</file>

<file path=ppt/tags/tag339.xml><?xml version="1.0" encoding="utf-8"?>
<p:tagLst xmlns:a="http://schemas.openxmlformats.org/drawingml/2006/main" xmlns:r="http://schemas.openxmlformats.org/officeDocument/2006/relationships" xmlns:p="http://schemas.openxmlformats.org/presentationml/2006/main">
  <p:tag name="DVSHAPEID" val="BYpCEairrjDgjdk9bfyn87"/>
</p:tagLst>
</file>

<file path=ppt/tags/tag34.xml><?xml version="1.0" encoding="utf-8"?>
<p:tagLst xmlns:a="http://schemas.openxmlformats.org/drawingml/2006/main" xmlns:r="http://schemas.openxmlformats.org/officeDocument/2006/relationships" xmlns:p="http://schemas.openxmlformats.org/presentationml/2006/main">
  <p:tag name="DVSHAPEID" val="LzI5pFqW1WI2Wc6gaG2HHA"/>
</p:tagLst>
</file>

<file path=ppt/tags/tag340.xml><?xml version="1.0" encoding="utf-8"?>
<p:tagLst xmlns:a="http://schemas.openxmlformats.org/drawingml/2006/main" xmlns:r="http://schemas.openxmlformats.org/officeDocument/2006/relationships" xmlns:p="http://schemas.openxmlformats.org/presentationml/2006/main">
  <p:tag name="DVSHAPEID" val="yAVlfI36NT5qfXbuQYawEi"/>
</p:tagLst>
</file>

<file path=ppt/tags/tag341.xml><?xml version="1.0" encoding="utf-8"?>
<p:tagLst xmlns:a="http://schemas.openxmlformats.org/drawingml/2006/main" xmlns:r="http://schemas.openxmlformats.org/officeDocument/2006/relationships" xmlns:p="http://schemas.openxmlformats.org/presentationml/2006/main">
  <p:tag name="DVSHAPEID" val="gH06wOxqKYTUZuktYlVC2W"/>
</p:tagLst>
</file>

<file path=ppt/tags/tag342.xml><?xml version="1.0" encoding="utf-8"?>
<p:tagLst xmlns:a="http://schemas.openxmlformats.org/drawingml/2006/main" xmlns:r="http://schemas.openxmlformats.org/officeDocument/2006/relationships" xmlns:p="http://schemas.openxmlformats.org/presentationml/2006/main">
  <p:tag name="DVSHAPEID" val="BYpCEairrjDgjdk9bfyn87"/>
</p:tagLst>
</file>

<file path=ppt/tags/tag343.xml><?xml version="1.0" encoding="utf-8"?>
<p:tagLst xmlns:a="http://schemas.openxmlformats.org/drawingml/2006/main" xmlns:r="http://schemas.openxmlformats.org/officeDocument/2006/relationships" xmlns:p="http://schemas.openxmlformats.org/presentationml/2006/main">
  <p:tag name="DVSHAPEID" val="yAVlfI36NT5qfXbuQYawEi"/>
</p:tagLst>
</file>

<file path=ppt/tags/tag344.xml><?xml version="1.0" encoding="utf-8"?>
<p:tagLst xmlns:a="http://schemas.openxmlformats.org/drawingml/2006/main" xmlns:r="http://schemas.openxmlformats.org/officeDocument/2006/relationships" xmlns:p="http://schemas.openxmlformats.org/presentationml/2006/main">
  <p:tag name="DVSHAPEID" val="gH06wOxqKYTUZuktYlVC2W"/>
</p:tagLst>
</file>

<file path=ppt/tags/tag345.xml><?xml version="1.0" encoding="utf-8"?>
<p:tagLst xmlns:a="http://schemas.openxmlformats.org/drawingml/2006/main" xmlns:r="http://schemas.openxmlformats.org/officeDocument/2006/relationships" xmlns:p="http://schemas.openxmlformats.org/presentationml/2006/main">
  <p:tag name="DVSHAPEID" val="BYpCEairrjDgjdk9bfyn87"/>
</p:tagLst>
</file>

<file path=ppt/tags/tag346.xml><?xml version="1.0" encoding="utf-8"?>
<p:tagLst xmlns:a="http://schemas.openxmlformats.org/drawingml/2006/main" xmlns:r="http://schemas.openxmlformats.org/officeDocument/2006/relationships" xmlns:p="http://schemas.openxmlformats.org/presentationml/2006/main">
  <p:tag name="DVSHAPEID" val="yAVlfI36NT5qfXbuQYawEi"/>
</p:tagLst>
</file>

<file path=ppt/tags/tag347.xml><?xml version="1.0" encoding="utf-8"?>
<p:tagLst xmlns:a="http://schemas.openxmlformats.org/drawingml/2006/main" xmlns:r="http://schemas.openxmlformats.org/officeDocument/2006/relationships" xmlns:p="http://schemas.openxmlformats.org/presentationml/2006/main">
  <p:tag name="DVSHAPEID" val="gH06wOxqKYTUZuktYlVC2W"/>
</p:tagLst>
</file>

<file path=ppt/tags/tag348.xml><?xml version="1.0" encoding="utf-8"?>
<p:tagLst xmlns:a="http://schemas.openxmlformats.org/drawingml/2006/main" xmlns:r="http://schemas.openxmlformats.org/officeDocument/2006/relationships" xmlns:p="http://schemas.openxmlformats.org/presentationml/2006/main">
  <p:tag name="DVSHAPEID" val="BYpCEairrjDgjdk9bfyn87"/>
</p:tagLst>
</file>

<file path=ppt/tags/tag349.xml><?xml version="1.0" encoding="utf-8"?>
<p:tagLst xmlns:a="http://schemas.openxmlformats.org/drawingml/2006/main" xmlns:r="http://schemas.openxmlformats.org/officeDocument/2006/relationships" xmlns:p="http://schemas.openxmlformats.org/presentationml/2006/main">
  <p:tag name="DVSHAPEID" val="yAVlfI36NT5qfXbuQYawEi"/>
</p:tagLst>
</file>

<file path=ppt/tags/tag35.xml><?xml version="1.0" encoding="utf-8"?>
<p:tagLst xmlns:a="http://schemas.openxmlformats.org/drawingml/2006/main" xmlns:r="http://schemas.openxmlformats.org/officeDocument/2006/relationships" xmlns:p="http://schemas.openxmlformats.org/presentationml/2006/main">
  <p:tag name="DVSHAPEID" val="u50lGv6AekMseYn6rAaU44"/>
</p:tagLst>
</file>

<file path=ppt/tags/tag350.xml><?xml version="1.0" encoding="utf-8"?>
<p:tagLst xmlns:a="http://schemas.openxmlformats.org/drawingml/2006/main" xmlns:r="http://schemas.openxmlformats.org/officeDocument/2006/relationships" xmlns:p="http://schemas.openxmlformats.org/presentationml/2006/main">
  <p:tag name="DVSHAPEID" val="gH06wOxqKYTUZuktYlVC2W"/>
</p:tagLst>
</file>

<file path=ppt/tags/tag351.xml><?xml version="1.0" encoding="utf-8"?>
<p:tagLst xmlns:a="http://schemas.openxmlformats.org/drawingml/2006/main" xmlns:r="http://schemas.openxmlformats.org/officeDocument/2006/relationships" xmlns:p="http://schemas.openxmlformats.org/presentationml/2006/main">
  <p:tag name="DVSHAPEID" val="BYpCEairrjDgjdk9bfyn87"/>
</p:tagLst>
</file>

<file path=ppt/tags/tag352.xml><?xml version="1.0" encoding="utf-8"?>
<p:tagLst xmlns:a="http://schemas.openxmlformats.org/drawingml/2006/main" xmlns:r="http://schemas.openxmlformats.org/officeDocument/2006/relationships" xmlns:p="http://schemas.openxmlformats.org/presentationml/2006/main">
  <p:tag name="DVSHAPEID" val="yAVlfI36NT5qfXbuQYawEi"/>
</p:tagLst>
</file>

<file path=ppt/tags/tag353.xml><?xml version="1.0" encoding="utf-8"?>
<p:tagLst xmlns:a="http://schemas.openxmlformats.org/drawingml/2006/main" xmlns:r="http://schemas.openxmlformats.org/officeDocument/2006/relationships" xmlns:p="http://schemas.openxmlformats.org/presentationml/2006/main">
  <p:tag name="DVSHAPEID" val="gH06wOxqKYTUZuktYlVC2W"/>
</p:tagLst>
</file>

<file path=ppt/tags/tag354.xml><?xml version="1.0" encoding="utf-8"?>
<p:tagLst xmlns:a="http://schemas.openxmlformats.org/drawingml/2006/main" xmlns:r="http://schemas.openxmlformats.org/officeDocument/2006/relationships" xmlns:p="http://schemas.openxmlformats.org/presentationml/2006/main">
  <p:tag name="DVSHAPEID" val="BYpCEairrjDgjdk9bfyn87"/>
</p:tagLst>
</file>

<file path=ppt/tags/tag355.xml><?xml version="1.0" encoding="utf-8"?>
<p:tagLst xmlns:a="http://schemas.openxmlformats.org/drawingml/2006/main" xmlns:r="http://schemas.openxmlformats.org/officeDocument/2006/relationships" xmlns:p="http://schemas.openxmlformats.org/presentationml/2006/main">
  <p:tag name="DVSHAPEID" val="yAVlfI36NT5qfXbuQYawEi"/>
</p:tagLst>
</file>

<file path=ppt/tags/tag356.xml><?xml version="1.0" encoding="utf-8"?>
<p:tagLst xmlns:a="http://schemas.openxmlformats.org/drawingml/2006/main" xmlns:r="http://schemas.openxmlformats.org/officeDocument/2006/relationships" xmlns:p="http://schemas.openxmlformats.org/presentationml/2006/main">
  <p:tag name="DVSHAPEID" val="gH06wOxqKYTUZuktYlVC2W"/>
</p:tagLst>
</file>

<file path=ppt/tags/tag357.xml><?xml version="1.0" encoding="utf-8"?>
<p:tagLst xmlns:a="http://schemas.openxmlformats.org/drawingml/2006/main" xmlns:r="http://schemas.openxmlformats.org/officeDocument/2006/relationships" xmlns:p="http://schemas.openxmlformats.org/presentationml/2006/main">
  <p:tag name="DVSHAPEID" val="BYpCEairrjDgjdk9bfyn87"/>
</p:tagLst>
</file>

<file path=ppt/tags/tag358.xml><?xml version="1.0" encoding="utf-8"?>
<p:tagLst xmlns:a="http://schemas.openxmlformats.org/drawingml/2006/main" xmlns:r="http://schemas.openxmlformats.org/officeDocument/2006/relationships" xmlns:p="http://schemas.openxmlformats.org/presentationml/2006/main">
  <p:tag name="DVSHAPEID" val="yAVlfI36NT5qfXbuQYawEi"/>
</p:tagLst>
</file>

<file path=ppt/tags/tag359.xml><?xml version="1.0" encoding="utf-8"?>
<p:tagLst xmlns:a="http://schemas.openxmlformats.org/drawingml/2006/main" xmlns:r="http://schemas.openxmlformats.org/officeDocument/2006/relationships" xmlns:p="http://schemas.openxmlformats.org/presentationml/2006/main">
  <p:tag name="DVSHAPEID" val="gH06wOxqKYTUZuktYlVC2W"/>
</p:tagLst>
</file>

<file path=ppt/tags/tag36.xml><?xml version="1.0" encoding="utf-8"?>
<p:tagLst xmlns:a="http://schemas.openxmlformats.org/drawingml/2006/main" xmlns:r="http://schemas.openxmlformats.org/officeDocument/2006/relationships" xmlns:p="http://schemas.openxmlformats.org/presentationml/2006/main">
  <p:tag name="DVSHAPEID" val="R0y6bRfAQ50UfxeLBA3Kko"/>
</p:tagLst>
</file>

<file path=ppt/tags/tag360.xml><?xml version="1.0" encoding="utf-8"?>
<p:tagLst xmlns:a="http://schemas.openxmlformats.org/drawingml/2006/main" xmlns:r="http://schemas.openxmlformats.org/officeDocument/2006/relationships" xmlns:p="http://schemas.openxmlformats.org/presentationml/2006/main">
  <p:tag name="DVSHAPEID" val="BYpCEairrjDgjdk9bfyn87"/>
</p:tagLst>
</file>

<file path=ppt/tags/tag361.xml><?xml version="1.0" encoding="utf-8"?>
<p:tagLst xmlns:a="http://schemas.openxmlformats.org/drawingml/2006/main" xmlns:r="http://schemas.openxmlformats.org/officeDocument/2006/relationships" xmlns:p="http://schemas.openxmlformats.org/presentationml/2006/main">
  <p:tag name="DVSHAPEID" val="yAVlfI36NT5qfXbuQYawEi"/>
</p:tagLst>
</file>

<file path=ppt/tags/tag362.xml><?xml version="1.0" encoding="utf-8"?>
<p:tagLst xmlns:a="http://schemas.openxmlformats.org/drawingml/2006/main" xmlns:r="http://schemas.openxmlformats.org/officeDocument/2006/relationships" xmlns:p="http://schemas.openxmlformats.org/presentationml/2006/main">
  <p:tag name="DVSHAPEID" val="gH06wOxqKYTUZuktYlVC2W"/>
</p:tagLst>
</file>

<file path=ppt/tags/tag363.xml><?xml version="1.0" encoding="utf-8"?>
<p:tagLst xmlns:a="http://schemas.openxmlformats.org/drawingml/2006/main" xmlns:r="http://schemas.openxmlformats.org/officeDocument/2006/relationships" xmlns:p="http://schemas.openxmlformats.org/presentationml/2006/main">
  <p:tag name="DVSHAPEID" val="BYpCEairrjDgjdk9bfyn87"/>
</p:tagLst>
</file>

<file path=ppt/tags/tag364.xml><?xml version="1.0" encoding="utf-8"?>
<p:tagLst xmlns:a="http://schemas.openxmlformats.org/drawingml/2006/main" xmlns:r="http://schemas.openxmlformats.org/officeDocument/2006/relationships" xmlns:p="http://schemas.openxmlformats.org/presentationml/2006/main">
  <p:tag name="DVSHAPEID" val="yAVlfI36NT5qfXbuQYawEi"/>
</p:tagLst>
</file>

<file path=ppt/tags/tag365.xml><?xml version="1.0" encoding="utf-8"?>
<p:tagLst xmlns:a="http://schemas.openxmlformats.org/drawingml/2006/main" xmlns:r="http://schemas.openxmlformats.org/officeDocument/2006/relationships" xmlns:p="http://schemas.openxmlformats.org/presentationml/2006/main">
  <p:tag name="DVSHAPEID" val="gH06wOxqKYTUZuktYlVC2W"/>
</p:tagLst>
</file>

<file path=ppt/tags/tag366.xml><?xml version="1.0" encoding="utf-8"?>
<p:tagLst xmlns:a="http://schemas.openxmlformats.org/drawingml/2006/main" xmlns:r="http://schemas.openxmlformats.org/officeDocument/2006/relationships" xmlns:p="http://schemas.openxmlformats.org/presentationml/2006/main">
  <p:tag name="DVSHAPEID" val="BYpCEairrjDgjdk9bfyn87"/>
</p:tagLst>
</file>

<file path=ppt/tags/tag367.xml><?xml version="1.0" encoding="utf-8"?>
<p:tagLst xmlns:a="http://schemas.openxmlformats.org/drawingml/2006/main" xmlns:r="http://schemas.openxmlformats.org/officeDocument/2006/relationships" xmlns:p="http://schemas.openxmlformats.org/presentationml/2006/main">
  <p:tag name="DVSHAPEID" val="xlXG9m0OA2gj51GU9n8jwA"/>
</p:tagLst>
</file>

<file path=ppt/tags/tag368.xml><?xml version="1.0" encoding="utf-8"?>
<p:tagLst xmlns:a="http://schemas.openxmlformats.org/drawingml/2006/main" xmlns:r="http://schemas.openxmlformats.org/officeDocument/2006/relationships" xmlns:p="http://schemas.openxmlformats.org/presentationml/2006/main">
  <p:tag name="DVSHAPEID" val="gJb78P9G3FOur4EX0WqDIB"/>
</p:tagLst>
</file>

<file path=ppt/tags/tag369.xml><?xml version="1.0" encoding="utf-8"?>
<p:tagLst xmlns:a="http://schemas.openxmlformats.org/drawingml/2006/main" xmlns:r="http://schemas.openxmlformats.org/officeDocument/2006/relationships" xmlns:p="http://schemas.openxmlformats.org/presentationml/2006/main">
  <p:tag name="DVSHAPEID" val="0Z7jsh5beOAW5ev2dbEUYA"/>
</p:tagLst>
</file>

<file path=ppt/tags/tag37.xml><?xml version="1.0" encoding="utf-8"?>
<p:tagLst xmlns:a="http://schemas.openxmlformats.org/drawingml/2006/main" xmlns:r="http://schemas.openxmlformats.org/officeDocument/2006/relationships" xmlns:p="http://schemas.openxmlformats.org/presentationml/2006/main">
  <p:tag name="DVSHAPEID" val="LzI5pFqW1WI2Wc6gaG2HHA"/>
</p:tagLst>
</file>

<file path=ppt/tags/tag370.xml><?xml version="1.0" encoding="utf-8"?>
<p:tagLst xmlns:a="http://schemas.openxmlformats.org/drawingml/2006/main" xmlns:r="http://schemas.openxmlformats.org/officeDocument/2006/relationships" xmlns:p="http://schemas.openxmlformats.org/presentationml/2006/main">
  <p:tag name="DVSHAPEID" val="vBACfcmcTTRFJcZPmSBSqZ"/>
</p:tagLst>
</file>

<file path=ppt/tags/tag371.xml><?xml version="1.0" encoding="utf-8"?>
<p:tagLst xmlns:a="http://schemas.openxmlformats.org/drawingml/2006/main" xmlns:r="http://schemas.openxmlformats.org/officeDocument/2006/relationships" xmlns:p="http://schemas.openxmlformats.org/presentationml/2006/main">
  <p:tag name="DVSHAPEID" val="UuZqsYIfYOCptwIQ1SP2VH"/>
</p:tagLst>
</file>

<file path=ppt/tags/tag372.xml><?xml version="1.0" encoding="utf-8"?>
<p:tagLst xmlns:a="http://schemas.openxmlformats.org/drawingml/2006/main" xmlns:r="http://schemas.openxmlformats.org/officeDocument/2006/relationships" xmlns:p="http://schemas.openxmlformats.org/presentationml/2006/main">
  <p:tag name="DVSHAPEID" val="5pvi3nOMj5avH6DPJntDU3"/>
</p:tagLst>
</file>

<file path=ppt/tags/tag373.xml><?xml version="1.0" encoding="utf-8"?>
<p:tagLst xmlns:a="http://schemas.openxmlformats.org/drawingml/2006/main" xmlns:r="http://schemas.openxmlformats.org/officeDocument/2006/relationships" xmlns:p="http://schemas.openxmlformats.org/presentationml/2006/main">
  <p:tag name="DVSHAPEID" val="2jIs7wQI3n3cpzV9Vkqcvw"/>
</p:tagLst>
</file>

<file path=ppt/tags/tag374.xml><?xml version="1.0" encoding="utf-8"?>
<p:tagLst xmlns:a="http://schemas.openxmlformats.org/drawingml/2006/main" xmlns:r="http://schemas.openxmlformats.org/officeDocument/2006/relationships" xmlns:p="http://schemas.openxmlformats.org/presentationml/2006/main">
  <p:tag name="DVSHAPEID" val="fXPCcc8rziM1nbAAgiVA2M"/>
</p:tagLst>
</file>

<file path=ppt/tags/tag375.xml><?xml version="1.0" encoding="utf-8"?>
<p:tagLst xmlns:a="http://schemas.openxmlformats.org/drawingml/2006/main" xmlns:r="http://schemas.openxmlformats.org/officeDocument/2006/relationships" xmlns:p="http://schemas.openxmlformats.org/presentationml/2006/main">
  <p:tag name="DVSHAPEID" val="5pvi3nOMj5avH6DPJntDU3"/>
</p:tagLst>
</file>

<file path=ppt/tags/tag376.xml><?xml version="1.0" encoding="utf-8"?>
<p:tagLst xmlns:a="http://schemas.openxmlformats.org/drawingml/2006/main" xmlns:r="http://schemas.openxmlformats.org/officeDocument/2006/relationships" xmlns:p="http://schemas.openxmlformats.org/presentationml/2006/main">
  <p:tag name="DVSHAPEID" val="2jIs7wQI3n3cpzV9Vkqcvw"/>
</p:tagLst>
</file>

<file path=ppt/tags/tag377.xml><?xml version="1.0" encoding="utf-8"?>
<p:tagLst xmlns:a="http://schemas.openxmlformats.org/drawingml/2006/main" xmlns:r="http://schemas.openxmlformats.org/officeDocument/2006/relationships" xmlns:p="http://schemas.openxmlformats.org/presentationml/2006/main">
  <p:tag name="DVSHAPEID" val="fXPCcc8rziM1nbAAgiVA2M"/>
</p:tagLst>
</file>

<file path=ppt/tags/tag378.xml><?xml version="1.0" encoding="utf-8"?>
<p:tagLst xmlns:a="http://schemas.openxmlformats.org/drawingml/2006/main" xmlns:r="http://schemas.openxmlformats.org/officeDocument/2006/relationships" xmlns:p="http://schemas.openxmlformats.org/presentationml/2006/main">
  <p:tag name="DVSHAPEID" val="5pvi3nOMj5avH6DPJntDU3"/>
</p:tagLst>
</file>

<file path=ppt/tags/tag379.xml><?xml version="1.0" encoding="utf-8"?>
<p:tagLst xmlns:a="http://schemas.openxmlformats.org/drawingml/2006/main" xmlns:r="http://schemas.openxmlformats.org/officeDocument/2006/relationships" xmlns:p="http://schemas.openxmlformats.org/presentationml/2006/main">
  <p:tag name="DVSHAPEID" val="2jIs7wQI3n3cpzV9Vkqcvw"/>
</p:tagLst>
</file>

<file path=ppt/tags/tag38.xml><?xml version="1.0" encoding="utf-8"?>
<p:tagLst xmlns:a="http://schemas.openxmlformats.org/drawingml/2006/main" xmlns:r="http://schemas.openxmlformats.org/officeDocument/2006/relationships" xmlns:p="http://schemas.openxmlformats.org/presentationml/2006/main">
  <p:tag name="DVSHAPEID" val="u50lGv6AekMseYn6rAaU44"/>
</p:tagLst>
</file>

<file path=ppt/tags/tag380.xml><?xml version="1.0" encoding="utf-8"?>
<p:tagLst xmlns:a="http://schemas.openxmlformats.org/drawingml/2006/main" xmlns:r="http://schemas.openxmlformats.org/officeDocument/2006/relationships" xmlns:p="http://schemas.openxmlformats.org/presentationml/2006/main">
  <p:tag name="DVSHAPEID" val="fXPCcc8rziM1nbAAgiVA2M"/>
</p:tagLst>
</file>

<file path=ppt/tags/tag381.xml><?xml version="1.0" encoding="utf-8"?>
<p:tagLst xmlns:a="http://schemas.openxmlformats.org/drawingml/2006/main" xmlns:r="http://schemas.openxmlformats.org/officeDocument/2006/relationships" xmlns:p="http://schemas.openxmlformats.org/presentationml/2006/main">
  <p:tag name="DVSHAPEID" val="5pvi3nOMj5avH6DPJntDU3"/>
</p:tagLst>
</file>

<file path=ppt/tags/tag382.xml><?xml version="1.0" encoding="utf-8"?>
<p:tagLst xmlns:a="http://schemas.openxmlformats.org/drawingml/2006/main" xmlns:r="http://schemas.openxmlformats.org/officeDocument/2006/relationships" xmlns:p="http://schemas.openxmlformats.org/presentationml/2006/main">
  <p:tag name="DVSHAPEID" val="2jIs7wQI3n3cpzV9Vkqcvw"/>
</p:tagLst>
</file>

<file path=ppt/tags/tag383.xml><?xml version="1.0" encoding="utf-8"?>
<p:tagLst xmlns:a="http://schemas.openxmlformats.org/drawingml/2006/main" xmlns:r="http://schemas.openxmlformats.org/officeDocument/2006/relationships" xmlns:p="http://schemas.openxmlformats.org/presentationml/2006/main">
  <p:tag name="DVSHAPEID" val="fXPCcc8rziM1nbAAgiVA2M"/>
</p:tagLst>
</file>

<file path=ppt/tags/tag384.xml><?xml version="1.0" encoding="utf-8"?>
<p:tagLst xmlns:a="http://schemas.openxmlformats.org/drawingml/2006/main" xmlns:r="http://schemas.openxmlformats.org/officeDocument/2006/relationships" xmlns:p="http://schemas.openxmlformats.org/presentationml/2006/main">
  <p:tag name="DVSHAPEID" val="5pvi3nOMj5avH6DPJntDU3"/>
</p:tagLst>
</file>

<file path=ppt/tags/tag385.xml><?xml version="1.0" encoding="utf-8"?>
<p:tagLst xmlns:a="http://schemas.openxmlformats.org/drawingml/2006/main" xmlns:r="http://schemas.openxmlformats.org/officeDocument/2006/relationships" xmlns:p="http://schemas.openxmlformats.org/presentationml/2006/main">
  <p:tag name="DVSHAPEID" val="2jIs7wQI3n3cpzV9Vkqcvw"/>
</p:tagLst>
</file>

<file path=ppt/tags/tag386.xml><?xml version="1.0" encoding="utf-8"?>
<p:tagLst xmlns:a="http://schemas.openxmlformats.org/drawingml/2006/main" xmlns:r="http://schemas.openxmlformats.org/officeDocument/2006/relationships" xmlns:p="http://schemas.openxmlformats.org/presentationml/2006/main">
  <p:tag name="DVSHAPEID" val="fXPCcc8rziM1nbAAgiVA2M"/>
</p:tagLst>
</file>

<file path=ppt/tags/tag387.xml><?xml version="1.0" encoding="utf-8"?>
<p:tagLst xmlns:a="http://schemas.openxmlformats.org/drawingml/2006/main" xmlns:r="http://schemas.openxmlformats.org/officeDocument/2006/relationships" xmlns:p="http://schemas.openxmlformats.org/presentationml/2006/main">
  <p:tag name="DVSHAPEID" val="5pvi3nOMj5avH6DPJntDU3"/>
</p:tagLst>
</file>

<file path=ppt/tags/tag388.xml><?xml version="1.0" encoding="utf-8"?>
<p:tagLst xmlns:a="http://schemas.openxmlformats.org/drawingml/2006/main" xmlns:r="http://schemas.openxmlformats.org/officeDocument/2006/relationships" xmlns:p="http://schemas.openxmlformats.org/presentationml/2006/main">
  <p:tag name="DVSHAPEID" val="2jIs7wQI3n3cpzV9Vkqcvw"/>
</p:tagLst>
</file>

<file path=ppt/tags/tag389.xml><?xml version="1.0" encoding="utf-8"?>
<p:tagLst xmlns:a="http://schemas.openxmlformats.org/drawingml/2006/main" xmlns:r="http://schemas.openxmlformats.org/officeDocument/2006/relationships" xmlns:p="http://schemas.openxmlformats.org/presentationml/2006/main">
  <p:tag name="DVSHAPEID" val="fXPCcc8rziM1nbAAgiVA2M"/>
</p:tagLst>
</file>

<file path=ppt/tags/tag39.xml><?xml version="1.0" encoding="utf-8"?>
<p:tagLst xmlns:a="http://schemas.openxmlformats.org/drawingml/2006/main" xmlns:r="http://schemas.openxmlformats.org/officeDocument/2006/relationships" xmlns:p="http://schemas.openxmlformats.org/presentationml/2006/main">
  <p:tag name="DVSHAPEID" val="R0y6bRfAQ50UfxeLBA3Kko"/>
</p:tagLst>
</file>

<file path=ppt/tags/tag390.xml><?xml version="1.0" encoding="utf-8"?>
<p:tagLst xmlns:a="http://schemas.openxmlformats.org/drawingml/2006/main" xmlns:r="http://schemas.openxmlformats.org/officeDocument/2006/relationships" xmlns:p="http://schemas.openxmlformats.org/presentationml/2006/main">
  <p:tag name="DVSHAPEID" val="5pvi3nOMj5avH6DPJntDU3"/>
</p:tagLst>
</file>

<file path=ppt/tags/tag391.xml><?xml version="1.0" encoding="utf-8"?>
<p:tagLst xmlns:a="http://schemas.openxmlformats.org/drawingml/2006/main" xmlns:r="http://schemas.openxmlformats.org/officeDocument/2006/relationships" xmlns:p="http://schemas.openxmlformats.org/presentationml/2006/main">
  <p:tag name="DVSHAPEID" val="2jIs7wQI3n3cpzV9Vkqcvw"/>
</p:tagLst>
</file>

<file path=ppt/tags/tag392.xml><?xml version="1.0" encoding="utf-8"?>
<p:tagLst xmlns:a="http://schemas.openxmlformats.org/drawingml/2006/main" xmlns:r="http://schemas.openxmlformats.org/officeDocument/2006/relationships" xmlns:p="http://schemas.openxmlformats.org/presentationml/2006/main">
  <p:tag name="DVSHAPEID" val="fXPCcc8rziM1nbAAgiVA2M"/>
</p:tagLst>
</file>

<file path=ppt/tags/tag393.xml><?xml version="1.0" encoding="utf-8"?>
<p:tagLst xmlns:a="http://schemas.openxmlformats.org/drawingml/2006/main" xmlns:r="http://schemas.openxmlformats.org/officeDocument/2006/relationships" xmlns:p="http://schemas.openxmlformats.org/presentationml/2006/main">
  <p:tag name="DVSHAPEID" val="5pvi3nOMj5avH6DPJntDU3"/>
</p:tagLst>
</file>

<file path=ppt/tags/tag394.xml><?xml version="1.0" encoding="utf-8"?>
<p:tagLst xmlns:a="http://schemas.openxmlformats.org/drawingml/2006/main" xmlns:r="http://schemas.openxmlformats.org/officeDocument/2006/relationships" xmlns:p="http://schemas.openxmlformats.org/presentationml/2006/main">
  <p:tag name="DVSHAPEID" val="2jIs7wQI3n3cpzV9Vkqcvw"/>
</p:tagLst>
</file>

<file path=ppt/tags/tag395.xml><?xml version="1.0" encoding="utf-8"?>
<p:tagLst xmlns:a="http://schemas.openxmlformats.org/drawingml/2006/main" xmlns:r="http://schemas.openxmlformats.org/officeDocument/2006/relationships" xmlns:p="http://schemas.openxmlformats.org/presentationml/2006/main">
  <p:tag name="DVSHAPEID" val="fXPCcc8rziM1nbAAgiVA2M"/>
</p:tagLst>
</file>

<file path=ppt/tags/tag396.xml><?xml version="1.0" encoding="utf-8"?>
<p:tagLst xmlns:a="http://schemas.openxmlformats.org/drawingml/2006/main" xmlns:r="http://schemas.openxmlformats.org/officeDocument/2006/relationships" xmlns:p="http://schemas.openxmlformats.org/presentationml/2006/main">
  <p:tag name="DVSHAPEID" val="5pvi3nOMj5avH6DPJntDU3"/>
</p:tagLst>
</file>

<file path=ppt/tags/tag397.xml><?xml version="1.0" encoding="utf-8"?>
<p:tagLst xmlns:a="http://schemas.openxmlformats.org/drawingml/2006/main" xmlns:r="http://schemas.openxmlformats.org/officeDocument/2006/relationships" xmlns:p="http://schemas.openxmlformats.org/presentationml/2006/main">
  <p:tag name="DVSHAPEID" val="2jIs7wQI3n3cpzV9Vkqcvw"/>
</p:tagLst>
</file>

<file path=ppt/tags/tag398.xml><?xml version="1.0" encoding="utf-8"?>
<p:tagLst xmlns:a="http://schemas.openxmlformats.org/drawingml/2006/main" xmlns:r="http://schemas.openxmlformats.org/officeDocument/2006/relationships" xmlns:p="http://schemas.openxmlformats.org/presentationml/2006/main">
  <p:tag name="DVSHAPEID" val="fXPCcc8rziM1nbAAgiVA2M"/>
</p:tagLst>
</file>

<file path=ppt/tags/tag399.xml><?xml version="1.0" encoding="utf-8"?>
<p:tagLst xmlns:a="http://schemas.openxmlformats.org/drawingml/2006/main" xmlns:r="http://schemas.openxmlformats.org/officeDocument/2006/relationships" xmlns:p="http://schemas.openxmlformats.org/presentationml/2006/main">
  <p:tag name="DVSHAPEID" val="5pvi3nOMj5avH6DPJntDU3"/>
</p:tagLst>
</file>

<file path=ppt/tags/tag4.xml><?xml version="1.0" encoding="utf-8"?>
<p:tagLst xmlns:a="http://schemas.openxmlformats.org/drawingml/2006/main" xmlns:r="http://schemas.openxmlformats.org/officeDocument/2006/relationships" xmlns:p="http://schemas.openxmlformats.org/presentationml/2006/main">
  <p:tag name="DVSHAPEID" val="HokrqYWA2CXr4IliAIDceN"/>
</p:tagLst>
</file>

<file path=ppt/tags/tag40.xml><?xml version="1.0" encoding="utf-8"?>
<p:tagLst xmlns:a="http://schemas.openxmlformats.org/drawingml/2006/main" xmlns:r="http://schemas.openxmlformats.org/officeDocument/2006/relationships" xmlns:p="http://schemas.openxmlformats.org/presentationml/2006/main">
  <p:tag name="DVSHAPEID" val="LzI5pFqW1WI2Wc6gaG2HHA"/>
</p:tagLst>
</file>

<file path=ppt/tags/tag400.xml><?xml version="1.0" encoding="utf-8"?>
<p:tagLst xmlns:a="http://schemas.openxmlformats.org/drawingml/2006/main" xmlns:r="http://schemas.openxmlformats.org/officeDocument/2006/relationships" xmlns:p="http://schemas.openxmlformats.org/presentationml/2006/main">
  <p:tag name="DVSHAPEID" val="2jIs7wQI3n3cpzV9Vkqcvw"/>
</p:tagLst>
</file>

<file path=ppt/tags/tag401.xml><?xml version="1.0" encoding="utf-8"?>
<p:tagLst xmlns:a="http://schemas.openxmlformats.org/drawingml/2006/main" xmlns:r="http://schemas.openxmlformats.org/officeDocument/2006/relationships" xmlns:p="http://schemas.openxmlformats.org/presentationml/2006/main">
  <p:tag name="DVSHAPEID" val="fXPCcc8rziM1nbAAgiVA2M"/>
</p:tagLst>
</file>

<file path=ppt/tags/tag402.xml><?xml version="1.0" encoding="utf-8"?>
<p:tagLst xmlns:a="http://schemas.openxmlformats.org/drawingml/2006/main" xmlns:r="http://schemas.openxmlformats.org/officeDocument/2006/relationships" xmlns:p="http://schemas.openxmlformats.org/presentationml/2006/main">
  <p:tag name="DVSHAPEID" val="5pvi3nOMj5avH6DPJntDU3"/>
</p:tagLst>
</file>

<file path=ppt/tags/tag403.xml><?xml version="1.0" encoding="utf-8"?>
<p:tagLst xmlns:a="http://schemas.openxmlformats.org/drawingml/2006/main" xmlns:r="http://schemas.openxmlformats.org/officeDocument/2006/relationships" xmlns:p="http://schemas.openxmlformats.org/presentationml/2006/main">
  <p:tag name="DVSHAPEID" val="2jIs7wQI3n3cpzV9Vkqcvw"/>
</p:tagLst>
</file>

<file path=ppt/tags/tag404.xml><?xml version="1.0" encoding="utf-8"?>
<p:tagLst xmlns:a="http://schemas.openxmlformats.org/drawingml/2006/main" xmlns:r="http://schemas.openxmlformats.org/officeDocument/2006/relationships" xmlns:p="http://schemas.openxmlformats.org/presentationml/2006/main">
  <p:tag name="DVSHAPEID" val="fXPCcc8rziM1nbAAgiVA2M"/>
</p:tagLst>
</file>

<file path=ppt/tags/tag405.xml><?xml version="1.0" encoding="utf-8"?>
<p:tagLst xmlns:a="http://schemas.openxmlformats.org/drawingml/2006/main" xmlns:r="http://schemas.openxmlformats.org/officeDocument/2006/relationships" xmlns:p="http://schemas.openxmlformats.org/presentationml/2006/main">
  <p:tag name="DVSHAPEID" val="5pvi3nOMj5avH6DPJntDU3"/>
</p:tagLst>
</file>

<file path=ppt/tags/tag406.xml><?xml version="1.0" encoding="utf-8"?>
<p:tagLst xmlns:a="http://schemas.openxmlformats.org/drawingml/2006/main" xmlns:r="http://schemas.openxmlformats.org/officeDocument/2006/relationships" xmlns:p="http://schemas.openxmlformats.org/presentationml/2006/main">
  <p:tag name="DVSHAPEID" val="2jIs7wQI3n3cpzV9Vkqcvw"/>
</p:tagLst>
</file>

<file path=ppt/tags/tag407.xml><?xml version="1.0" encoding="utf-8"?>
<p:tagLst xmlns:a="http://schemas.openxmlformats.org/drawingml/2006/main" xmlns:r="http://schemas.openxmlformats.org/officeDocument/2006/relationships" xmlns:p="http://schemas.openxmlformats.org/presentationml/2006/main">
  <p:tag name="DVSHAPEID" val="fXPCcc8rziM1nbAAgiVA2M"/>
</p:tagLst>
</file>

<file path=ppt/tags/tag408.xml><?xml version="1.0" encoding="utf-8"?>
<p:tagLst xmlns:a="http://schemas.openxmlformats.org/drawingml/2006/main" xmlns:r="http://schemas.openxmlformats.org/officeDocument/2006/relationships" xmlns:p="http://schemas.openxmlformats.org/presentationml/2006/main">
  <p:tag name="DVSHAPEID" val="ruH4UAs9dHxv4KDvjEzCOL"/>
</p:tagLst>
</file>

<file path=ppt/tags/tag409.xml><?xml version="1.0" encoding="utf-8"?>
<p:tagLst xmlns:a="http://schemas.openxmlformats.org/drawingml/2006/main" xmlns:r="http://schemas.openxmlformats.org/officeDocument/2006/relationships" xmlns:p="http://schemas.openxmlformats.org/presentationml/2006/main">
  <p:tag name="DVSHAPEID" val="qnbJzl48hUusvlV8hyYp44"/>
</p:tagLst>
</file>

<file path=ppt/tags/tag41.xml><?xml version="1.0" encoding="utf-8"?>
<p:tagLst xmlns:a="http://schemas.openxmlformats.org/drawingml/2006/main" xmlns:r="http://schemas.openxmlformats.org/officeDocument/2006/relationships" xmlns:p="http://schemas.openxmlformats.org/presentationml/2006/main">
  <p:tag name="DVSHAPEID" val="u50lGv6AekMseYn6rAaU44"/>
</p:tagLst>
</file>

<file path=ppt/tags/tag410.xml><?xml version="1.0" encoding="utf-8"?>
<p:tagLst xmlns:a="http://schemas.openxmlformats.org/drawingml/2006/main" xmlns:r="http://schemas.openxmlformats.org/officeDocument/2006/relationships" xmlns:p="http://schemas.openxmlformats.org/presentationml/2006/main">
  <p:tag name="DVSHAPEID" val="uR7PWLZg1pYG4jSb1745qD"/>
</p:tagLst>
</file>

<file path=ppt/tags/tag411.xml><?xml version="1.0" encoding="utf-8"?>
<p:tagLst xmlns:a="http://schemas.openxmlformats.org/drawingml/2006/main" xmlns:r="http://schemas.openxmlformats.org/officeDocument/2006/relationships" xmlns:p="http://schemas.openxmlformats.org/presentationml/2006/main">
  <p:tag name="DVSHAPEID" val="1CeiAam0DoGlTkBJoj80T4"/>
</p:tagLst>
</file>

<file path=ppt/tags/tag412.xml><?xml version="1.0" encoding="utf-8"?>
<p:tagLst xmlns:a="http://schemas.openxmlformats.org/drawingml/2006/main" xmlns:r="http://schemas.openxmlformats.org/officeDocument/2006/relationships" xmlns:p="http://schemas.openxmlformats.org/presentationml/2006/main">
  <p:tag name="DVSHAPEID" val="uPhBg6xRkZDQQvBEaOU0Mz"/>
</p:tagLst>
</file>

<file path=ppt/tags/tag413.xml><?xml version="1.0" encoding="utf-8"?>
<p:tagLst xmlns:a="http://schemas.openxmlformats.org/drawingml/2006/main" xmlns:r="http://schemas.openxmlformats.org/officeDocument/2006/relationships" xmlns:p="http://schemas.openxmlformats.org/presentationml/2006/main">
  <p:tag name="DVSHAPEID" val="ZIqxziILWqKW8o0YTgtL3H"/>
</p:tagLst>
</file>

<file path=ppt/tags/tag414.xml><?xml version="1.0" encoding="utf-8"?>
<p:tagLst xmlns:a="http://schemas.openxmlformats.org/drawingml/2006/main" xmlns:r="http://schemas.openxmlformats.org/officeDocument/2006/relationships" xmlns:p="http://schemas.openxmlformats.org/presentationml/2006/main">
  <p:tag name="DVSHAPEID" val="H2u68J8j6ShUQyaIxf8z3d"/>
</p:tagLst>
</file>

<file path=ppt/tags/tag415.xml><?xml version="1.0" encoding="utf-8"?>
<p:tagLst xmlns:a="http://schemas.openxmlformats.org/drawingml/2006/main" xmlns:r="http://schemas.openxmlformats.org/officeDocument/2006/relationships" xmlns:p="http://schemas.openxmlformats.org/presentationml/2006/main">
  <p:tag name="DVSHAPEID" val="6TncDbVDw0vh0o3s9ZDCjR"/>
</p:tagLst>
</file>

<file path=ppt/tags/tag416.xml><?xml version="1.0" encoding="utf-8"?>
<p:tagLst xmlns:a="http://schemas.openxmlformats.org/drawingml/2006/main" xmlns:r="http://schemas.openxmlformats.org/officeDocument/2006/relationships" xmlns:p="http://schemas.openxmlformats.org/presentationml/2006/main">
  <p:tag name="DVSHAPEID" val="EdysOaIeCuDtWAJW5Woslh"/>
</p:tagLst>
</file>

<file path=ppt/tags/tag417.xml><?xml version="1.0" encoding="utf-8"?>
<p:tagLst xmlns:a="http://schemas.openxmlformats.org/drawingml/2006/main" xmlns:r="http://schemas.openxmlformats.org/officeDocument/2006/relationships" xmlns:p="http://schemas.openxmlformats.org/presentationml/2006/main">
  <p:tag name="DVSHAPEID" val="oyxMF459VrUef9DbnKVio1"/>
</p:tagLst>
</file>

<file path=ppt/tags/tag418.xml><?xml version="1.0" encoding="utf-8"?>
<p:tagLst xmlns:a="http://schemas.openxmlformats.org/drawingml/2006/main" xmlns:r="http://schemas.openxmlformats.org/officeDocument/2006/relationships" xmlns:p="http://schemas.openxmlformats.org/presentationml/2006/main">
  <p:tag name="DVSHAPEID" val="ExstJdTHdQwnOZU2vE9tzc"/>
</p:tagLst>
</file>

<file path=ppt/tags/tag419.xml><?xml version="1.0" encoding="utf-8"?>
<p:tagLst xmlns:a="http://schemas.openxmlformats.org/drawingml/2006/main" xmlns:r="http://schemas.openxmlformats.org/officeDocument/2006/relationships" xmlns:p="http://schemas.openxmlformats.org/presentationml/2006/main">
  <p:tag name="DVSHAPEID" val="zHlAiUyEx3SnU0kclRged3"/>
</p:tagLst>
</file>

<file path=ppt/tags/tag42.xml><?xml version="1.0" encoding="utf-8"?>
<p:tagLst xmlns:a="http://schemas.openxmlformats.org/drawingml/2006/main" xmlns:r="http://schemas.openxmlformats.org/officeDocument/2006/relationships" xmlns:p="http://schemas.openxmlformats.org/presentationml/2006/main">
  <p:tag name="DVSHAPEID" val="A9fycKnFp25hQuaFDtXgPI"/>
</p:tagLst>
</file>

<file path=ppt/tags/tag420.xml><?xml version="1.0" encoding="utf-8"?>
<p:tagLst xmlns:a="http://schemas.openxmlformats.org/drawingml/2006/main" xmlns:r="http://schemas.openxmlformats.org/officeDocument/2006/relationships" xmlns:p="http://schemas.openxmlformats.org/presentationml/2006/main">
  <p:tag name="DVSHAPEID" val="IRkEglfg9UsrXK89VY8zjt"/>
</p:tagLst>
</file>

<file path=ppt/tags/tag421.xml><?xml version="1.0" encoding="utf-8"?>
<p:tagLst xmlns:a="http://schemas.openxmlformats.org/drawingml/2006/main" xmlns:r="http://schemas.openxmlformats.org/officeDocument/2006/relationships" xmlns:p="http://schemas.openxmlformats.org/presentationml/2006/main">
  <p:tag name="DVSHAPEID" val="JqkfAyPSJeHvLr1rgfKzsz"/>
</p:tagLst>
</file>

<file path=ppt/tags/tag422.xml><?xml version="1.0" encoding="utf-8"?>
<p:tagLst xmlns:a="http://schemas.openxmlformats.org/drawingml/2006/main" xmlns:r="http://schemas.openxmlformats.org/officeDocument/2006/relationships" xmlns:p="http://schemas.openxmlformats.org/presentationml/2006/main">
  <p:tag name="DVSHAPEID" val="Ihcdv9UmEjrfGcUzU0F2zz"/>
</p:tagLst>
</file>

<file path=ppt/tags/tag423.xml><?xml version="1.0" encoding="utf-8"?>
<p:tagLst xmlns:a="http://schemas.openxmlformats.org/drawingml/2006/main" xmlns:r="http://schemas.openxmlformats.org/officeDocument/2006/relationships" xmlns:p="http://schemas.openxmlformats.org/presentationml/2006/main">
  <p:tag name="DVSHAPEID" val="MwuRwwXZ4c00FnIq7uW6u2"/>
</p:tagLst>
</file>

<file path=ppt/tags/tag424.xml><?xml version="1.0" encoding="utf-8"?>
<p:tagLst xmlns:a="http://schemas.openxmlformats.org/drawingml/2006/main" xmlns:r="http://schemas.openxmlformats.org/officeDocument/2006/relationships" xmlns:p="http://schemas.openxmlformats.org/presentationml/2006/main">
  <p:tag name="DVSHAPEID" val="azaA41LGccU1JejEaOMTkN"/>
</p:tagLst>
</file>

<file path=ppt/tags/tag425.xml><?xml version="1.0" encoding="utf-8"?>
<p:tagLst xmlns:a="http://schemas.openxmlformats.org/drawingml/2006/main" xmlns:r="http://schemas.openxmlformats.org/officeDocument/2006/relationships" xmlns:p="http://schemas.openxmlformats.org/presentationml/2006/main">
  <p:tag name="DVSHAPEID" val="ur4TIjihdkZvZtfDDdpgTY"/>
</p:tagLst>
</file>

<file path=ppt/tags/tag426.xml><?xml version="1.0" encoding="utf-8"?>
<p:tagLst xmlns:a="http://schemas.openxmlformats.org/drawingml/2006/main" xmlns:r="http://schemas.openxmlformats.org/officeDocument/2006/relationships" xmlns:p="http://schemas.openxmlformats.org/presentationml/2006/main">
  <p:tag name="DVSHAPEID" val="Vs2z4cVh5EKfnTznDVXRH7"/>
</p:tagLst>
</file>

<file path=ppt/tags/tag427.xml><?xml version="1.0" encoding="utf-8"?>
<p:tagLst xmlns:a="http://schemas.openxmlformats.org/drawingml/2006/main" xmlns:r="http://schemas.openxmlformats.org/officeDocument/2006/relationships" xmlns:p="http://schemas.openxmlformats.org/presentationml/2006/main">
  <p:tag name="DVSHAPEID" val="ssLEThkU92zwvBQ8f6lVek"/>
</p:tagLst>
</file>

<file path=ppt/tags/tag428.xml><?xml version="1.0" encoding="utf-8"?>
<p:tagLst xmlns:a="http://schemas.openxmlformats.org/drawingml/2006/main" xmlns:r="http://schemas.openxmlformats.org/officeDocument/2006/relationships" xmlns:p="http://schemas.openxmlformats.org/presentationml/2006/main">
  <p:tag name="DVSHAPEID" val="LK6l4gAtj2gO0ANpiEWbuH"/>
</p:tagLst>
</file>

<file path=ppt/tags/tag429.xml><?xml version="1.0" encoding="utf-8"?>
<p:tagLst xmlns:a="http://schemas.openxmlformats.org/drawingml/2006/main" xmlns:r="http://schemas.openxmlformats.org/officeDocument/2006/relationships" xmlns:p="http://schemas.openxmlformats.org/presentationml/2006/main">
  <p:tag name="DVSHAPEID" val="FQoXwuGQwMS7G1xyd4kGJx"/>
</p:tagLst>
</file>

<file path=ppt/tags/tag43.xml><?xml version="1.0" encoding="utf-8"?>
<p:tagLst xmlns:a="http://schemas.openxmlformats.org/drawingml/2006/main" xmlns:r="http://schemas.openxmlformats.org/officeDocument/2006/relationships" xmlns:p="http://schemas.openxmlformats.org/presentationml/2006/main">
  <p:tag name="DVSHAPEID" val="HHYkZKOPlw1CkdPfSHOas3"/>
</p:tagLst>
</file>

<file path=ppt/tags/tag430.xml><?xml version="1.0" encoding="utf-8"?>
<p:tagLst xmlns:a="http://schemas.openxmlformats.org/drawingml/2006/main" xmlns:r="http://schemas.openxmlformats.org/officeDocument/2006/relationships" xmlns:p="http://schemas.openxmlformats.org/presentationml/2006/main">
  <p:tag name="DVSHAPEID" val="fHBgkPOHY3Q34fX6K6Nsvu"/>
</p:tagLst>
</file>

<file path=ppt/tags/tag431.xml><?xml version="1.0" encoding="utf-8"?>
<p:tagLst xmlns:a="http://schemas.openxmlformats.org/drawingml/2006/main" xmlns:r="http://schemas.openxmlformats.org/officeDocument/2006/relationships" xmlns:p="http://schemas.openxmlformats.org/presentationml/2006/main">
  <p:tag name="DVSHAPEID" val="VSTMRJqSQOY8AGlg9Q2ONO"/>
</p:tagLst>
</file>

<file path=ppt/tags/tag432.xml><?xml version="1.0" encoding="utf-8"?>
<p:tagLst xmlns:a="http://schemas.openxmlformats.org/drawingml/2006/main" xmlns:r="http://schemas.openxmlformats.org/officeDocument/2006/relationships" xmlns:p="http://schemas.openxmlformats.org/presentationml/2006/main">
  <p:tag name="DVSHAPEID" val="hCWiA7kdTh1LLJmyX4h6d2"/>
</p:tagLst>
</file>

<file path=ppt/tags/tag433.xml><?xml version="1.0" encoding="utf-8"?>
<p:tagLst xmlns:a="http://schemas.openxmlformats.org/drawingml/2006/main" xmlns:r="http://schemas.openxmlformats.org/officeDocument/2006/relationships" xmlns:p="http://schemas.openxmlformats.org/presentationml/2006/main">
  <p:tag name="DVSHAPEID" val="ssLEThkU92zwvBQ8f6lVek"/>
</p:tagLst>
</file>

<file path=ppt/tags/tag434.xml><?xml version="1.0" encoding="utf-8"?>
<p:tagLst xmlns:a="http://schemas.openxmlformats.org/drawingml/2006/main" xmlns:r="http://schemas.openxmlformats.org/officeDocument/2006/relationships" xmlns:p="http://schemas.openxmlformats.org/presentationml/2006/main">
  <p:tag name="DVSHAPEID" val="LK6l4gAtj2gO0ANpiEWbuH"/>
</p:tagLst>
</file>

<file path=ppt/tags/tag435.xml><?xml version="1.0" encoding="utf-8"?>
<p:tagLst xmlns:a="http://schemas.openxmlformats.org/drawingml/2006/main" xmlns:r="http://schemas.openxmlformats.org/officeDocument/2006/relationships" xmlns:p="http://schemas.openxmlformats.org/presentationml/2006/main">
  <p:tag name="DVSHAPEID" val="ssLEThkU92zwvBQ8f6lVek"/>
</p:tagLst>
</file>

<file path=ppt/tags/tag436.xml><?xml version="1.0" encoding="utf-8"?>
<p:tagLst xmlns:a="http://schemas.openxmlformats.org/drawingml/2006/main" xmlns:r="http://schemas.openxmlformats.org/officeDocument/2006/relationships" xmlns:p="http://schemas.openxmlformats.org/presentationml/2006/main">
  <p:tag name="DVSHAPEID" val="LK6l4gAtj2gO0ANpiEWbuH"/>
</p:tagLst>
</file>

<file path=ppt/tags/tag437.xml><?xml version="1.0" encoding="utf-8"?>
<p:tagLst xmlns:a="http://schemas.openxmlformats.org/drawingml/2006/main" xmlns:r="http://schemas.openxmlformats.org/officeDocument/2006/relationships" xmlns:p="http://schemas.openxmlformats.org/presentationml/2006/main">
  <p:tag name="DVSHAPEID" val="ssLEThkU92zwvBQ8f6lVek"/>
</p:tagLst>
</file>

<file path=ppt/tags/tag438.xml><?xml version="1.0" encoding="utf-8"?>
<p:tagLst xmlns:a="http://schemas.openxmlformats.org/drawingml/2006/main" xmlns:r="http://schemas.openxmlformats.org/officeDocument/2006/relationships" xmlns:p="http://schemas.openxmlformats.org/presentationml/2006/main">
  <p:tag name="DVSHAPEID" val="LK6l4gAtj2gO0ANpiEWbuH"/>
</p:tagLst>
</file>

<file path=ppt/tags/tag439.xml><?xml version="1.0" encoding="utf-8"?>
<p:tagLst xmlns:a="http://schemas.openxmlformats.org/drawingml/2006/main" xmlns:r="http://schemas.openxmlformats.org/officeDocument/2006/relationships" xmlns:p="http://schemas.openxmlformats.org/presentationml/2006/main">
  <p:tag name="DVSHAPEID" val="ssLEThkU92zwvBQ8f6lVek"/>
</p:tagLst>
</file>

<file path=ppt/tags/tag44.xml><?xml version="1.0" encoding="utf-8"?>
<p:tagLst xmlns:a="http://schemas.openxmlformats.org/drawingml/2006/main" xmlns:r="http://schemas.openxmlformats.org/officeDocument/2006/relationships" xmlns:p="http://schemas.openxmlformats.org/presentationml/2006/main">
  <p:tag name="DVSHAPEID" val="dDXWFFWUg3hDpFl9WdGgao"/>
</p:tagLst>
</file>

<file path=ppt/tags/tag440.xml><?xml version="1.0" encoding="utf-8"?>
<p:tagLst xmlns:a="http://schemas.openxmlformats.org/drawingml/2006/main" xmlns:r="http://schemas.openxmlformats.org/officeDocument/2006/relationships" xmlns:p="http://schemas.openxmlformats.org/presentationml/2006/main">
  <p:tag name="DVSHAPEID" val="LK6l4gAtj2gO0ANpiEWbuH"/>
</p:tagLst>
</file>

<file path=ppt/tags/tag441.xml><?xml version="1.0" encoding="utf-8"?>
<p:tagLst xmlns:a="http://schemas.openxmlformats.org/drawingml/2006/main" xmlns:r="http://schemas.openxmlformats.org/officeDocument/2006/relationships" xmlns:p="http://schemas.openxmlformats.org/presentationml/2006/main">
  <p:tag name="DVSHAPEID" val="ssLEThkU92zwvBQ8f6lVek"/>
</p:tagLst>
</file>

<file path=ppt/tags/tag442.xml><?xml version="1.0" encoding="utf-8"?>
<p:tagLst xmlns:a="http://schemas.openxmlformats.org/drawingml/2006/main" xmlns:r="http://schemas.openxmlformats.org/officeDocument/2006/relationships" xmlns:p="http://schemas.openxmlformats.org/presentationml/2006/main">
  <p:tag name="DVSHAPEID" val="LK6l4gAtj2gO0ANpiEWbuH"/>
</p:tagLst>
</file>

<file path=ppt/tags/tag443.xml><?xml version="1.0" encoding="utf-8"?>
<p:tagLst xmlns:a="http://schemas.openxmlformats.org/drawingml/2006/main" xmlns:r="http://schemas.openxmlformats.org/officeDocument/2006/relationships" xmlns:p="http://schemas.openxmlformats.org/presentationml/2006/main">
  <p:tag name="DVSHAPEID" val="ssLEThkU92zwvBQ8f6lVek"/>
</p:tagLst>
</file>

<file path=ppt/tags/tag444.xml><?xml version="1.0" encoding="utf-8"?>
<p:tagLst xmlns:a="http://schemas.openxmlformats.org/drawingml/2006/main" xmlns:r="http://schemas.openxmlformats.org/officeDocument/2006/relationships" xmlns:p="http://schemas.openxmlformats.org/presentationml/2006/main">
  <p:tag name="DVSHAPEID" val="LK6l4gAtj2gO0ANpiEWbuH"/>
</p:tagLst>
</file>

<file path=ppt/tags/tag445.xml><?xml version="1.0" encoding="utf-8"?>
<p:tagLst xmlns:a="http://schemas.openxmlformats.org/drawingml/2006/main" xmlns:r="http://schemas.openxmlformats.org/officeDocument/2006/relationships" xmlns:p="http://schemas.openxmlformats.org/presentationml/2006/main">
  <p:tag name="DVSHAPEID" val="ssLEThkU92zwvBQ8f6lVek"/>
</p:tagLst>
</file>

<file path=ppt/tags/tag446.xml><?xml version="1.0" encoding="utf-8"?>
<p:tagLst xmlns:a="http://schemas.openxmlformats.org/drawingml/2006/main" xmlns:r="http://schemas.openxmlformats.org/officeDocument/2006/relationships" xmlns:p="http://schemas.openxmlformats.org/presentationml/2006/main">
  <p:tag name="DVSHAPEID" val="LK6l4gAtj2gO0ANpiEWbuH"/>
</p:tagLst>
</file>

<file path=ppt/tags/tag447.xml><?xml version="1.0" encoding="utf-8"?>
<p:tagLst xmlns:a="http://schemas.openxmlformats.org/drawingml/2006/main" xmlns:r="http://schemas.openxmlformats.org/officeDocument/2006/relationships" xmlns:p="http://schemas.openxmlformats.org/presentationml/2006/main">
  <p:tag name="DVSHAPEID" val="ssLEThkU92zwvBQ8f6lVek"/>
</p:tagLst>
</file>

<file path=ppt/tags/tag448.xml><?xml version="1.0" encoding="utf-8"?>
<p:tagLst xmlns:a="http://schemas.openxmlformats.org/drawingml/2006/main" xmlns:r="http://schemas.openxmlformats.org/officeDocument/2006/relationships" xmlns:p="http://schemas.openxmlformats.org/presentationml/2006/main">
  <p:tag name="DVSHAPEID" val="LK6l4gAtj2gO0ANpiEWbuH"/>
</p:tagLst>
</file>

<file path=ppt/tags/tag449.xml><?xml version="1.0" encoding="utf-8"?>
<p:tagLst xmlns:a="http://schemas.openxmlformats.org/drawingml/2006/main" xmlns:r="http://schemas.openxmlformats.org/officeDocument/2006/relationships" xmlns:p="http://schemas.openxmlformats.org/presentationml/2006/main">
  <p:tag name="DVSHAPEID" val="ssLEThkU92zwvBQ8f6lVek"/>
</p:tagLst>
</file>

<file path=ppt/tags/tag45.xml><?xml version="1.0" encoding="utf-8"?>
<p:tagLst xmlns:a="http://schemas.openxmlformats.org/drawingml/2006/main" xmlns:r="http://schemas.openxmlformats.org/officeDocument/2006/relationships" xmlns:p="http://schemas.openxmlformats.org/presentationml/2006/main">
  <p:tag name="DVSHAPEID" val="Qfp0bV8kOe5Dtln249SqgY"/>
</p:tagLst>
</file>

<file path=ppt/tags/tag450.xml><?xml version="1.0" encoding="utf-8"?>
<p:tagLst xmlns:a="http://schemas.openxmlformats.org/drawingml/2006/main" xmlns:r="http://schemas.openxmlformats.org/officeDocument/2006/relationships" xmlns:p="http://schemas.openxmlformats.org/presentationml/2006/main">
  <p:tag name="DVSHAPEID" val="LK6l4gAtj2gO0ANpiEWbuH"/>
</p:tagLst>
</file>

<file path=ppt/tags/tag451.xml><?xml version="1.0" encoding="utf-8"?>
<p:tagLst xmlns:a="http://schemas.openxmlformats.org/drawingml/2006/main" xmlns:r="http://schemas.openxmlformats.org/officeDocument/2006/relationships" xmlns:p="http://schemas.openxmlformats.org/presentationml/2006/main">
  <p:tag name="DVSHAPEID" val="ssLEThkU92zwvBQ8f6lVek"/>
</p:tagLst>
</file>

<file path=ppt/tags/tag452.xml><?xml version="1.0" encoding="utf-8"?>
<p:tagLst xmlns:a="http://schemas.openxmlformats.org/drawingml/2006/main" xmlns:r="http://schemas.openxmlformats.org/officeDocument/2006/relationships" xmlns:p="http://schemas.openxmlformats.org/presentationml/2006/main">
  <p:tag name="DVSHAPEID" val="LK6l4gAtj2gO0ANpiEWbuH"/>
</p:tagLst>
</file>

<file path=ppt/tags/tag453.xml><?xml version="1.0" encoding="utf-8"?>
<p:tagLst xmlns:a="http://schemas.openxmlformats.org/drawingml/2006/main" xmlns:r="http://schemas.openxmlformats.org/officeDocument/2006/relationships" xmlns:p="http://schemas.openxmlformats.org/presentationml/2006/main">
  <p:tag name="DVSHAPEID" val="ssLEThkU92zwvBQ8f6lVek"/>
</p:tagLst>
</file>

<file path=ppt/tags/tag454.xml><?xml version="1.0" encoding="utf-8"?>
<p:tagLst xmlns:a="http://schemas.openxmlformats.org/drawingml/2006/main" xmlns:r="http://schemas.openxmlformats.org/officeDocument/2006/relationships" xmlns:p="http://schemas.openxmlformats.org/presentationml/2006/main">
  <p:tag name="DVSHAPEID" val="LK6l4gAtj2gO0ANpiEWbuH"/>
</p:tagLst>
</file>

<file path=ppt/tags/tag455.xml><?xml version="1.0" encoding="utf-8"?>
<p:tagLst xmlns:a="http://schemas.openxmlformats.org/drawingml/2006/main" xmlns:r="http://schemas.openxmlformats.org/officeDocument/2006/relationships" xmlns:p="http://schemas.openxmlformats.org/presentationml/2006/main">
  <p:tag name="DVSHAPEID" val="5VFgKuWWpHG6AhPz8iyCUG"/>
</p:tagLst>
</file>

<file path=ppt/tags/tag456.xml><?xml version="1.0" encoding="utf-8"?>
<p:tagLst xmlns:a="http://schemas.openxmlformats.org/drawingml/2006/main" xmlns:r="http://schemas.openxmlformats.org/officeDocument/2006/relationships" xmlns:p="http://schemas.openxmlformats.org/presentationml/2006/main">
  <p:tag name="DVSHAPEID" val="7OUCUATXxGBfx1CkmQgXRj"/>
</p:tagLst>
</file>

<file path=ppt/tags/tag457.xml><?xml version="1.0" encoding="utf-8"?>
<p:tagLst xmlns:a="http://schemas.openxmlformats.org/drawingml/2006/main" xmlns:r="http://schemas.openxmlformats.org/officeDocument/2006/relationships" xmlns:p="http://schemas.openxmlformats.org/presentationml/2006/main">
  <p:tag name="DVSHAPEID" val="4E85IoVYyA7oOQl8zm3saZ"/>
</p:tagLst>
</file>

<file path=ppt/tags/tag458.xml><?xml version="1.0" encoding="utf-8"?>
<p:tagLst xmlns:a="http://schemas.openxmlformats.org/drawingml/2006/main" xmlns:r="http://schemas.openxmlformats.org/officeDocument/2006/relationships" xmlns:p="http://schemas.openxmlformats.org/presentationml/2006/main">
  <p:tag name="DVSHAPEID" val="vlJOWOWIlXPNKgtOSu1y81"/>
</p:tagLst>
</file>

<file path=ppt/tags/tag459.xml><?xml version="1.0" encoding="utf-8"?>
<p:tagLst xmlns:a="http://schemas.openxmlformats.org/drawingml/2006/main" xmlns:r="http://schemas.openxmlformats.org/officeDocument/2006/relationships" xmlns:p="http://schemas.openxmlformats.org/presentationml/2006/main">
  <p:tag name="DVSHAPEID" val="78cMYegUUo949MlTr62Qe9"/>
</p:tagLst>
</file>

<file path=ppt/tags/tag46.xml><?xml version="1.0" encoding="utf-8"?>
<p:tagLst xmlns:a="http://schemas.openxmlformats.org/drawingml/2006/main" xmlns:r="http://schemas.openxmlformats.org/officeDocument/2006/relationships" xmlns:p="http://schemas.openxmlformats.org/presentationml/2006/main">
  <p:tag name="DVSHAPEID" val="bdB1FlqmHCGb5C53YVPrHn"/>
</p:tagLst>
</file>

<file path=ppt/tags/tag460.xml><?xml version="1.0" encoding="utf-8"?>
<p:tagLst xmlns:a="http://schemas.openxmlformats.org/drawingml/2006/main" xmlns:r="http://schemas.openxmlformats.org/officeDocument/2006/relationships" xmlns:p="http://schemas.openxmlformats.org/presentationml/2006/main">
  <p:tag name="DVSHAPEID" val="z165ELtyrBRteBCaQHrq3q"/>
</p:tagLst>
</file>

<file path=ppt/tags/tag461.xml><?xml version="1.0" encoding="utf-8"?>
<p:tagLst xmlns:a="http://schemas.openxmlformats.org/drawingml/2006/main" xmlns:r="http://schemas.openxmlformats.org/officeDocument/2006/relationships" xmlns:p="http://schemas.openxmlformats.org/presentationml/2006/main">
  <p:tag name="DVSHAPEID" val="DF6HtY3UwhNXzbGSAvrlXy"/>
</p:tagLst>
</file>

<file path=ppt/tags/tag462.xml><?xml version="1.0" encoding="utf-8"?>
<p:tagLst xmlns:a="http://schemas.openxmlformats.org/drawingml/2006/main" xmlns:r="http://schemas.openxmlformats.org/officeDocument/2006/relationships" xmlns:p="http://schemas.openxmlformats.org/presentationml/2006/main">
  <p:tag name="DVSHAPEID" val="dFyKhhgkoN68nqZWhvvw4z"/>
</p:tagLst>
</file>

<file path=ppt/tags/tag463.xml><?xml version="1.0" encoding="utf-8"?>
<p:tagLst xmlns:a="http://schemas.openxmlformats.org/drawingml/2006/main" xmlns:r="http://schemas.openxmlformats.org/officeDocument/2006/relationships" xmlns:p="http://schemas.openxmlformats.org/presentationml/2006/main">
  <p:tag name="NAME" val="Moon"/>
</p:tagLst>
</file>

<file path=ppt/tags/tag464.xml><?xml version="1.0" encoding="utf-8"?>
<p:tagLst xmlns:a="http://schemas.openxmlformats.org/drawingml/2006/main" xmlns:r="http://schemas.openxmlformats.org/officeDocument/2006/relationships" xmlns:p="http://schemas.openxmlformats.org/presentationml/2006/main">
  <p:tag name="NAME" val="Moon"/>
</p:tagLst>
</file>

<file path=ppt/tags/tag465.xml><?xml version="1.0" encoding="utf-8"?>
<p:tagLst xmlns:a="http://schemas.openxmlformats.org/drawingml/2006/main" xmlns:r="http://schemas.openxmlformats.org/officeDocument/2006/relationships" xmlns:p="http://schemas.openxmlformats.org/presentationml/2006/main">
  <p:tag name="NAME" val="Moon"/>
</p:tagLst>
</file>

<file path=ppt/tags/tag466.xml><?xml version="1.0" encoding="utf-8"?>
<p:tagLst xmlns:a="http://schemas.openxmlformats.org/drawingml/2006/main" xmlns:r="http://schemas.openxmlformats.org/officeDocument/2006/relationships" xmlns:p="http://schemas.openxmlformats.org/presentationml/2006/main">
  <p:tag name="NAME" val="MoonShape"/>
</p:tagLst>
</file>

<file path=ppt/tags/tag467.xml><?xml version="1.0" encoding="utf-8"?>
<p:tagLst xmlns:a="http://schemas.openxmlformats.org/drawingml/2006/main" xmlns:r="http://schemas.openxmlformats.org/officeDocument/2006/relationships" xmlns:p="http://schemas.openxmlformats.org/presentationml/2006/main">
  <p:tag name="NAME" val="MoonHalfShape"/>
  <p:tag name="ANGLE" val="1"/>
</p:tagLst>
</file>

<file path=ppt/tags/tag468.xml><?xml version="1.0" encoding="utf-8"?>
<p:tagLst xmlns:a="http://schemas.openxmlformats.org/drawingml/2006/main" xmlns:r="http://schemas.openxmlformats.org/officeDocument/2006/relationships" xmlns:p="http://schemas.openxmlformats.org/presentationml/2006/main">
  <p:tag name="NAME" val="MoonShape"/>
</p:tagLst>
</file>

<file path=ppt/tags/tag469.xml><?xml version="1.0" encoding="utf-8"?>
<p:tagLst xmlns:a="http://schemas.openxmlformats.org/drawingml/2006/main" xmlns:r="http://schemas.openxmlformats.org/officeDocument/2006/relationships" xmlns:p="http://schemas.openxmlformats.org/presentationml/2006/main">
  <p:tag name="ANGLE" val="2"/>
  <p:tag name="NAME" val="MoonHalfShape"/>
</p:tagLst>
</file>

<file path=ppt/tags/tag47.xml><?xml version="1.0" encoding="utf-8"?>
<p:tagLst xmlns:a="http://schemas.openxmlformats.org/drawingml/2006/main" xmlns:r="http://schemas.openxmlformats.org/officeDocument/2006/relationships" xmlns:p="http://schemas.openxmlformats.org/presentationml/2006/main">
  <p:tag name="DVSHAPEID" val="ftY7S4erxNvqTMJFQKaRD9"/>
</p:tagLst>
</file>

<file path=ppt/tags/tag470.xml><?xml version="1.0" encoding="utf-8"?>
<p:tagLst xmlns:a="http://schemas.openxmlformats.org/drawingml/2006/main" xmlns:r="http://schemas.openxmlformats.org/officeDocument/2006/relationships" xmlns:p="http://schemas.openxmlformats.org/presentationml/2006/main">
  <p:tag name="NAME" val="MoonShape"/>
</p:tagLst>
</file>

<file path=ppt/tags/tag471.xml><?xml version="1.0" encoding="utf-8"?>
<p:tagLst xmlns:a="http://schemas.openxmlformats.org/drawingml/2006/main" xmlns:r="http://schemas.openxmlformats.org/officeDocument/2006/relationships" xmlns:p="http://schemas.openxmlformats.org/presentationml/2006/main">
  <p:tag name="ANGLE" val="4"/>
  <p:tag name="NAME" val="MoonHalfShape"/>
</p:tagLst>
</file>

<file path=ppt/tags/tag472.xml><?xml version="1.0" encoding="utf-8"?>
<p:tagLst xmlns:a="http://schemas.openxmlformats.org/drawingml/2006/main" xmlns:r="http://schemas.openxmlformats.org/officeDocument/2006/relationships" xmlns:p="http://schemas.openxmlformats.org/presentationml/2006/main">
  <p:tag name="DVSHAPEID" val="sZToYdmQFXNkM8hPlHki3X"/>
</p:tagLst>
</file>

<file path=ppt/tags/tag473.xml><?xml version="1.0" encoding="utf-8"?>
<p:tagLst xmlns:a="http://schemas.openxmlformats.org/drawingml/2006/main" xmlns:r="http://schemas.openxmlformats.org/officeDocument/2006/relationships" xmlns:p="http://schemas.openxmlformats.org/presentationml/2006/main">
  <p:tag name="DVSHAPEID" val="idXBeCddwA2gpnRtsiY2hy"/>
</p:tagLst>
</file>

<file path=ppt/tags/tag474.xml><?xml version="1.0" encoding="utf-8"?>
<p:tagLst xmlns:a="http://schemas.openxmlformats.org/drawingml/2006/main" xmlns:r="http://schemas.openxmlformats.org/officeDocument/2006/relationships" xmlns:p="http://schemas.openxmlformats.org/presentationml/2006/main">
  <p:tag name="NAME" val="McK Disclaimer"/>
  <p:tag name="RESIZE" val="Yes"/>
  <p:tag name="LLEFT" val=" 210.125"/>
  <p:tag name="LTOP" val=" 469.875"/>
</p:tagLst>
</file>

<file path=ppt/tags/tag475.xml><?xml version="1.0" encoding="utf-8"?>
<p:tagLst xmlns:a="http://schemas.openxmlformats.org/drawingml/2006/main" xmlns:r="http://schemas.openxmlformats.org/officeDocument/2006/relationships" xmlns:p="http://schemas.openxmlformats.org/presentationml/2006/main">
  <p:tag name="DVSHAPEID" val="3tyc3kL84vSfwTuUcajtiu"/>
</p:tagLst>
</file>

<file path=ppt/tags/tag476.xml><?xml version="1.0" encoding="utf-8"?>
<p:tagLst xmlns:a="http://schemas.openxmlformats.org/drawingml/2006/main" xmlns:r="http://schemas.openxmlformats.org/officeDocument/2006/relationships" xmlns:p="http://schemas.openxmlformats.org/presentationml/2006/main">
  <p:tag name="DVSHAPEID" val="Z2tJLvDfs2TaRpXRaDa7dQ"/>
</p:tagLst>
</file>

<file path=ppt/tags/tag477.xml><?xml version="1.0" encoding="utf-8"?>
<p:tagLst xmlns:a="http://schemas.openxmlformats.org/drawingml/2006/main" xmlns:r="http://schemas.openxmlformats.org/officeDocument/2006/relationships" xmlns:p="http://schemas.openxmlformats.org/presentationml/2006/main">
  <p:tag name="DVSHAPEID" val="weAj4m6sn1R3vk2OFImONw"/>
</p:tagLst>
</file>

<file path=ppt/tags/tag478.xml><?xml version="1.0" encoding="utf-8"?>
<p:tagLst xmlns:a="http://schemas.openxmlformats.org/drawingml/2006/main" xmlns:r="http://schemas.openxmlformats.org/officeDocument/2006/relationships" xmlns:p="http://schemas.openxmlformats.org/presentationml/2006/main">
  <p:tag name="DVSHAPEID" val="bxSjeR1CNY36ictt3hty8N"/>
</p:tagLst>
</file>

<file path=ppt/tags/tag479.xml><?xml version="1.0" encoding="utf-8"?>
<p:tagLst xmlns:a="http://schemas.openxmlformats.org/drawingml/2006/main" xmlns:r="http://schemas.openxmlformats.org/officeDocument/2006/relationships" xmlns:p="http://schemas.openxmlformats.org/presentationml/2006/main">
  <p:tag name="DVSHAPEID" val="gZSmdM9tAcaW1TFyr9fhnz"/>
</p:tagLst>
</file>

<file path=ppt/tags/tag48.xml><?xml version="1.0" encoding="utf-8"?>
<p:tagLst xmlns:a="http://schemas.openxmlformats.org/drawingml/2006/main" xmlns:r="http://schemas.openxmlformats.org/officeDocument/2006/relationships" xmlns:p="http://schemas.openxmlformats.org/presentationml/2006/main">
  <p:tag name="DVSHAPEID" val="M2TL0nCf4DmOX83xsl8g5T"/>
</p:tagLst>
</file>

<file path=ppt/tags/tag480.xml><?xml version="1.0" encoding="utf-8"?>
<p:tagLst xmlns:a="http://schemas.openxmlformats.org/drawingml/2006/main" xmlns:r="http://schemas.openxmlformats.org/officeDocument/2006/relationships" xmlns:p="http://schemas.openxmlformats.org/presentationml/2006/main">
  <p:tag name="DVSHAPEID" val="b1916dyC1KrHra3nvzhtsP"/>
</p:tagLst>
</file>

<file path=ppt/tags/tag481.xml><?xml version="1.0" encoding="utf-8"?>
<p:tagLst xmlns:a="http://schemas.openxmlformats.org/drawingml/2006/main" xmlns:r="http://schemas.openxmlformats.org/officeDocument/2006/relationships" xmlns:p="http://schemas.openxmlformats.org/presentationml/2006/main">
  <p:tag name="DVSHAPEID" val="e81j2lnsEemk0qa7AKeblG"/>
</p:tagLst>
</file>

<file path=ppt/tags/tag482.xml><?xml version="1.0" encoding="utf-8"?>
<p:tagLst xmlns:a="http://schemas.openxmlformats.org/drawingml/2006/main" xmlns:r="http://schemas.openxmlformats.org/officeDocument/2006/relationships" xmlns:p="http://schemas.openxmlformats.org/presentationml/2006/main">
  <p:tag name="DVSHAPEID" val="mutG7tzUon9ybiPbUpPfig"/>
</p:tagLst>
</file>

<file path=ppt/tags/tag483.xml><?xml version="1.0" encoding="utf-8"?>
<p:tagLst xmlns:a="http://schemas.openxmlformats.org/drawingml/2006/main" xmlns:r="http://schemas.openxmlformats.org/officeDocument/2006/relationships" xmlns:p="http://schemas.openxmlformats.org/presentationml/2006/main">
  <p:tag name="DVSHAPEID" val="f7eOc0FpqJq19K2oIH5WXt"/>
</p:tagLst>
</file>

<file path=ppt/tags/tag484.xml><?xml version="1.0" encoding="utf-8"?>
<p:tagLst xmlns:a="http://schemas.openxmlformats.org/drawingml/2006/main" xmlns:r="http://schemas.openxmlformats.org/officeDocument/2006/relationships" xmlns:p="http://schemas.openxmlformats.org/presentationml/2006/main">
  <p:tag name="DVSHAPEID" val="v4WVZ2HW3Ju5v8LDP9oiBK"/>
</p:tagLst>
</file>

<file path=ppt/tags/tag485.xml><?xml version="1.0" encoding="utf-8"?>
<p:tagLst xmlns:a="http://schemas.openxmlformats.org/drawingml/2006/main" xmlns:r="http://schemas.openxmlformats.org/officeDocument/2006/relationships" xmlns:p="http://schemas.openxmlformats.org/presentationml/2006/main">
  <p:tag name="DVSHAPEID" val="LZMjcxne6NDNNc1P8a31pJ"/>
</p:tagLst>
</file>

<file path=ppt/tags/tag486.xml><?xml version="1.0" encoding="utf-8"?>
<p:tagLst xmlns:a="http://schemas.openxmlformats.org/drawingml/2006/main" xmlns:r="http://schemas.openxmlformats.org/officeDocument/2006/relationships" xmlns:p="http://schemas.openxmlformats.org/presentationml/2006/main">
  <p:tag name="DVSHAPEID" val="Gg1qtY6WZHs5rr8JGLEbTZ"/>
</p:tagLst>
</file>

<file path=ppt/tags/tag487.xml><?xml version="1.0" encoding="utf-8"?>
<p:tagLst xmlns:a="http://schemas.openxmlformats.org/drawingml/2006/main" xmlns:r="http://schemas.openxmlformats.org/officeDocument/2006/relationships" xmlns:p="http://schemas.openxmlformats.org/presentationml/2006/main">
  <p:tag name="DVSHAPEID" val="RqOfTDdWQruDZhIRNhdrOo"/>
</p:tagLst>
</file>

<file path=ppt/tags/tag488.xml><?xml version="1.0" encoding="utf-8"?>
<p:tagLst xmlns:a="http://schemas.openxmlformats.org/drawingml/2006/main" xmlns:r="http://schemas.openxmlformats.org/officeDocument/2006/relationships" xmlns:p="http://schemas.openxmlformats.org/presentationml/2006/main">
  <p:tag name="DVSHAPEID" val="FiZyNyOJRSGGpBCd4sJ3R1"/>
</p:tagLst>
</file>

<file path=ppt/tags/tag489.xml><?xml version="1.0" encoding="utf-8"?>
<p:tagLst xmlns:a="http://schemas.openxmlformats.org/drawingml/2006/main" xmlns:r="http://schemas.openxmlformats.org/officeDocument/2006/relationships" xmlns:p="http://schemas.openxmlformats.org/presentationml/2006/main">
  <p:tag name="DVSHAPEID" val="TRegGf9HlNV31ceprX7npU"/>
</p:tagLst>
</file>

<file path=ppt/tags/tag49.xml><?xml version="1.0" encoding="utf-8"?>
<p:tagLst xmlns:a="http://schemas.openxmlformats.org/drawingml/2006/main" xmlns:r="http://schemas.openxmlformats.org/officeDocument/2006/relationships" xmlns:p="http://schemas.openxmlformats.org/presentationml/2006/main">
  <p:tag name="DVSHAPEID" val="GFIikj44gQK6HWd73QPiIS"/>
</p:tagLst>
</file>

<file path=ppt/tags/tag490.xml><?xml version="1.0" encoding="utf-8"?>
<p:tagLst xmlns:a="http://schemas.openxmlformats.org/drawingml/2006/main" xmlns:r="http://schemas.openxmlformats.org/officeDocument/2006/relationships" xmlns:p="http://schemas.openxmlformats.org/presentationml/2006/main">
  <p:tag name="DVSHAPEID" val="8VMJdQwoGFSKLhYUmf3g3w"/>
</p:tagLst>
</file>

<file path=ppt/tags/tag491.xml><?xml version="1.0" encoding="utf-8"?>
<p:tagLst xmlns:a="http://schemas.openxmlformats.org/drawingml/2006/main" xmlns:r="http://schemas.openxmlformats.org/officeDocument/2006/relationships" xmlns:p="http://schemas.openxmlformats.org/presentationml/2006/main">
  <p:tag name="DVSHAPEID" val="QRuaZvSkRsIYJjuW2iaW6f"/>
</p:tagLst>
</file>

<file path=ppt/tags/tag492.xml><?xml version="1.0" encoding="utf-8"?>
<p:tagLst xmlns:a="http://schemas.openxmlformats.org/drawingml/2006/main" xmlns:r="http://schemas.openxmlformats.org/officeDocument/2006/relationships" xmlns:p="http://schemas.openxmlformats.org/presentationml/2006/main">
  <p:tag name="DVSHAPEID" val="atd1kOWbCPhsGqqQJdiWGG"/>
</p:tagLst>
</file>

<file path=ppt/tags/tag493.xml><?xml version="1.0" encoding="utf-8"?>
<p:tagLst xmlns:a="http://schemas.openxmlformats.org/drawingml/2006/main" xmlns:r="http://schemas.openxmlformats.org/officeDocument/2006/relationships" xmlns:p="http://schemas.openxmlformats.org/presentationml/2006/main">
  <p:tag name="DVSHAPEID" val="aXZ5CjdAjzwmWKmFEDde7A"/>
</p:tagLst>
</file>

<file path=ppt/tags/tag494.xml><?xml version="1.0" encoding="utf-8"?>
<p:tagLst xmlns:a="http://schemas.openxmlformats.org/drawingml/2006/main" xmlns:r="http://schemas.openxmlformats.org/officeDocument/2006/relationships" xmlns:p="http://schemas.openxmlformats.org/presentationml/2006/main">
  <p:tag name="DVSHAPEID" val="sLXYkhprg64uif2ecDY1wH"/>
</p:tagLst>
</file>

<file path=ppt/tags/tag495.xml><?xml version="1.0" encoding="utf-8"?>
<p:tagLst xmlns:a="http://schemas.openxmlformats.org/drawingml/2006/main" xmlns:r="http://schemas.openxmlformats.org/officeDocument/2006/relationships" xmlns:p="http://schemas.openxmlformats.org/presentationml/2006/main">
  <p:tag name="DVSHAPEID" val="AOsR0PXmXrbtKvglPF87zB"/>
</p:tagLst>
</file>

<file path=ppt/tags/tag496.xml><?xml version="1.0" encoding="utf-8"?>
<p:tagLst xmlns:a="http://schemas.openxmlformats.org/drawingml/2006/main" xmlns:r="http://schemas.openxmlformats.org/officeDocument/2006/relationships" xmlns:p="http://schemas.openxmlformats.org/presentationml/2006/main">
  <p:tag name="DVSHAPEID" val="XiS6eAcLIKxEHa5WxYLvUe"/>
</p:tagLst>
</file>

<file path=ppt/tags/tag497.xml><?xml version="1.0" encoding="utf-8"?>
<p:tagLst xmlns:a="http://schemas.openxmlformats.org/drawingml/2006/main" xmlns:r="http://schemas.openxmlformats.org/officeDocument/2006/relationships" xmlns:p="http://schemas.openxmlformats.org/presentationml/2006/main">
  <p:tag name="DVSHAPEID" val="vVR6XJC4UJrZR9YUAn9cIq"/>
</p:tagLst>
</file>

<file path=ppt/tags/tag498.xml><?xml version="1.0" encoding="utf-8"?>
<p:tagLst xmlns:a="http://schemas.openxmlformats.org/drawingml/2006/main" xmlns:r="http://schemas.openxmlformats.org/officeDocument/2006/relationships" xmlns:p="http://schemas.openxmlformats.org/presentationml/2006/main">
  <p:tag name="DVSHAPEID" val="W5O5fT79l4HINWf8Ct8EPN"/>
</p:tagLst>
</file>

<file path=ppt/tags/tag499.xml><?xml version="1.0" encoding="utf-8"?>
<p:tagLst xmlns:a="http://schemas.openxmlformats.org/drawingml/2006/main" xmlns:r="http://schemas.openxmlformats.org/officeDocument/2006/relationships" xmlns:p="http://schemas.openxmlformats.org/presentationml/2006/main">
  <p:tag name="DVSHAPEID" val="cIjWXDnnlHv4ZLiRuJWLnn"/>
</p:tagLst>
</file>

<file path=ppt/tags/tag5.xml><?xml version="1.0" encoding="utf-8"?>
<p:tagLst xmlns:a="http://schemas.openxmlformats.org/drawingml/2006/main" xmlns:r="http://schemas.openxmlformats.org/officeDocument/2006/relationships" xmlns:p="http://schemas.openxmlformats.org/presentationml/2006/main">
  <p:tag name="DVSHAPEID" val="8NdEmmxiiyGv0gTVhHai46"/>
</p:tagLst>
</file>

<file path=ppt/tags/tag50.xml><?xml version="1.0" encoding="utf-8"?>
<p:tagLst xmlns:a="http://schemas.openxmlformats.org/drawingml/2006/main" xmlns:r="http://schemas.openxmlformats.org/officeDocument/2006/relationships" xmlns:p="http://schemas.openxmlformats.org/presentationml/2006/main">
  <p:tag name="DVSHAPEID" val="35OBCiiOJm3Sme2I3jaZmw"/>
</p:tagLst>
</file>

<file path=ppt/tags/tag500.xml><?xml version="1.0" encoding="utf-8"?>
<p:tagLst xmlns:a="http://schemas.openxmlformats.org/drawingml/2006/main" xmlns:r="http://schemas.openxmlformats.org/officeDocument/2006/relationships" xmlns:p="http://schemas.openxmlformats.org/presentationml/2006/main">
  <p:tag name="DVSHAPEID" val="vVR6XJC4UJrZR9YUAn9cIq"/>
</p:tagLst>
</file>

<file path=ppt/tags/tag501.xml><?xml version="1.0" encoding="utf-8"?>
<p:tagLst xmlns:a="http://schemas.openxmlformats.org/drawingml/2006/main" xmlns:r="http://schemas.openxmlformats.org/officeDocument/2006/relationships" xmlns:p="http://schemas.openxmlformats.org/presentationml/2006/main">
  <p:tag name="DVSHAPEID" val="vVR6XJC4UJrZR9YUAn9cIq"/>
</p:tagLst>
</file>

<file path=ppt/tags/tag502.xml><?xml version="1.0" encoding="utf-8"?>
<p:tagLst xmlns:a="http://schemas.openxmlformats.org/drawingml/2006/main" xmlns:r="http://schemas.openxmlformats.org/officeDocument/2006/relationships" xmlns:p="http://schemas.openxmlformats.org/presentationml/2006/main">
  <p:tag name="DVSHAPEID" val="vVR6XJC4UJrZR9YUAn9cIq"/>
</p:tagLst>
</file>

<file path=ppt/tags/tag503.xml><?xml version="1.0" encoding="utf-8"?>
<p:tagLst xmlns:a="http://schemas.openxmlformats.org/drawingml/2006/main" xmlns:r="http://schemas.openxmlformats.org/officeDocument/2006/relationships" xmlns:p="http://schemas.openxmlformats.org/presentationml/2006/main">
  <p:tag name="DVSHAPEID" val="vVR6XJC4UJrZR9YUAn9cIq"/>
</p:tagLst>
</file>

<file path=ppt/tags/tag504.xml><?xml version="1.0" encoding="utf-8"?>
<p:tagLst xmlns:a="http://schemas.openxmlformats.org/drawingml/2006/main" xmlns:r="http://schemas.openxmlformats.org/officeDocument/2006/relationships" xmlns:p="http://schemas.openxmlformats.org/presentationml/2006/main">
  <p:tag name="DVSHAPEID" val="vVR6XJC4UJrZR9YUAn9cIq"/>
</p:tagLst>
</file>

<file path=ppt/tags/tag505.xml><?xml version="1.0" encoding="utf-8"?>
<p:tagLst xmlns:a="http://schemas.openxmlformats.org/drawingml/2006/main" xmlns:r="http://schemas.openxmlformats.org/officeDocument/2006/relationships" xmlns:p="http://schemas.openxmlformats.org/presentationml/2006/main">
  <p:tag name="DVSHAPEID" val="vVR6XJC4UJrZR9YUAn9cIq"/>
</p:tagLst>
</file>

<file path=ppt/tags/tag506.xml><?xml version="1.0" encoding="utf-8"?>
<p:tagLst xmlns:a="http://schemas.openxmlformats.org/drawingml/2006/main" xmlns:r="http://schemas.openxmlformats.org/officeDocument/2006/relationships" xmlns:p="http://schemas.openxmlformats.org/presentationml/2006/main">
  <p:tag name="DVSHAPEID" val="vVR6XJC4UJrZR9YUAn9cIq"/>
</p:tagLst>
</file>

<file path=ppt/tags/tag507.xml><?xml version="1.0" encoding="utf-8"?>
<p:tagLst xmlns:a="http://schemas.openxmlformats.org/drawingml/2006/main" xmlns:r="http://schemas.openxmlformats.org/officeDocument/2006/relationships" xmlns:p="http://schemas.openxmlformats.org/presentationml/2006/main">
  <p:tag name="DVSHAPEID" val="vVR6XJC4UJrZR9YUAn9cIq"/>
</p:tagLst>
</file>

<file path=ppt/tags/tag508.xml><?xml version="1.0" encoding="utf-8"?>
<p:tagLst xmlns:a="http://schemas.openxmlformats.org/drawingml/2006/main" xmlns:r="http://schemas.openxmlformats.org/officeDocument/2006/relationships" xmlns:p="http://schemas.openxmlformats.org/presentationml/2006/main">
  <p:tag name="DVSHAPEID" val="vVR6XJC4UJrZR9YUAn9cIq"/>
</p:tagLst>
</file>

<file path=ppt/tags/tag509.xml><?xml version="1.0" encoding="utf-8"?>
<p:tagLst xmlns:a="http://schemas.openxmlformats.org/drawingml/2006/main" xmlns:r="http://schemas.openxmlformats.org/officeDocument/2006/relationships" xmlns:p="http://schemas.openxmlformats.org/presentationml/2006/main">
  <p:tag name="DVSHAPEID" val="vVR6XJC4UJrZR9YUAn9cIq"/>
</p:tagLst>
</file>

<file path=ppt/tags/tag51.xml><?xml version="1.0" encoding="utf-8"?>
<p:tagLst xmlns:a="http://schemas.openxmlformats.org/drawingml/2006/main" xmlns:r="http://schemas.openxmlformats.org/officeDocument/2006/relationships" xmlns:p="http://schemas.openxmlformats.org/presentationml/2006/main">
  <p:tag name="DVSHAPEID" val="3Rq6jkihqNbOBCtIHLMr6n"/>
</p:tagLst>
</file>

<file path=ppt/tags/tag510.xml><?xml version="1.0" encoding="utf-8"?>
<p:tagLst xmlns:a="http://schemas.openxmlformats.org/drawingml/2006/main" xmlns:r="http://schemas.openxmlformats.org/officeDocument/2006/relationships" xmlns:p="http://schemas.openxmlformats.org/presentationml/2006/main">
  <p:tag name="DVSHAPEID" val="vVR6XJC4UJrZR9YUAn9cIq"/>
</p:tagLst>
</file>

<file path=ppt/tags/tag511.xml><?xml version="1.0" encoding="utf-8"?>
<p:tagLst xmlns:a="http://schemas.openxmlformats.org/drawingml/2006/main" xmlns:r="http://schemas.openxmlformats.org/officeDocument/2006/relationships" xmlns:p="http://schemas.openxmlformats.org/presentationml/2006/main">
  <p:tag name="DVSHAPEID" val="mlBtppTKmfpqcYrBokT1EF"/>
</p:tagLst>
</file>

<file path=ppt/tags/tag512.xml><?xml version="1.0" encoding="utf-8"?>
<p:tagLst xmlns:a="http://schemas.openxmlformats.org/drawingml/2006/main" xmlns:r="http://schemas.openxmlformats.org/officeDocument/2006/relationships" xmlns:p="http://schemas.openxmlformats.org/presentationml/2006/main">
  <p:tag name="DVSHAPEID" val="sltv0COldZf6p2TFVKVfmN"/>
</p:tagLst>
</file>

<file path=ppt/tags/tag513.xml><?xml version="1.0" encoding="utf-8"?>
<p:tagLst xmlns:a="http://schemas.openxmlformats.org/drawingml/2006/main" xmlns:r="http://schemas.openxmlformats.org/officeDocument/2006/relationships" xmlns:p="http://schemas.openxmlformats.org/presentationml/2006/main">
  <p:tag name="DVSHAPEID" val="g7wpnJuBkcLGSgZTpgV01q"/>
</p:tagLst>
</file>

<file path=ppt/tags/tag514.xml><?xml version="1.0" encoding="utf-8"?>
<p:tagLst xmlns:a="http://schemas.openxmlformats.org/drawingml/2006/main" xmlns:r="http://schemas.openxmlformats.org/officeDocument/2006/relationships" xmlns:p="http://schemas.openxmlformats.org/presentationml/2006/main">
  <p:tag name="DVSHAPEID" val="5NGZIWHOnEgriXcm3JM30h"/>
</p:tagLst>
</file>

<file path=ppt/tags/tag515.xml><?xml version="1.0" encoding="utf-8"?>
<p:tagLst xmlns:a="http://schemas.openxmlformats.org/drawingml/2006/main" xmlns:r="http://schemas.openxmlformats.org/officeDocument/2006/relationships" xmlns:p="http://schemas.openxmlformats.org/presentationml/2006/main">
  <p:tag name="DVSHAPEID" val="aLwiC1fgNCLy8CQLz6oA6i"/>
</p:tagLst>
</file>

<file path=ppt/tags/tag516.xml><?xml version="1.0" encoding="utf-8"?>
<p:tagLst xmlns:a="http://schemas.openxmlformats.org/drawingml/2006/main" xmlns:r="http://schemas.openxmlformats.org/officeDocument/2006/relationships" xmlns:p="http://schemas.openxmlformats.org/presentationml/2006/main">
  <p:tag name="DVSHAPEID" val="ISEuPKtUG8kOCVsqjGz6QE"/>
</p:tagLst>
</file>

<file path=ppt/tags/tag517.xml><?xml version="1.0" encoding="utf-8"?>
<p:tagLst xmlns:a="http://schemas.openxmlformats.org/drawingml/2006/main" xmlns:r="http://schemas.openxmlformats.org/officeDocument/2006/relationships" xmlns:p="http://schemas.openxmlformats.org/presentationml/2006/main">
  <p:tag name="DVSHAPEID" val="manbEFbK6uvrkVo1JyOHOM"/>
</p:tagLst>
</file>

<file path=ppt/tags/tag518.xml><?xml version="1.0" encoding="utf-8"?>
<p:tagLst xmlns:a="http://schemas.openxmlformats.org/drawingml/2006/main" xmlns:r="http://schemas.openxmlformats.org/officeDocument/2006/relationships" xmlns:p="http://schemas.openxmlformats.org/presentationml/2006/main">
  <p:tag name="DVSHAPEID" val="RdNlywChLrvVBgngiAqnPG"/>
</p:tagLst>
</file>

<file path=ppt/tags/tag519.xml><?xml version="1.0" encoding="utf-8"?>
<p:tagLst xmlns:a="http://schemas.openxmlformats.org/drawingml/2006/main" xmlns:r="http://schemas.openxmlformats.org/officeDocument/2006/relationships" xmlns:p="http://schemas.openxmlformats.org/presentationml/2006/main">
  <p:tag name="DVSHAPEID" val="NfU65mSE8XFAi9oj6E7OI4"/>
</p:tagLst>
</file>

<file path=ppt/tags/tag52.xml><?xml version="1.0" encoding="utf-8"?>
<p:tagLst xmlns:a="http://schemas.openxmlformats.org/drawingml/2006/main" xmlns:r="http://schemas.openxmlformats.org/officeDocument/2006/relationships" xmlns:p="http://schemas.openxmlformats.org/presentationml/2006/main">
  <p:tag name="DVSHAPEID" val="3OzZ5lMw7Ivx2XavYXwsWf"/>
</p:tagLst>
</file>

<file path=ppt/tags/tag520.xml><?xml version="1.0" encoding="utf-8"?>
<p:tagLst xmlns:a="http://schemas.openxmlformats.org/drawingml/2006/main" xmlns:r="http://schemas.openxmlformats.org/officeDocument/2006/relationships" xmlns:p="http://schemas.openxmlformats.org/presentationml/2006/main">
  <p:tag name="DVSHAPEID" val="XUnvNhN6994GT3AY1JhoRn"/>
</p:tagLst>
</file>

<file path=ppt/tags/tag521.xml><?xml version="1.0" encoding="utf-8"?>
<p:tagLst xmlns:a="http://schemas.openxmlformats.org/drawingml/2006/main" xmlns:r="http://schemas.openxmlformats.org/officeDocument/2006/relationships" xmlns:p="http://schemas.openxmlformats.org/presentationml/2006/main">
  <p:tag name="DVSHAPEID" val="w7TiXzbXXKlRJkx8GhdDeI"/>
</p:tagLst>
</file>

<file path=ppt/tags/tag522.xml><?xml version="1.0" encoding="utf-8"?>
<p:tagLst xmlns:a="http://schemas.openxmlformats.org/drawingml/2006/main" xmlns:r="http://schemas.openxmlformats.org/officeDocument/2006/relationships" xmlns:p="http://schemas.openxmlformats.org/presentationml/2006/main">
  <p:tag name="DVSHAPEID" val="WIXpq8MP7cuAofCukdVccj"/>
</p:tagLst>
</file>

<file path=ppt/tags/tag523.xml><?xml version="1.0" encoding="utf-8"?>
<p:tagLst xmlns:a="http://schemas.openxmlformats.org/drawingml/2006/main" xmlns:r="http://schemas.openxmlformats.org/officeDocument/2006/relationships" xmlns:p="http://schemas.openxmlformats.org/presentationml/2006/main">
  <p:tag name="DVSHAPEID" val="i8m2EsKG44A8S6LjVtLYJZ"/>
</p:tagLst>
</file>

<file path=ppt/tags/tag524.xml><?xml version="1.0" encoding="utf-8"?>
<p:tagLst xmlns:a="http://schemas.openxmlformats.org/drawingml/2006/main" xmlns:r="http://schemas.openxmlformats.org/officeDocument/2006/relationships" xmlns:p="http://schemas.openxmlformats.org/presentationml/2006/main">
  <p:tag name="DVSHAPEID" val="cIWuQLYoH4pPpazVZVDECr"/>
</p:tagLst>
</file>

<file path=ppt/tags/tag525.xml><?xml version="1.0" encoding="utf-8"?>
<p:tagLst xmlns:a="http://schemas.openxmlformats.org/drawingml/2006/main" xmlns:r="http://schemas.openxmlformats.org/officeDocument/2006/relationships" xmlns:p="http://schemas.openxmlformats.org/presentationml/2006/main">
  <p:tag name="DVSHAPEID" val="tQSb5bNtZpEiWE5aCZHGnw"/>
</p:tagLst>
</file>

<file path=ppt/tags/tag526.xml><?xml version="1.0" encoding="utf-8"?>
<p:tagLst xmlns:a="http://schemas.openxmlformats.org/drawingml/2006/main" xmlns:r="http://schemas.openxmlformats.org/officeDocument/2006/relationships" xmlns:p="http://schemas.openxmlformats.org/presentationml/2006/main">
  <p:tag name="DVSHAPEID" val="l1kgqT20bd8Obblx92b8C8"/>
</p:tagLst>
</file>

<file path=ppt/tags/tag527.xml><?xml version="1.0" encoding="utf-8"?>
<p:tagLst xmlns:a="http://schemas.openxmlformats.org/drawingml/2006/main" xmlns:r="http://schemas.openxmlformats.org/officeDocument/2006/relationships" xmlns:p="http://schemas.openxmlformats.org/presentationml/2006/main">
  <p:tag name="DVSHAPEID" val="m9VhvbXZI2vDnW5aHSM71h"/>
</p:tagLst>
</file>

<file path=ppt/tags/tag528.xml><?xml version="1.0" encoding="utf-8"?>
<p:tagLst xmlns:a="http://schemas.openxmlformats.org/drawingml/2006/main" xmlns:r="http://schemas.openxmlformats.org/officeDocument/2006/relationships" xmlns:p="http://schemas.openxmlformats.org/presentationml/2006/main">
  <p:tag name="DVSHAPEID" val="rA4r9M4S04GcEak9nR3bu5"/>
</p:tagLst>
</file>

<file path=ppt/tags/tag529.xml><?xml version="1.0" encoding="utf-8"?>
<p:tagLst xmlns:a="http://schemas.openxmlformats.org/drawingml/2006/main" xmlns:r="http://schemas.openxmlformats.org/officeDocument/2006/relationships" xmlns:p="http://schemas.openxmlformats.org/presentationml/2006/main">
  <p:tag name="DVSHAPEID" val="ixNpsYlilv75Hkc41aVQ1r"/>
</p:tagLst>
</file>

<file path=ppt/tags/tag53.xml><?xml version="1.0" encoding="utf-8"?>
<p:tagLst xmlns:a="http://schemas.openxmlformats.org/drawingml/2006/main" xmlns:r="http://schemas.openxmlformats.org/officeDocument/2006/relationships" xmlns:p="http://schemas.openxmlformats.org/presentationml/2006/main">
  <p:tag name="DVSHAPEID" val="HxCpelBodVpFOCxkfXuUGs"/>
</p:tagLst>
</file>

<file path=ppt/tags/tag530.xml><?xml version="1.0" encoding="utf-8"?>
<p:tagLst xmlns:a="http://schemas.openxmlformats.org/drawingml/2006/main" xmlns:r="http://schemas.openxmlformats.org/officeDocument/2006/relationships" xmlns:p="http://schemas.openxmlformats.org/presentationml/2006/main">
  <p:tag name="DVSHAPEID" val="WahUPxvU4PMmiwDKk5wIIb"/>
</p:tagLst>
</file>

<file path=ppt/tags/tag531.xml><?xml version="1.0" encoding="utf-8"?>
<p:tagLst xmlns:a="http://schemas.openxmlformats.org/drawingml/2006/main" xmlns:r="http://schemas.openxmlformats.org/officeDocument/2006/relationships" xmlns:p="http://schemas.openxmlformats.org/presentationml/2006/main">
  <p:tag name="DVSHAPEID" val="5zt0WjPSgE3QBD7x9NNqrh"/>
</p:tagLst>
</file>

<file path=ppt/tags/tag532.xml><?xml version="1.0" encoding="utf-8"?>
<p:tagLst xmlns:a="http://schemas.openxmlformats.org/drawingml/2006/main" xmlns:r="http://schemas.openxmlformats.org/officeDocument/2006/relationships" xmlns:p="http://schemas.openxmlformats.org/presentationml/2006/main">
  <p:tag name="DVSHAPEID" val="il2FqhQPjjJL5HrPAb4bz8"/>
</p:tagLst>
</file>

<file path=ppt/tags/tag533.xml><?xml version="1.0" encoding="utf-8"?>
<p:tagLst xmlns:a="http://schemas.openxmlformats.org/drawingml/2006/main" xmlns:r="http://schemas.openxmlformats.org/officeDocument/2006/relationships" xmlns:p="http://schemas.openxmlformats.org/presentationml/2006/main">
  <p:tag name="DVSHAPEID" val="irV0CMWJUhJNg7YhSy1rkK"/>
</p:tagLst>
</file>

<file path=ppt/tags/tag534.xml><?xml version="1.0" encoding="utf-8"?>
<p:tagLst xmlns:a="http://schemas.openxmlformats.org/drawingml/2006/main" xmlns:r="http://schemas.openxmlformats.org/officeDocument/2006/relationships" xmlns:p="http://schemas.openxmlformats.org/presentationml/2006/main">
  <p:tag name="DVSHAPEID" val="7Pxp6kcBlfIa3AKqE3TAor"/>
</p:tagLst>
</file>

<file path=ppt/tags/tag535.xml><?xml version="1.0" encoding="utf-8"?>
<p:tagLst xmlns:a="http://schemas.openxmlformats.org/drawingml/2006/main" xmlns:r="http://schemas.openxmlformats.org/officeDocument/2006/relationships" xmlns:p="http://schemas.openxmlformats.org/presentationml/2006/main">
  <p:tag name="DVSHAPEID" val="1hrjRjiwa7Nxk5scGCwjWu"/>
</p:tagLst>
</file>

<file path=ppt/tags/tag536.xml><?xml version="1.0" encoding="utf-8"?>
<p:tagLst xmlns:a="http://schemas.openxmlformats.org/drawingml/2006/main" xmlns:r="http://schemas.openxmlformats.org/officeDocument/2006/relationships" xmlns:p="http://schemas.openxmlformats.org/presentationml/2006/main">
  <p:tag name="DVSHAPEID" val="554nwsTYyKmFOgYMsSjP5A"/>
</p:tagLst>
</file>

<file path=ppt/tags/tag537.xml><?xml version="1.0" encoding="utf-8"?>
<p:tagLst xmlns:a="http://schemas.openxmlformats.org/drawingml/2006/main" xmlns:r="http://schemas.openxmlformats.org/officeDocument/2006/relationships" xmlns:p="http://schemas.openxmlformats.org/presentationml/2006/main">
  <p:tag name="DVSHAPEID" val="nvfEYsmh35vxbmftNQCbz2"/>
</p:tagLst>
</file>

<file path=ppt/tags/tag538.xml><?xml version="1.0" encoding="utf-8"?>
<p:tagLst xmlns:a="http://schemas.openxmlformats.org/drawingml/2006/main" xmlns:r="http://schemas.openxmlformats.org/officeDocument/2006/relationships" xmlns:p="http://schemas.openxmlformats.org/presentationml/2006/main">
  <p:tag name="DVSHAPEID" val="bEhbdU9DZ6pvHy8RurBhGg"/>
</p:tagLst>
</file>

<file path=ppt/tags/tag539.xml><?xml version="1.0" encoding="utf-8"?>
<p:tagLst xmlns:a="http://schemas.openxmlformats.org/drawingml/2006/main" xmlns:r="http://schemas.openxmlformats.org/officeDocument/2006/relationships" xmlns:p="http://schemas.openxmlformats.org/presentationml/2006/main">
  <p:tag name="DVSHAPEID" val="ag4CwZ5scT0kkAnMes7p5o"/>
</p:tagLst>
</file>

<file path=ppt/tags/tag54.xml><?xml version="1.0" encoding="utf-8"?>
<p:tagLst xmlns:a="http://schemas.openxmlformats.org/drawingml/2006/main" xmlns:r="http://schemas.openxmlformats.org/officeDocument/2006/relationships" xmlns:p="http://schemas.openxmlformats.org/presentationml/2006/main">
  <p:tag name="DVSHAPEID" val="j3AwxbNOVErN72nG6rUIuA"/>
</p:tagLst>
</file>

<file path=ppt/tags/tag540.xml><?xml version="1.0" encoding="utf-8"?>
<p:tagLst xmlns:a="http://schemas.openxmlformats.org/drawingml/2006/main" xmlns:r="http://schemas.openxmlformats.org/officeDocument/2006/relationships" xmlns:p="http://schemas.openxmlformats.org/presentationml/2006/main">
  <p:tag name="DVSHAPEID" val="8GEGkVlbAimUu06Bn9yxUv"/>
</p:tagLst>
</file>

<file path=ppt/tags/tag541.xml><?xml version="1.0" encoding="utf-8"?>
<p:tagLst xmlns:a="http://schemas.openxmlformats.org/drawingml/2006/main" xmlns:r="http://schemas.openxmlformats.org/officeDocument/2006/relationships" xmlns:p="http://schemas.openxmlformats.org/presentationml/2006/main">
  <p:tag name="DVSHAPEID" val="unexuIc89hbL8oYPFa61iI"/>
</p:tagLst>
</file>

<file path=ppt/tags/tag542.xml><?xml version="1.0" encoding="utf-8"?>
<p:tagLst xmlns:a="http://schemas.openxmlformats.org/drawingml/2006/main" xmlns:r="http://schemas.openxmlformats.org/officeDocument/2006/relationships" xmlns:p="http://schemas.openxmlformats.org/presentationml/2006/main">
  <p:tag name="DVSHAPEID" val="Yp5mFD4YRyuCbgsMqDYr95"/>
</p:tagLst>
</file>

<file path=ppt/tags/tag543.xml><?xml version="1.0" encoding="utf-8"?>
<p:tagLst xmlns:a="http://schemas.openxmlformats.org/drawingml/2006/main" xmlns:r="http://schemas.openxmlformats.org/officeDocument/2006/relationships" xmlns:p="http://schemas.openxmlformats.org/presentationml/2006/main">
  <p:tag name="DVSHAPEID" val="JJSIDyuoqScMoPr82z4apD"/>
</p:tagLst>
</file>

<file path=ppt/tags/tag544.xml><?xml version="1.0" encoding="utf-8"?>
<p:tagLst xmlns:a="http://schemas.openxmlformats.org/drawingml/2006/main" xmlns:r="http://schemas.openxmlformats.org/officeDocument/2006/relationships" xmlns:p="http://schemas.openxmlformats.org/presentationml/2006/main">
  <p:tag name="DVSHAPEID" val="gvdHnSJt2RzTGmtXZwtt7B"/>
</p:tagLst>
</file>

<file path=ppt/tags/tag545.xml><?xml version="1.0" encoding="utf-8"?>
<p:tagLst xmlns:a="http://schemas.openxmlformats.org/drawingml/2006/main" xmlns:r="http://schemas.openxmlformats.org/officeDocument/2006/relationships" xmlns:p="http://schemas.openxmlformats.org/presentationml/2006/main">
  <p:tag name="DVSHAPEID" val="ppSDkiApnYF5snuVbCEXQl"/>
</p:tagLst>
</file>

<file path=ppt/tags/tag546.xml><?xml version="1.0" encoding="utf-8"?>
<p:tagLst xmlns:a="http://schemas.openxmlformats.org/drawingml/2006/main" xmlns:r="http://schemas.openxmlformats.org/officeDocument/2006/relationships" xmlns:p="http://schemas.openxmlformats.org/presentationml/2006/main">
  <p:tag name="DVSHAPEID" val="du85E5zyGWvE5NOJxqSCtB"/>
</p:tagLst>
</file>

<file path=ppt/tags/tag547.xml><?xml version="1.0" encoding="utf-8"?>
<p:tagLst xmlns:a="http://schemas.openxmlformats.org/drawingml/2006/main" xmlns:r="http://schemas.openxmlformats.org/officeDocument/2006/relationships" xmlns:p="http://schemas.openxmlformats.org/presentationml/2006/main">
  <p:tag name="DVSHAPEID" val="eAU6s4lROaL3cnufEvQOhJ"/>
</p:tagLst>
</file>

<file path=ppt/tags/tag548.xml><?xml version="1.0" encoding="utf-8"?>
<p:tagLst xmlns:a="http://schemas.openxmlformats.org/drawingml/2006/main" xmlns:r="http://schemas.openxmlformats.org/officeDocument/2006/relationships" xmlns:p="http://schemas.openxmlformats.org/presentationml/2006/main">
  <p:tag name="DVSHAPEID" val="zNhH6r4e4dRBgxbxDvdP8l"/>
</p:tagLst>
</file>

<file path=ppt/tags/tag549.xml><?xml version="1.0" encoding="utf-8"?>
<p:tagLst xmlns:a="http://schemas.openxmlformats.org/drawingml/2006/main" xmlns:r="http://schemas.openxmlformats.org/officeDocument/2006/relationships" xmlns:p="http://schemas.openxmlformats.org/presentationml/2006/main">
  <p:tag name="DVSHAPEID" val="T1BrehLnMFkv16PLXTMz5x"/>
</p:tagLst>
</file>

<file path=ppt/tags/tag55.xml><?xml version="1.0" encoding="utf-8"?>
<p:tagLst xmlns:a="http://schemas.openxmlformats.org/drawingml/2006/main" xmlns:r="http://schemas.openxmlformats.org/officeDocument/2006/relationships" xmlns:p="http://schemas.openxmlformats.org/presentationml/2006/main">
  <p:tag name="DVSHAPEID" val="8m9yYEIzX1zeezOINpBoZL"/>
</p:tagLst>
</file>

<file path=ppt/tags/tag550.xml><?xml version="1.0" encoding="utf-8"?>
<p:tagLst xmlns:a="http://schemas.openxmlformats.org/drawingml/2006/main" xmlns:r="http://schemas.openxmlformats.org/officeDocument/2006/relationships" xmlns:p="http://schemas.openxmlformats.org/presentationml/2006/main">
  <p:tag name="DVSHAPEID" val="bA7X46RlBrAeUf5FcNsHrc"/>
</p:tagLst>
</file>

<file path=ppt/tags/tag551.xml><?xml version="1.0" encoding="utf-8"?>
<p:tagLst xmlns:a="http://schemas.openxmlformats.org/drawingml/2006/main" xmlns:r="http://schemas.openxmlformats.org/officeDocument/2006/relationships" xmlns:p="http://schemas.openxmlformats.org/presentationml/2006/main">
  <p:tag name="DVSHAPEID" val="hLw4ISxj2yflP1jhcEvr3S"/>
</p:tagLst>
</file>

<file path=ppt/tags/tag552.xml><?xml version="1.0" encoding="utf-8"?>
<p:tagLst xmlns:a="http://schemas.openxmlformats.org/drawingml/2006/main" xmlns:r="http://schemas.openxmlformats.org/officeDocument/2006/relationships" xmlns:p="http://schemas.openxmlformats.org/presentationml/2006/main">
  <p:tag name="DVSHAPEID" val="UMbzFhHZ7o6YilqZoZNip2"/>
</p:tagLst>
</file>

<file path=ppt/tags/tag553.xml><?xml version="1.0" encoding="utf-8"?>
<p:tagLst xmlns:a="http://schemas.openxmlformats.org/drawingml/2006/main" xmlns:r="http://schemas.openxmlformats.org/officeDocument/2006/relationships" xmlns:p="http://schemas.openxmlformats.org/presentationml/2006/main">
  <p:tag name="DVSHAPEID" val="Yzp4mVBNbZ9pRJT8cgC3rR"/>
</p:tagLst>
</file>

<file path=ppt/tags/tag554.xml><?xml version="1.0" encoding="utf-8"?>
<p:tagLst xmlns:a="http://schemas.openxmlformats.org/drawingml/2006/main" xmlns:r="http://schemas.openxmlformats.org/officeDocument/2006/relationships" xmlns:p="http://schemas.openxmlformats.org/presentationml/2006/main">
  <p:tag name="DVSHAPEID" val="fQIYQcgwEKsRNC9BVLojc6"/>
</p:tagLst>
</file>

<file path=ppt/tags/tag555.xml><?xml version="1.0" encoding="utf-8"?>
<p:tagLst xmlns:a="http://schemas.openxmlformats.org/drawingml/2006/main" xmlns:r="http://schemas.openxmlformats.org/officeDocument/2006/relationships" xmlns:p="http://schemas.openxmlformats.org/presentationml/2006/main">
  <p:tag name="DVSHAPEID" val="PTuG6fNwGmB7jylo4oxFlo"/>
</p:tagLst>
</file>

<file path=ppt/tags/tag556.xml><?xml version="1.0" encoding="utf-8"?>
<p:tagLst xmlns:a="http://schemas.openxmlformats.org/drawingml/2006/main" xmlns:r="http://schemas.openxmlformats.org/officeDocument/2006/relationships" xmlns:p="http://schemas.openxmlformats.org/presentationml/2006/main">
  <p:tag name="DVSHAPEID" val="WZWgZAlQF7E91Pta50J746"/>
</p:tagLst>
</file>

<file path=ppt/tags/tag557.xml><?xml version="1.0" encoding="utf-8"?>
<p:tagLst xmlns:a="http://schemas.openxmlformats.org/drawingml/2006/main" xmlns:r="http://schemas.openxmlformats.org/officeDocument/2006/relationships" xmlns:p="http://schemas.openxmlformats.org/presentationml/2006/main">
  <p:tag name="DVSHAPEID" val="fFiAfxHZMxKqWuKPgcbQHt"/>
</p:tagLst>
</file>

<file path=ppt/tags/tag558.xml><?xml version="1.0" encoding="utf-8"?>
<p:tagLst xmlns:a="http://schemas.openxmlformats.org/drawingml/2006/main" xmlns:r="http://schemas.openxmlformats.org/officeDocument/2006/relationships" xmlns:p="http://schemas.openxmlformats.org/presentationml/2006/main">
  <p:tag name="DVSHAPEID" val="taxwUUiwVdkQJgYokO8Fl6"/>
</p:tagLst>
</file>

<file path=ppt/tags/tag559.xml><?xml version="1.0" encoding="utf-8"?>
<p:tagLst xmlns:a="http://schemas.openxmlformats.org/drawingml/2006/main" xmlns:r="http://schemas.openxmlformats.org/officeDocument/2006/relationships" xmlns:p="http://schemas.openxmlformats.org/presentationml/2006/main">
  <p:tag name="DVSHAPEID" val="J3GBJ0uQl4mKf6BEFNAe40"/>
</p:tagLst>
</file>

<file path=ppt/tags/tag56.xml><?xml version="1.0" encoding="utf-8"?>
<p:tagLst xmlns:a="http://schemas.openxmlformats.org/drawingml/2006/main" xmlns:r="http://schemas.openxmlformats.org/officeDocument/2006/relationships" xmlns:p="http://schemas.openxmlformats.org/presentationml/2006/main">
  <p:tag name="DVSHAPEID" val="e0vuXzQ2ZXXJVdnZd86lGp"/>
</p:tagLst>
</file>

<file path=ppt/tags/tag560.xml><?xml version="1.0" encoding="utf-8"?>
<p:tagLst xmlns:a="http://schemas.openxmlformats.org/drawingml/2006/main" xmlns:r="http://schemas.openxmlformats.org/officeDocument/2006/relationships" xmlns:p="http://schemas.openxmlformats.org/presentationml/2006/main">
  <p:tag name="DVSHAPEID" val="a7eVQOiDWW4X7OvurNY94A"/>
</p:tagLst>
</file>

<file path=ppt/tags/tag561.xml><?xml version="1.0" encoding="utf-8"?>
<p:tagLst xmlns:a="http://schemas.openxmlformats.org/drawingml/2006/main" xmlns:r="http://schemas.openxmlformats.org/officeDocument/2006/relationships" xmlns:p="http://schemas.openxmlformats.org/presentationml/2006/main">
  <p:tag name="DVSHAPEID" val="VboZyYjU58rJSzmO9FxH7q"/>
</p:tagLst>
</file>

<file path=ppt/tags/tag562.xml><?xml version="1.0" encoding="utf-8"?>
<p:tagLst xmlns:a="http://schemas.openxmlformats.org/drawingml/2006/main" xmlns:r="http://schemas.openxmlformats.org/officeDocument/2006/relationships" xmlns:p="http://schemas.openxmlformats.org/presentationml/2006/main">
  <p:tag name="DVSHAPEID" val="GhYM8bmMfVVAb2wRgkj2QV"/>
</p:tagLst>
</file>

<file path=ppt/tags/tag563.xml><?xml version="1.0" encoding="utf-8"?>
<p:tagLst xmlns:a="http://schemas.openxmlformats.org/drawingml/2006/main" xmlns:r="http://schemas.openxmlformats.org/officeDocument/2006/relationships" xmlns:p="http://schemas.openxmlformats.org/presentationml/2006/main">
  <p:tag name="DVSHAPEID" val="voVW7CEjBmsvu60LP8xiTv"/>
</p:tagLst>
</file>

<file path=ppt/tags/tag564.xml><?xml version="1.0" encoding="utf-8"?>
<p:tagLst xmlns:a="http://schemas.openxmlformats.org/drawingml/2006/main" xmlns:r="http://schemas.openxmlformats.org/officeDocument/2006/relationships" xmlns:p="http://schemas.openxmlformats.org/presentationml/2006/main">
  <p:tag name="DVSHAPEID" val="rX3QkBblY5vRvOdUoSFzwn"/>
</p:tagLst>
</file>

<file path=ppt/tags/tag565.xml><?xml version="1.0" encoding="utf-8"?>
<p:tagLst xmlns:a="http://schemas.openxmlformats.org/drawingml/2006/main" xmlns:r="http://schemas.openxmlformats.org/officeDocument/2006/relationships" xmlns:p="http://schemas.openxmlformats.org/presentationml/2006/main">
  <p:tag name="DVSHAPEID" val="DQl76GiEucfZDNq0xgbm33"/>
</p:tagLst>
</file>

<file path=ppt/tags/tag566.xml><?xml version="1.0" encoding="utf-8"?>
<p:tagLst xmlns:a="http://schemas.openxmlformats.org/drawingml/2006/main" xmlns:r="http://schemas.openxmlformats.org/officeDocument/2006/relationships" xmlns:p="http://schemas.openxmlformats.org/presentationml/2006/main">
  <p:tag name="DVSHAPEID" val="QUrOHzDTJHA4kdvcuu3jAi"/>
</p:tagLst>
</file>

<file path=ppt/tags/tag567.xml><?xml version="1.0" encoding="utf-8"?>
<p:tagLst xmlns:a="http://schemas.openxmlformats.org/drawingml/2006/main" xmlns:r="http://schemas.openxmlformats.org/officeDocument/2006/relationships" xmlns:p="http://schemas.openxmlformats.org/presentationml/2006/main">
  <p:tag name="DVSHAPEID" val="LKd5wcvlh0P35AYgSZEIRy"/>
</p:tagLst>
</file>

<file path=ppt/tags/tag568.xml><?xml version="1.0" encoding="utf-8"?>
<p:tagLst xmlns:a="http://schemas.openxmlformats.org/drawingml/2006/main" xmlns:r="http://schemas.openxmlformats.org/officeDocument/2006/relationships" xmlns:p="http://schemas.openxmlformats.org/presentationml/2006/main">
  <p:tag name="DVSHAPEID" val="6r7KDICL18fZOH0qOyaXss"/>
</p:tagLst>
</file>

<file path=ppt/tags/tag569.xml><?xml version="1.0" encoding="utf-8"?>
<p:tagLst xmlns:a="http://schemas.openxmlformats.org/drawingml/2006/main" xmlns:r="http://schemas.openxmlformats.org/officeDocument/2006/relationships" xmlns:p="http://schemas.openxmlformats.org/presentationml/2006/main">
  <p:tag name="DVSHAPEID" val="HfQ4iPmAFAycELXLzNIwZH"/>
</p:tagLst>
</file>

<file path=ppt/tags/tag57.xml><?xml version="1.0" encoding="utf-8"?>
<p:tagLst xmlns:a="http://schemas.openxmlformats.org/drawingml/2006/main" xmlns:r="http://schemas.openxmlformats.org/officeDocument/2006/relationships" xmlns:p="http://schemas.openxmlformats.org/presentationml/2006/main">
  <p:tag name="DVSHAPEID" val="2lr89PilsaOOQsQnc7QFnx"/>
</p:tagLst>
</file>

<file path=ppt/tags/tag570.xml><?xml version="1.0" encoding="utf-8"?>
<p:tagLst xmlns:a="http://schemas.openxmlformats.org/drawingml/2006/main" xmlns:r="http://schemas.openxmlformats.org/officeDocument/2006/relationships" xmlns:p="http://schemas.openxmlformats.org/presentationml/2006/main">
  <p:tag name="DVSHAPEID" val="6025R0nW6yd7Fad10769D9"/>
</p:tagLst>
</file>

<file path=ppt/tags/tag571.xml><?xml version="1.0" encoding="utf-8"?>
<p:tagLst xmlns:a="http://schemas.openxmlformats.org/drawingml/2006/main" xmlns:r="http://schemas.openxmlformats.org/officeDocument/2006/relationships" xmlns:p="http://schemas.openxmlformats.org/presentationml/2006/main">
  <p:tag name="DVSHAPEID" val="aIqagncv0SDKu2cmbY0iPV"/>
</p:tagLst>
</file>

<file path=ppt/tags/tag572.xml><?xml version="1.0" encoding="utf-8"?>
<p:tagLst xmlns:a="http://schemas.openxmlformats.org/drawingml/2006/main" xmlns:r="http://schemas.openxmlformats.org/officeDocument/2006/relationships" xmlns:p="http://schemas.openxmlformats.org/presentationml/2006/main">
  <p:tag name="DVSHAPEID" val="Mk48OyTitS2XQjFGK0JBxl"/>
</p:tagLst>
</file>

<file path=ppt/tags/tag573.xml><?xml version="1.0" encoding="utf-8"?>
<p:tagLst xmlns:a="http://schemas.openxmlformats.org/drawingml/2006/main" xmlns:r="http://schemas.openxmlformats.org/officeDocument/2006/relationships" xmlns:p="http://schemas.openxmlformats.org/presentationml/2006/main">
  <p:tag name="DVSHAPEID" val="EBnzABr5YQWKb8YVWqU9L4"/>
</p:tagLst>
</file>

<file path=ppt/tags/tag574.xml><?xml version="1.0" encoding="utf-8"?>
<p:tagLst xmlns:a="http://schemas.openxmlformats.org/drawingml/2006/main" xmlns:r="http://schemas.openxmlformats.org/officeDocument/2006/relationships" xmlns:p="http://schemas.openxmlformats.org/presentationml/2006/main">
  <p:tag name="DVSHAPEID" val="RugWFTUmk301SAw8UCyufx"/>
</p:tagLst>
</file>

<file path=ppt/tags/tag575.xml><?xml version="1.0" encoding="utf-8"?>
<p:tagLst xmlns:a="http://schemas.openxmlformats.org/drawingml/2006/main" xmlns:r="http://schemas.openxmlformats.org/officeDocument/2006/relationships" xmlns:p="http://schemas.openxmlformats.org/presentationml/2006/main">
  <p:tag name="DVSHAPEID" val="v5XkFOjXqzVAKTiDVxaCvS"/>
</p:tagLst>
</file>

<file path=ppt/tags/tag576.xml><?xml version="1.0" encoding="utf-8"?>
<p:tagLst xmlns:a="http://schemas.openxmlformats.org/drawingml/2006/main" xmlns:r="http://schemas.openxmlformats.org/officeDocument/2006/relationships" xmlns:p="http://schemas.openxmlformats.org/presentationml/2006/main">
  <p:tag name="DVSHAPEID" val="KqU7Fzj4z8gi3YyMYeCBYc"/>
</p:tagLst>
</file>

<file path=ppt/tags/tag577.xml><?xml version="1.0" encoding="utf-8"?>
<p:tagLst xmlns:a="http://schemas.openxmlformats.org/drawingml/2006/main" xmlns:r="http://schemas.openxmlformats.org/officeDocument/2006/relationships" xmlns:p="http://schemas.openxmlformats.org/presentationml/2006/main">
  <p:tag name="DVSHAPEID" val="imPbiWHxVussxpIHB6Ge3T"/>
</p:tagLst>
</file>

<file path=ppt/tags/tag578.xml><?xml version="1.0" encoding="utf-8"?>
<p:tagLst xmlns:a="http://schemas.openxmlformats.org/drawingml/2006/main" xmlns:r="http://schemas.openxmlformats.org/officeDocument/2006/relationships" xmlns:p="http://schemas.openxmlformats.org/presentationml/2006/main">
  <p:tag name="DVSHAPEID" val="m3J5JCwdwmFy7yiuhnm1dL"/>
</p:tagLst>
</file>

<file path=ppt/tags/tag579.xml><?xml version="1.0" encoding="utf-8"?>
<p:tagLst xmlns:a="http://schemas.openxmlformats.org/drawingml/2006/main" xmlns:r="http://schemas.openxmlformats.org/officeDocument/2006/relationships" xmlns:p="http://schemas.openxmlformats.org/presentationml/2006/main">
  <p:tag name="DVSHAPEID" val="qIyx24ah0vNINsQTSvHCR6"/>
</p:tagLst>
</file>

<file path=ppt/tags/tag58.xml><?xml version="1.0" encoding="utf-8"?>
<p:tagLst xmlns:a="http://schemas.openxmlformats.org/drawingml/2006/main" xmlns:r="http://schemas.openxmlformats.org/officeDocument/2006/relationships" xmlns:p="http://schemas.openxmlformats.org/presentationml/2006/main">
  <p:tag name="DVSHAPEID" val="WXzjwJ2GF70efs8qUtMjmx"/>
</p:tagLst>
</file>

<file path=ppt/tags/tag580.xml><?xml version="1.0" encoding="utf-8"?>
<p:tagLst xmlns:a="http://schemas.openxmlformats.org/drawingml/2006/main" xmlns:r="http://schemas.openxmlformats.org/officeDocument/2006/relationships" xmlns:p="http://schemas.openxmlformats.org/presentationml/2006/main">
  <p:tag name="DVSHAPEID" val="JowiyBwM7XESyzBS4J8A1a"/>
</p:tagLst>
</file>

<file path=ppt/tags/tag581.xml><?xml version="1.0" encoding="utf-8"?>
<p:tagLst xmlns:a="http://schemas.openxmlformats.org/drawingml/2006/main" xmlns:r="http://schemas.openxmlformats.org/officeDocument/2006/relationships" xmlns:p="http://schemas.openxmlformats.org/presentationml/2006/main">
  <p:tag name="DVSHAPEID" val="NvlbKFn5jP3jZa0KvyKeoQ"/>
</p:tagLst>
</file>

<file path=ppt/tags/tag582.xml><?xml version="1.0" encoding="utf-8"?>
<p:tagLst xmlns:a="http://schemas.openxmlformats.org/drawingml/2006/main" xmlns:r="http://schemas.openxmlformats.org/officeDocument/2006/relationships" xmlns:p="http://schemas.openxmlformats.org/presentationml/2006/main">
  <p:tag name="DVSHAPEID" val="fqzZM8GTOmce6FHQ87JTsg"/>
</p:tagLst>
</file>

<file path=ppt/tags/tag583.xml><?xml version="1.0" encoding="utf-8"?>
<p:tagLst xmlns:a="http://schemas.openxmlformats.org/drawingml/2006/main" xmlns:r="http://schemas.openxmlformats.org/officeDocument/2006/relationships" xmlns:p="http://schemas.openxmlformats.org/presentationml/2006/main">
  <p:tag name="DVSHAPEID" val="NEzx5pu2oht2Z9SRx5TWZp"/>
</p:tagLst>
</file>

<file path=ppt/tags/tag584.xml><?xml version="1.0" encoding="utf-8"?>
<p:tagLst xmlns:a="http://schemas.openxmlformats.org/drawingml/2006/main" xmlns:r="http://schemas.openxmlformats.org/officeDocument/2006/relationships" xmlns:p="http://schemas.openxmlformats.org/presentationml/2006/main">
  <p:tag name="DVSHAPEID" val="JciCKxewCsjYCUpf3hpMXV"/>
</p:tagLst>
</file>

<file path=ppt/tags/tag585.xml><?xml version="1.0" encoding="utf-8"?>
<p:tagLst xmlns:a="http://schemas.openxmlformats.org/drawingml/2006/main" xmlns:r="http://schemas.openxmlformats.org/officeDocument/2006/relationships" xmlns:p="http://schemas.openxmlformats.org/presentationml/2006/main">
  <p:tag name="DVSHAPEID" val="Gf030ACsY5hKmF0ZOhCoZ5"/>
</p:tagLst>
</file>

<file path=ppt/tags/tag586.xml><?xml version="1.0" encoding="utf-8"?>
<p:tagLst xmlns:a="http://schemas.openxmlformats.org/drawingml/2006/main" xmlns:r="http://schemas.openxmlformats.org/officeDocument/2006/relationships" xmlns:p="http://schemas.openxmlformats.org/presentationml/2006/main">
  <p:tag name="DVSHAPEID" val="W5V0xsmQVFyUjhXoirZ4el"/>
</p:tagLst>
</file>

<file path=ppt/tags/tag587.xml><?xml version="1.0" encoding="utf-8"?>
<p:tagLst xmlns:a="http://schemas.openxmlformats.org/drawingml/2006/main" xmlns:r="http://schemas.openxmlformats.org/officeDocument/2006/relationships" xmlns:p="http://schemas.openxmlformats.org/presentationml/2006/main">
  <p:tag name="DVSHAPEID" val="xGSgbA8El4OBjU7Z3a57aB"/>
</p:tagLst>
</file>

<file path=ppt/tags/tag588.xml><?xml version="1.0" encoding="utf-8"?>
<p:tagLst xmlns:a="http://schemas.openxmlformats.org/drawingml/2006/main" xmlns:r="http://schemas.openxmlformats.org/officeDocument/2006/relationships" xmlns:p="http://schemas.openxmlformats.org/presentationml/2006/main">
  <p:tag name="DVSHAPEID" val="LJlSRLUjqShHmEKZ8HNzWK"/>
</p:tagLst>
</file>

<file path=ppt/tags/tag589.xml><?xml version="1.0" encoding="utf-8"?>
<p:tagLst xmlns:a="http://schemas.openxmlformats.org/drawingml/2006/main" xmlns:r="http://schemas.openxmlformats.org/officeDocument/2006/relationships" xmlns:p="http://schemas.openxmlformats.org/presentationml/2006/main">
  <p:tag name="DVSHAPEID" val="oDKInNfYCaOcWfHpqCUFFi"/>
</p:tagLst>
</file>

<file path=ppt/tags/tag59.xml><?xml version="1.0" encoding="utf-8"?>
<p:tagLst xmlns:a="http://schemas.openxmlformats.org/drawingml/2006/main" xmlns:r="http://schemas.openxmlformats.org/officeDocument/2006/relationships" xmlns:p="http://schemas.openxmlformats.org/presentationml/2006/main">
  <p:tag name="DVSHAPEID" val="jZO4FO84FVyJx5pakXdfAo"/>
</p:tagLst>
</file>

<file path=ppt/tags/tag590.xml><?xml version="1.0" encoding="utf-8"?>
<p:tagLst xmlns:a="http://schemas.openxmlformats.org/drawingml/2006/main" xmlns:r="http://schemas.openxmlformats.org/officeDocument/2006/relationships" xmlns:p="http://schemas.openxmlformats.org/presentationml/2006/main">
  <p:tag name="DVSHAPEID" val="EN4fHyBXm5W0kI79o64sg7"/>
</p:tagLst>
</file>

<file path=ppt/tags/tag591.xml><?xml version="1.0" encoding="utf-8"?>
<p:tagLst xmlns:a="http://schemas.openxmlformats.org/drawingml/2006/main" xmlns:r="http://schemas.openxmlformats.org/officeDocument/2006/relationships" xmlns:p="http://schemas.openxmlformats.org/presentationml/2006/main">
  <p:tag name="DVSHAPEID" val="WeJauh0n5Cj9UMAiqYYRGQ"/>
</p:tagLst>
</file>

<file path=ppt/tags/tag592.xml><?xml version="1.0" encoding="utf-8"?>
<p:tagLst xmlns:a="http://schemas.openxmlformats.org/drawingml/2006/main" xmlns:r="http://schemas.openxmlformats.org/officeDocument/2006/relationships" xmlns:p="http://schemas.openxmlformats.org/presentationml/2006/main">
  <p:tag name="DVSHAPEID" val="3r2KzTquWCizZGg8MWMe8p"/>
</p:tagLst>
</file>

<file path=ppt/tags/tag593.xml><?xml version="1.0" encoding="utf-8"?>
<p:tagLst xmlns:a="http://schemas.openxmlformats.org/drawingml/2006/main" xmlns:r="http://schemas.openxmlformats.org/officeDocument/2006/relationships" xmlns:p="http://schemas.openxmlformats.org/presentationml/2006/main">
  <p:tag name="DVSHAPEID" val="eLZLBXsJczY5ah7KH6WAFG"/>
</p:tagLst>
</file>

<file path=ppt/tags/tag594.xml><?xml version="1.0" encoding="utf-8"?>
<p:tagLst xmlns:a="http://schemas.openxmlformats.org/drawingml/2006/main" xmlns:r="http://schemas.openxmlformats.org/officeDocument/2006/relationships" xmlns:p="http://schemas.openxmlformats.org/presentationml/2006/main">
  <p:tag name="DVSHAPEID" val="mw3QZSOtyrg6KTo3h9Npab"/>
</p:tagLst>
</file>

<file path=ppt/tags/tag595.xml><?xml version="1.0" encoding="utf-8"?>
<p:tagLst xmlns:a="http://schemas.openxmlformats.org/drawingml/2006/main" xmlns:r="http://schemas.openxmlformats.org/officeDocument/2006/relationships" xmlns:p="http://schemas.openxmlformats.org/presentationml/2006/main">
  <p:tag name="DVSHAPEID" val="TGm7QBxSFff4wZVa3mRNZi"/>
</p:tagLst>
</file>

<file path=ppt/tags/tag596.xml><?xml version="1.0" encoding="utf-8"?>
<p:tagLst xmlns:a="http://schemas.openxmlformats.org/drawingml/2006/main" xmlns:r="http://schemas.openxmlformats.org/officeDocument/2006/relationships" xmlns:p="http://schemas.openxmlformats.org/presentationml/2006/main">
  <p:tag name="DVSHAPEID" val="hOT4iSRon5lbDnuR2cWFM0"/>
</p:tagLst>
</file>

<file path=ppt/tags/tag597.xml><?xml version="1.0" encoding="utf-8"?>
<p:tagLst xmlns:a="http://schemas.openxmlformats.org/drawingml/2006/main" xmlns:r="http://schemas.openxmlformats.org/officeDocument/2006/relationships" xmlns:p="http://schemas.openxmlformats.org/presentationml/2006/main">
  <p:tag name="DVSHAPEID" val="Nhnkiipdn5zLMAQb3K8Wky"/>
</p:tagLst>
</file>

<file path=ppt/tags/tag598.xml><?xml version="1.0" encoding="utf-8"?>
<p:tagLst xmlns:a="http://schemas.openxmlformats.org/drawingml/2006/main" xmlns:r="http://schemas.openxmlformats.org/officeDocument/2006/relationships" xmlns:p="http://schemas.openxmlformats.org/presentationml/2006/main">
  <p:tag name="DVSHAPEID" val="8FxpRuuaux10ADyNklToYm"/>
</p:tagLst>
</file>

<file path=ppt/tags/tag599.xml><?xml version="1.0" encoding="utf-8"?>
<p:tagLst xmlns:a="http://schemas.openxmlformats.org/drawingml/2006/main" xmlns:r="http://schemas.openxmlformats.org/officeDocument/2006/relationships" xmlns:p="http://schemas.openxmlformats.org/presentationml/2006/main">
  <p:tag name="DVSHAPEID" val="WJkpUD5N9Xbf9IMTrUIdA1"/>
</p:tagLst>
</file>

<file path=ppt/tags/tag6.xml><?xml version="1.0" encoding="utf-8"?>
<p:tagLst xmlns:a="http://schemas.openxmlformats.org/drawingml/2006/main" xmlns:r="http://schemas.openxmlformats.org/officeDocument/2006/relationships" xmlns:p="http://schemas.openxmlformats.org/presentationml/2006/main">
  <p:tag name="DVSHAPEID" val="R0y6bRfAQ50UfxeLBA3Kko"/>
</p:tagLst>
</file>

<file path=ppt/tags/tag60.xml><?xml version="1.0" encoding="utf-8"?>
<p:tagLst xmlns:a="http://schemas.openxmlformats.org/drawingml/2006/main" xmlns:r="http://schemas.openxmlformats.org/officeDocument/2006/relationships" xmlns:p="http://schemas.openxmlformats.org/presentationml/2006/main">
  <p:tag name="DVSHAPEID" val="D5K9PxRbS3qpEAus4exBs5"/>
</p:tagLst>
</file>

<file path=ppt/tags/tag600.xml><?xml version="1.0" encoding="utf-8"?>
<p:tagLst xmlns:a="http://schemas.openxmlformats.org/drawingml/2006/main" xmlns:r="http://schemas.openxmlformats.org/officeDocument/2006/relationships" xmlns:p="http://schemas.openxmlformats.org/presentationml/2006/main">
  <p:tag name="DVSHAPEID" val="KL0cDfqN2WzLJO4rzR4Ho4"/>
</p:tagLst>
</file>

<file path=ppt/tags/tag601.xml><?xml version="1.0" encoding="utf-8"?>
<p:tagLst xmlns:a="http://schemas.openxmlformats.org/drawingml/2006/main" xmlns:r="http://schemas.openxmlformats.org/officeDocument/2006/relationships" xmlns:p="http://schemas.openxmlformats.org/presentationml/2006/main">
  <p:tag name="DVSHAPEID" val="PluQ0qTYFLMUYzoH0PnmUe"/>
</p:tagLst>
</file>

<file path=ppt/tags/tag602.xml><?xml version="1.0" encoding="utf-8"?>
<p:tagLst xmlns:a="http://schemas.openxmlformats.org/drawingml/2006/main" xmlns:r="http://schemas.openxmlformats.org/officeDocument/2006/relationships" xmlns:p="http://schemas.openxmlformats.org/presentationml/2006/main">
  <p:tag name="DVSHAPEID" val="01YWEgThFv9HW22yrU6SwS"/>
</p:tagLst>
</file>

<file path=ppt/tags/tag603.xml><?xml version="1.0" encoding="utf-8"?>
<p:tagLst xmlns:a="http://schemas.openxmlformats.org/drawingml/2006/main" xmlns:r="http://schemas.openxmlformats.org/officeDocument/2006/relationships" xmlns:p="http://schemas.openxmlformats.org/presentationml/2006/main">
  <p:tag name="DVSHAPEID" val="57BZ4pUgYUCKkkzJw3LAE0"/>
</p:tagLst>
</file>

<file path=ppt/tags/tag604.xml><?xml version="1.0" encoding="utf-8"?>
<p:tagLst xmlns:a="http://schemas.openxmlformats.org/drawingml/2006/main" xmlns:r="http://schemas.openxmlformats.org/officeDocument/2006/relationships" xmlns:p="http://schemas.openxmlformats.org/presentationml/2006/main">
  <p:tag name="DVSHAPEID" val="6fgFRcinQFs7WRkEbumpwf"/>
</p:tagLst>
</file>

<file path=ppt/tags/tag605.xml><?xml version="1.0" encoding="utf-8"?>
<p:tagLst xmlns:a="http://schemas.openxmlformats.org/drawingml/2006/main" xmlns:r="http://schemas.openxmlformats.org/officeDocument/2006/relationships" xmlns:p="http://schemas.openxmlformats.org/presentationml/2006/main">
  <p:tag name="DVSHAPEID" val="TSQYVMWErWb7TukgjvaOIY"/>
</p:tagLst>
</file>

<file path=ppt/tags/tag606.xml><?xml version="1.0" encoding="utf-8"?>
<p:tagLst xmlns:a="http://schemas.openxmlformats.org/drawingml/2006/main" xmlns:r="http://schemas.openxmlformats.org/officeDocument/2006/relationships" xmlns:p="http://schemas.openxmlformats.org/presentationml/2006/main">
  <p:tag name="DVSHAPEID" val="A9bErpvnAgoMjvSqW5lyNx"/>
</p:tagLst>
</file>

<file path=ppt/tags/tag607.xml><?xml version="1.0" encoding="utf-8"?>
<p:tagLst xmlns:a="http://schemas.openxmlformats.org/drawingml/2006/main" xmlns:r="http://schemas.openxmlformats.org/officeDocument/2006/relationships" xmlns:p="http://schemas.openxmlformats.org/presentationml/2006/main">
  <p:tag name="DVSHAPEID" val="F3bsOWhtCJNUiHNhkw93lV"/>
</p:tagLst>
</file>

<file path=ppt/tags/tag608.xml><?xml version="1.0" encoding="utf-8"?>
<p:tagLst xmlns:a="http://schemas.openxmlformats.org/drawingml/2006/main" xmlns:r="http://schemas.openxmlformats.org/officeDocument/2006/relationships" xmlns:p="http://schemas.openxmlformats.org/presentationml/2006/main">
  <p:tag name="DVSHAPEID" val="JfdGOlVAXei37NBcgTkEKr"/>
</p:tagLst>
</file>

<file path=ppt/tags/tag609.xml><?xml version="1.0" encoding="utf-8"?>
<p:tagLst xmlns:a="http://schemas.openxmlformats.org/drawingml/2006/main" xmlns:r="http://schemas.openxmlformats.org/officeDocument/2006/relationships" xmlns:p="http://schemas.openxmlformats.org/presentationml/2006/main">
  <p:tag name="DVSHAPEID" val="QKMpIBZHc6omEYYWRpTPMX"/>
</p:tagLst>
</file>

<file path=ppt/tags/tag61.xml><?xml version="1.0" encoding="utf-8"?>
<p:tagLst xmlns:a="http://schemas.openxmlformats.org/drawingml/2006/main" xmlns:r="http://schemas.openxmlformats.org/officeDocument/2006/relationships" xmlns:p="http://schemas.openxmlformats.org/presentationml/2006/main">
  <p:tag name="DVSHAPEID" val="dSNNRoEu76Am883tH9JV1C"/>
</p:tagLst>
</file>

<file path=ppt/tags/tag610.xml><?xml version="1.0" encoding="utf-8"?>
<p:tagLst xmlns:a="http://schemas.openxmlformats.org/drawingml/2006/main" xmlns:r="http://schemas.openxmlformats.org/officeDocument/2006/relationships" xmlns:p="http://schemas.openxmlformats.org/presentationml/2006/main">
  <p:tag name="DVSHAPEID" val="rhWsom71cBTiptUoCjBf2b"/>
</p:tagLst>
</file>

<file path=ppt/tags/tag611.xml><?xml version="1.0" encoding="utf-8"?>
<p:tagLst xmlns:a="http://schemas.openxmlformats.org/drawingml/2006/main" xmlns:r="http://schemas.openxmlformats.org/officeDocument/2006/relationships" xmlns:p="http://schemas.openxmlformats.org/presentationml/2006/main">
  <p:tag name="DVSHAPEID" val="DwapWm6YFRiSiN4Jiz7cH8"/>
</p:tagLst>
</file>

<file path=ppt/tags/tag612.xml><?xml version="1.0" encoding="utf-8"?>
<p:tagLst xmlns:a="http://schemas.openxmlformats.org/drawingml/2006/main" xmlns:r="http://schemas.openxmlformats.org/officeDocument/2006/relationships" xmlns:p="http://schemas.openxmlformats.org/presentationml/2006/main">
  <p:tag name="DVSHAPEID" val="Y2RiVsuMbBXuH2kBwqtfQ2"/>
</p:tagLst>
</file>

<file path=ppt/tags/tag613.xml><?xml version="1.0" encoding="utf-8"?>
<p:tagLst xmlns:a="http://schemas.openxmlformats.org/drawingml/2006/main" xmlns:r="http://schemas.openxmlformats.org/officeDocument/2006/relationships" xmlns:p="http://schemas.openxmlformats.org/presentationml/2006/main">
  <p:tag name="DVSHAPEID" val="XKSwGpvpbDgvy7yEqDtTGG"/>
</p:tagLst>
</file>

<file path=ppt/tags/tag614.xml><?xml version="1.0" encoding="utf-8"?>
<p:tagLst xmlns:a="http://schemas.openxmlformats.org/drawingml/2006/main" xmlns:r="http://schemas.openxmlformats.org/officeDocument/2006/relationships" xmlns:p="http://schemas.openxmlformats.org/presentationml/2006/main">
  <p:tag name="DVSHAPEID" val="dD2qe1QoDTgAzSxbCbFTFl"/>
</p:tagLst>
</file>

<file path=ppt/tags/tag615.xml><?xml version="1.0" encoding="utf-8"?>
<p:tagLst xmlns:a="http://schemas.openxmlformats.org/drawingml/2006/main" xmlns:r="http://schemas.openxmlformats.org/officeDocument/2006/relationships" xmlns:p="http://schemas.openxmlformats.org/presentationml/2006/main">
  <p:tag name="DVSHAPEID" val="yOilY74rqVqoYRaDEYYnjt"/>
</p:tagLst>
</file>

<file path=ppt/tags/tag616.xml><?xml version="1.0" encoding="utf-8"?>
<p:tagLst xmlns:a="http://schemas.openxmlformats.org/drawingml/2006/main" xmlns:r="http://schemas.openxmlformats.org/officeDocument/2006/relationships" xmlns:p="http://schemas.openxmlformats.org/presentationml/2006/main">
  <p:tag name="DVSHAPEID" val="0euy7PcaPZ9S4d8S3Jjcsl"/>
</p:tagLst>
</file>

<file path=ppt/tags/tag617.xml><?xml version="1.0" encoding="utf-8"?>
<p:tagLst xmlns:a="http://schemas.openxmlformats.org/drawingml/2006/main" xmlns:r="http://schemas.openxmlformats.org/officeDocument/2006/relationships" xmlns:p="http://schemas.openxmlformats.org/presentationml/2006/main">
  <p:tag name="DVSHAPEID" val="QZp51DJ5XbfIVOS3uLLFdU"/>
</p:tagLst>
</file>

<file path=ppt/tags/tag618.xml><?xml version="1.0" encoding="utf-8"?>
<p:tagLst xmlns:a="http://schemas.openxmlformats.org/drawingml/2006/main" xmlns:r="http://schemas.openxmlformats.org/officeDocument/2006/relationships" xmlns:p="http://schemas.openxmlformats.org/presentationml/2006/main">
  <p:tag name="DVSHAPEID" val="49XxLxp1DYmneNxpKhvY9O"/>
</p:tagLst>
</file>

<file path=ppt/tags/tag619.xml><?xml version="1.0" encoding="utf-8"?>
<p:tagLst xmlns:a="http://schemas.openxmlformats.org/drawingml/2006/main" xmlns:r="http://schemas.openxmlformats.org/officeDocument/2006/relationships" xmlns:p="http://schemas.openxmlformats.org/presentationml/2006/main">
  <p:tag name="DVSHAPEID" val="pnnOzMIRmpDWUg7tRcFVxg"/>
</p:tagLst>
</file>

<file path=ppt/tags/tag62.xml><?xml version="1.0" encoding="utf-8"?>
<p:tagLst xmlns:a="http://schemas.openxmlformats.org/drawingml/2006/main" xmlns:r="http://schemas.openxmlformats.org/officeDocument/2006/relationships" xmlns:p="http://schemas.openxmlformats.org/presentationml/2006/main">
  <p:tag name="DVSHAPEID" val="gvDAkNctiE4ONCH9HsovPR"/>
</p:tagLst>
</file>

<file path=ppt/tags/tag620.xml><?xml version="1.0" encoding="utf-8"?>
<p:tagLst xmlns:a="http://schemas.openxmlformats.org/drawingml/2006/main" xmlns:r="http://schemas.openxmlformats.org/officeDocument/2006/relationships" xmlns:p="http://schemas.openxmlformats.org/presentationml/2006/main">
  <p:tag name="DVSHAPEID" val="bDwxkUd3CLEoOhbdOK3PWx"/>
</p:tagLst>
</file>

<file path=ppt/tags/tag621.xml><?xml version="1.0" encoding="utf-8"?>
<p:tagLst xmlns:a="http://schemas.openxmlformats.org/drawingml/2006/main" xmlns:r="http://schemas.openxmlformats.org/officeDocument/2006/relationships" xmlns:p="http://schemas.openxmlformats.org/presentationml/2006/main">
  <p:tag name="DVSHAPEID" val="ZzzjIulGXJGk7fKKWv5fBv"/>
</p:tagLst>
</file>

<file path=ppt/tags/tag622.xml><?xml version="1.0" encoding="utf-8"?>
<p:tagLst xmlns:a="http://schemas.openxmlformats.org/drawingml/2006/main" xmlns:r="http://schemas.openxmlformats.org/officeDocument/2006/relationships" xmlns:p="http://schemas.openxmlformats.org/presentationml/2006/main">
  <p:tag name="DVSHAPEID" val="uC1Wi3O4OqsEDWX0cJIVOU"/>
</p:tagLst>
</file>

<file path=ppt/tags/tag623.xml><?xml version="1.0" encoding="utf-8"?>
<p:tagLst xmlns:a="http://schemas.openxmlformats.org/drawingml/2006/main" xmlns:r="http://schemas.openxmlformats.org/officeDocument/2006/relationships" xmlns:p="http://schemas.openxmlformats.org/presentationml/2006/main">
  <p:tag name="DVSHAPEID" val="I9R0Hqxq3VZsBHkFhSfn9f"/>
</p:tagLst>
</file>

<file path=ppt/tags/tag624.xml><?xml version="1.0" encoding="utf-8"?>
<p:tagLst xmlns:a="http://schemas.openxmlformats.org/drawingml/2006/main" xmlns:r="http://schemas.openxmlformats.org/officeDocument/2006/relationships" xmlns:p="http://schemas.openxmlformats.org/presentationml/2006/main">
  <p:tag name="DVSHAPEID" val="Nu3L0QH7BFz5KsVMeSO7BL"/>
</p:tagLst>
</file>

<file path=ppt/tags/tag625.xml><?xml version="1.0" encoding="utf-8"?>
<p:tagLst xmlns:a="http://schemas.openxmlformats.org/drawingml/2006/main" xmlns:r="http://schemas.openxmlformats.org/officeDocument/2006/relationships" xmlns:p="http://schemas.openxmlformats.org/presentationml/2006/main">
  <p:tag name="DVSHAPEID" val="BrV40Vto0jCsmnXWqGJWkj"/>
</p:tagLst>
</file>

<file path=ppt/tags/tag626.xml><?xml version="1.0" encoding="utf-8"?>
<p:tagLst xmlns:a="http://schemas.openxmlformats.org/drawingml/2006/main" xmlns:r="http://schemas.openxmlformats.org/officeDocument/2006/relationships" xmlns:p="http://schemas.openxmlformats.org/presentationml/2006/main">
  <p:tag name="DVSHAPEID" val="Pltl7uRWj7ED2EMaGmUqEY"/>
</p:tagLst>
</file>

<file path=ppt/tags/tag627.xml><?xml version="1.0" encoding="utf-8"?>
<p:tagLst xmlns:a="http://schemas.openxmlformats.org/drawingml/2006/main" xmlns:r="http://schemas.openxmlformats.org/officeDocument/2006/relationships" xmlns:p="http://schemas.openxmlformats.org/presentationml/2006/main">
  <p:tag name="DVSHAPEID" val="AC2pNHAFt1uSsK5s9Ygqlk"/>
</p:tagLst>
</file>

<file path=ppt/tags/tag628.xml><?xml version="1.0" encoding="utf-8"?>
<p:tagLst xmlns:a="http://schemas.openxmlformats.org/drawingml/2006/main" xmlns:r="http://schemas.openxmlformats.org/officeDocument/2006/relationships" xmlns:p="http://schemas.openxmlformats.org/presentationml/2006/main">
  <p:tag name="DVSHAPEID" val="CVmtl0inJkWQKRjHH9mEDD"/>
</p:tagLst>
</file>

<file path=ppt/tags/tag629.xml><?xml version="1.0" encoding="utf-8"?>
<p:tagLst xmlns:a="http://schemas.openxmlformats.org/drawingml/2006/main" xmlns:r="http://schemas.openxmlformats.org/officeDocument/2006/relationships" xmlns:p="http://schemas.openxmlformats.org/presentationml/2006/main">
  <p:tag name="DVSHAPEID" val="dvScEmNLhylXeA2R3KE28V"/>
</p:tagLst>
</file>

<file path=ppt/tags/tag63.xml><?xml version="1.0" encoding="utf-8"?>
<p:tagLst xmlns:a="http://schemas.openxmlformats.org/drawingml/2006/main" xmlns:r="http://schemas.openxmlformats.org/officeDocument/2006/relationships" xmlns:p="http://schemas.openxmlformats.org/presentationml/2006/main">
  <p:tag name="DVSHAPEID" val="8y5eWKqWCLnACiag3QiENV"/>
</p:tagLst>
</file>

<file path=ppt/tags/tag630.xml><?xml version="1.0" encoding="utf-8"?>
<p:tagLst xmlns:a="http://schemas.openxmlformats.org/drawingml/2006/main" xmlns:r="http://schemas.openxmlformats.org/officeDocument/2006/relationships" xmlns:p="http://schemas.openxmlformats.org/presentationml/2006/main">
  <p:tag name="DVSHAPEID" val="zZiQ33FiVu0coulWNUjiq8"/>
</p:tagLst>
</file>

<file path=ppt/tags/tag631.xml><?xml version="1.0" encoding="utf-8"?>
<p:tagLst xmlns:a="http://schemas.openxmlformats.org/drawingml/2006/main" xmlns:r="http://schemas.openxmlformats.org/officeDocument/2006/relationships" xmlns:p="http://schemas.openxmlformats.org/presentationml/2006/main">
  <p:tag name="DVSHAPEID" val="EQYGg21p97AhVTTOiJ6YCQ"/>
</p:tagLst>
</file>

<file path=ppt/tags/tag632.xml><?xml version="1.0" encoding="utf-8"?>
<p:tagLst xmlns:a="http://schemas.openxmlformats.org/drawingml/2006/main" xmlns:r="http://schemas.openxmlformats.org/officeDocument/2006/relationships" xmlns:p="http://schemas.openxmlformats.org/presentationml/2006/main">
  <p:tag name="DVSHAPEID" val="NuyrWVVtH5v4p4Y43X88C2"/>
</p:tagLst>
</file>

<file path=ppt/tags/tag633.xml><?xml version="1.0" encoding="utf-8"?>
<p:tagLst xmlns:a="http://schemas.openxmlformats.org/drawingml/2006/main" xmlns:r="http://schemas.openxmlformats.org/officeDocument/2006/relationships" xmlns:p="http://schemas.openxmlformats.org/presentationml/2006/main">
  <p:tag name="DVSHAPEID" val="VwyUR56m3VuRj5TB3GEJJp"/>
</p:tagLst>
</file>

<file path=ppt/tags/tag634.xml><?xml version="1.0" encoding="utf-8"?>
<p:tagLst xmlns:a="http://schemas.openxmlformats.org/drawingml/2006/main" xmlns:r="http://schemas.openxmlformats.org/officeDocument/2006/relationships" xmlns:p="http://schemas.openxmlformats.org/presentationml/2006/main">
  <p:tag name="DVSHAPEID" val="hPyrJrRvgg8Ky2S23Qml2A"/>
</p:tagLst>
</file>

<file path=ppt/tags/tag635.xml><?xml version="1.0" encoding="utf-8"?>
<p:tagLst xmlns:a="http://schemas.openxmlformats.org/drawingml/2006/main" xmlns:r="http://schemas.openxmlformats.org/officeDocument/2006/relationships" xmlns:p="http://schemas.openxmlformats.org/presentationml/2006/main">
  <p:tag name="DVSHAPEID" val="FnYYOZlR8SDFWFIMfZT3gO"/>
</p:tagLst>
</file>

<file path=ppt/tags/tag636.xml><?xml version="1.0" encoding="utf-8"?>
<p:tagLst xmlns:a="http://schemas.openxmlformats.org/drawingml/2006/main" xmlns:r="http://schemas.openxmlformats.org/officeDocument/2006/relationships" xmlns:p="http://schemas.openxmlformats.org/presentationml/2006/main">
  <p:tag name="DVSHAPEID" val="ZPPu2RQfj1aAG7R2BUDODT"/>
</p:tagLst>
</file>

<file path=ppt/tags/tag637.xml><?xml version="1.0" encoding="utf-8"?>
<p:tagLst xmlns:a="http://schemas.openxmlformats.org/drawingml/2006/main" xmlns:r="http://schemas.openxmlformats.org/officeDocument/2006/relationships" xmlns:p="http://schemas.openxmlformats.org/presentationml/2006/main">
  <p:tag name="DVSHAPEID" val="gjDJZdAosQYRo98kWt0TyC"/>
</p:tagLst>
</file>

<file path=ppt/tags/tag638.xml><?xml version="1.0" encoding="utf-8"?>
<p:tagLst xmlns:a="http://schemas.openxmlformats.org/drawingml/2006/main" xmlns:r="http://schemas.openxmlformats.org/officeDocument/2006/relationships" xmlns:p="http://schemas.openxmlformats.org/presentationml/2006/main">
  <p:tag name="DVSHAPEID" val="vlZBUcnZqsb5ywRjSCEVyj"/>
</p:tagLst>
</file>

<file path=ppt/tags/tag639.xml><?xml version="1.0" encoding="utf-8"?>
<p:tagLst xmlns:a="http://schemas.openxmlformats.org/drawingml/2006/main" xmlns:r="http://schemas.openxmlformats.org/officeDocument/2006/relationships" xmlns:p="http://schemas.openxmlformats.org/presentationml/2006/main">
  <p:tag name="DVSHAPEID" val="COIIThXaNJkENhKojn0tqv"/>
</p:tagLst>
</file>

<file path=ppt/tags/tag64.xml><?xml version="1.0" encoding="utf-8"?>
<p:tagLst xmlns:a="http://schemas.openxmlformats.org/drawingml/2006/main" xmlns:r="http://schemas.openxmlformats.org/officeDocument/2006/relationships" xmlns:p="http://schemas.openxmlformats.org/presentationml/2006/main">
  <p:tag name="DVSHAPEID" val="ZMj6hc54pYyYFHzUJjJLAW"/>
</p:tagLst>
</file>

<file path=ppt/tags/tag640.xml><?xml version="1.0" encoding="utf-8"?>
<p:tagLst xmlns:a="http://schemas.openxmlformats.org/drawingml/2006/main" xmlns:r="http://schemas.openxmlformats.org/officeDocument/2006/relationships" xmlns:p="http://schemas.openxmlformats.org/presentationml/2006/main">
  <p:tag name="DVSHAPEID" val="MSbvtWGIZ7JxUgEjT0jKy5"/>
</p:tagLst>
</file>

<file path=ppt/tags/tag641.xml><?xml version="1.0" encoding="utf-8"?>
<p:tagLst xmlns:a="http://schemas.openxmlformats.org/drawingml/2006/main" xmlns:r="http://schemas.openxmlformats.org/officeDocument/2006/relationships" xmlns:p="http://schemas.openxmlformats.org/presentationml/2006/main">
  <p:tag name="DVSHAPEID" val="rjeVgbiDoEnzKsnNQy6rhx"/>
</p:tagLst>
</file>

<file path=ppt/tags/tag642.xml><?xml version="1.0" encoding="utf-8"?>
<p:tagLst xmlns:a="http://schemas.openxmlformats.org/drawingml/2006/main" xmlns:r="http://schemas.openxmlformats.org/officeDocument/2006/relationships" xmlns:p="http://schemas.openxmlformats.org/presentationml/2006/main">
  <p:tag name="DVSHAPEID" val="G4fBxx3orMIjA8T4W2Sbq2"/>
</p:tagLst>
</file>

<file path=ppt/tags/tag643.xml><?xml version="1.0" encoding="utf-8"?>
<p:tagLst xmlns:a="http://schemas.openxmlformats.org/drawingml/2006/main" xmlns:r="http://schemas.openxmlformats.org/officeDocument/2006/relationships" xmlns:p="http://schemas.openxmlformats.org/presentationml/2006/main">
  <p:tag name="DVSHAPEID" val="k8pWhtQn7EbkcKMsSZMFy0"/>
</p:tagLst>
</file>

<file path=ppt/tags/tag644.xml><?xml version="1.0" encoding="utf-8"?>
<p:tagLst xmlns:a="http://schemas.openxmlformats.org/drawingml/2006/main" xmlns:r="http://schemas.openxmlformats.org/officeDocument/2006/relationships" xmlns:p="http://schemas.openxmlformats.org/presentationml/2006/main">
  <p:tag name="DVSHAPEID" val="vqab7BA581wIG1qZkBigPD"/>
</p:tagLst>
</file>

<file path=ppt/tags/tag645.xml><?xml version="1.0" encoding="utf-8"?>
<p:tagLst xmlns:a="http://schemas.openxmlformats.org/drawingml/2006/main" xmlns:r="http://schemas.openxmlformats.org/officeDocument/2006/relationships" xmlns:p="http://schemas.openxmlformats.org/presentationml/2006/main">
  <p:tag name="DVSHAPEID" val="iVzhWj2wxYxTPvYQgQrgYX"/>
</p:tagLst>
</file>

<file path=ppt/tags/tag646.xml><?xml version="1.0" encoding="utf-8"?>
<p:tagLst xmlns:a="http://schemas.openxmlformats.org/drawingml/2006/main" xmlns:r="http://schemas.openxmlformats.org/officeDocument/2006/relationships" xmlns:p="http://schemas.openxmlformats.org/presentationml/2006/main">
  <p:tag name="DVSHAPEID" val="tU4O7NRIRQPBbNExrNeEgy"/>
</p:tagLst>
</file>

<file path=ppt/tags/tag647.xml><?xml version="1.0" encoding="utf-8"?>
<p:tagLst xmlns:a="http://schemas.openxmlformats.org/drawingml/2006/main" xmlns:r="http://schemas.openxmlformats.org/officeDocument/2006/relationships" xmlns:p="http://schemas.openxmlformats.org/presentationml/2006/main">
  <p:tag name="DVSHAPEID" val="OXhXkpEJO01Hmi84TiygPm"/>
</p:tagLst>
</file>

<file path=ppt/tags/tag648.xml><?xml version="1.0" encoding="utf-8"?>
<p:tagLst xmlns:a="http://schemas.openxmlformats.org/drawingml/2006/main" xmlns:r="http://schemas.openxmlformats.org/officeDocument/2006/relationships" xmlns:p="http://schemas.openxmlformats.org/presentationml/2006/main">
  <p:tag name="DVSHAPEID" val="08W0teyWmeExEMpYABuPMb"/>
</p:tagLst>
</file>

<file path=ppt/tags/tag649.xml><?xml version="1.0" encoding="utf-8"?>
<p:tagLst xmlns:a="http://schemas.openxmlformats.org/drawingml/2006/main" xmlns:r="http://schemas.openxmlformats.org/officeDocument/2006/relationships" xmlns:p="http://schemas.openxmlformats.org/presentationml/2006/main">
  <p:tag name="DVSHAPEID" val="yF4qgyzJ831dqzLioccpT4"/>
</p:tagLst>
</file>

<file path=ppt/tags/tag65.xml><?xml version="1.0" encoding="utf-8"?>
<p:tagLst xmlns:a="http://schemas.openxmlformats.org/drawingml/2006/main" xmlns:r="http://schemas.openxmlformats.org/officeDocument/2006/relationships" xmlns:p="http://schemas.openxmlformats.org/presentationml/2006/main">
  <p:tag name="DVSHAPEID" val="wf0qaj3M7RUvKsr2h3Qkz3"/>
</p:tagLst>
</file>

<file path=ppt/tags/tag650.xml><?xml version="1.0" encoding="utf-8"?>
<p:tagLst xmlns:a="http://schemas.openxmlformats.org/drawingml/2006/main" xmlns:r="http://schemas.openxmlformats.org/officeDocument/2006/relationships" xmlns:p="http://schemas.openxmlformats.org/presentationml/2006/main">
  <p:tag name="DVSHAPEID" val="ss9J8pOcLtUeQN9g7tu9rz"/>
</p:tagLst>
</file>

<file path=ppt/tags/tag651.xml><?xml version="1.0" encoding="utf-8"?>
<p:tagLst xmlns:a="http://schemas.openxmlformats.org/drawingml/2006/main" xmlns:r="http://schemas.openxmlformats.org/officeDocument/2006/relationships" xmlns:p="http://schemas.openxmlformats.org/presentationml/2006/main">
  <p:tag name="DVSHAPEID" val="ZZ1HXGaWkGGomjkZKugyfB"/>
</p:tagLst>
</file>

<file path=ppt/tags/tag652.xml><?xml version="1.0" encoding="utf-8"?>
<p:tagLst xmlns:a="http://schemas.openxmlformats.org/drawingml/2006/main" xmlns:r="http://schemas.openxmlformats.org/officeDocument/2006/relationships" xmlns:p="http://schemas.openxmlformats.org/presentationml/2006/main">
  <p:tag name="DVSHAPEID" val="KziZsm6Hez2H55T59zGS7w"/>
</p:tagLst>
</file>

<file path=ppt/tags/tag653.xml><?xml version="1.0" encoding="utf-8"?>
<p:tagLst xmlns:a="http://schemas.openxmlformats.org/drawingml/2006/main" xmlns:r="http://schemas.openxmlformats.org/officeDocument/2006/relationships" xmlns:p="http://schemas.openxmlformats.org/presentationml/2006/main">
  <p:tag name="DVSHAPEID" val="Buul4MNa3m2x30OOWWERYL"/>
</p:tagLst>
</file>

<file path=ppt/tags/tag654.xml><?xml version="1.0" encoding="utf-8"?>
<p:tagLst xmlns:a="http://schemas.openxmlformats.org/drawingml/2006/main" xmlns:r="http://schemas.openxmlformats.org/officeDocument/2006/relationships" xmlns:p="http://schemas.openxmlformats.org/presentationml/2006/main">
  <p:tag name="DVSHAPEID" val="GjBCsDAneD3cIaScj52fEr"/>
</p:tagLst>
</file>

<file path=ppt/tags/tag655.xml><?xml version="1.0" encoding="utf-8"?>
<p:tagLst xmlns:a="http://schemas.openxmlformats.org/drawingml/2006/main" xmlns:r="http://schemas.openxmlformats.org/officeDocument/2006/relationships" xmlns:p="http://schemas.openxmlformats.org/presentationml/2006/main">
  <p:tag name="DVSHAPEID" val="KTIzyujhV5S78p7gPjzpvH"/>
</p:tagLst>
</file>

<file path=ppt/tags/tag656.xml><?xml version="1.0" encoding="utf-8"?>
<p:tagLst xmlns:a="http://schemas.openxmlformats.org/drawingml/2006/main" xmlns:r="http://schemas.openxmlformats.org/officeDocument/2006/relationships" xmlns:p="http://schemas.openxmlformats.org/presentationml/2006/main">
  <p:tag name="DVSHAPEID" val="BBzAv64VqbRfyIUS564XHY"/>
</p:tagLst>
</file>

<file path=ppt/tags/tag657.xml><?xml version="1.0" encoding="utf-8"?>
<p:tagLst xmlns:a="http://schemas.openxmlformats.org/drawingml/2006/main" xmlns:r="http://schemas.openxmlformats.org/officeDocument/2006/relationships" xmlns:p="http://schemas.openxmlformats.org/presentationml/2006/main">
  <p:tag name="DVSHAPEID" val="jB1t52gJFeV2h70XYcd0EH"/>
</p:tagLst>
</file>

<file path=ppt/tags/tag658.xml><?xml version="1.0" encoding="utf-8"?>
<p:tagLst xmlns:a="http://schemas.openxmlformats.org/drawingml/2006/main" xmlns:r="http://schemas.openxmlformats.org/officeDocument/2006/relationships" xmlns:p="http://schemas.openxmlformats.org/presentationml/2006/main">
  <p:tag name="DVSHAPEID" val="fTQomWdtlxZDhXz111EHvC"/>
</p:tagLst>
</file>

<file path=ppt/tags/tag659.xml><?xml version="1.0" encoding="utf-8"?>
<p:tagLst xmlns:a="http://schemas.openxmlformats.org/drawingml/2006/main" xmlns:r="http://schemas.openxmlformats.org/officeDocument/2006/relationships" xmlns:p="http://schemas.openxmlformats.org/presentationml/2006/main">
  <p:tag name="DVSHAPEID" val="xEbqLkJr2xW9o0mbv696SZ"/>
</p:tagLst>
</file>

<file path=ppt/tags/tag66.xml><?xml version="1.0" encoding="utf-8"?>
<p:tagLst xmlns:a="http://schemas.openxmlformats.org/drawingml/2006/main" xmlns:r="http://schemas.openxmlformats.org/officeDocument/2006/relationships" xmlns:p="http://schemas.openxmlformats.org/presentationml/2006/main">
  <p:tag name="DVSHAPEID" val="Ce8UC9wDmDm2g35R1M1DRH"/>
</p:tagLst>
</file>

<file path=ppt/tags/tag660.xml><?xml version="1.0" encoding="utf-8"?>
<p:tagLst xmlns:a="http://schemas.openxmlformats.org/drawingml/2006/main" xmlns:r="http://schemas.openxmlformats.org/officeDocument/2006/relationships" xmlns:p="http://schemas.openxmlformats.org/presentationml/2006/main">
  <p:tag name="DVSHAPEID" val="QZc6ZNamgmFjbEmo863TY1"/>
</p:tagLst>
</file>

<file path=ppt/tags/tag661.xml><?xml version="1.0" encoding="utf-8"?>
<p:tagLst xmlns:a="http://schemas.openxmlformats.org/drawingml/2006/main" xmlns:r="http://schemas.openxmlformats.org/officeDocument/2006/relationships" xmlns:p="http://schemas.openxmlformats.org/presentationml/2006/main">
  <p:tag name="DVSHAPEID" val="S2yA3QW4imXyNbeFkWgFgA"/>
</p:tagLst>
</file>

<file path=ppt/tags/tag662.xml><?xml version="1.0" encoding="utf-8"?>
<p:tagLst xmlns:a="http://schemas.openxmlformats.org/drawingml/2006/main" xmlns:r="http://schemas.openxmlformats.org/officeDocument/2006/relationships" xmlns:p="http://schemas.openxmlformats.org/presentationml/2006/main">
  <p:tag name="DVSHAPEID" val="xX448VcWf4wbJcQDWuhWlH"/>
</p:tagLst>
</file>

<file path=ppt/tags/tag663.xml><?xml version="1.0" encoding="utf-8"?>
<p:tagLst xmlns:a="http://schemas.openxmlformats.org/drawingml/2006/main" xmlns:r="http://schemas.openxmlformats.org/officeDocument/2006/relationships" xmlns:p="http://schemas.openxmlformats.org/presentationml/2006/main">
  <p:tag name="DVSHAPEID" val="4OB3DoiA5N0n5T75kQUG3G"/>
</p:tagLst>
</file>

<file path=ppt/tags/tag664.xml><?xml version="1.0" encoding="utf-8"?>
<p:tagLst xmlns:a="http://schemas.openxmlformats.org/drawingml/2006/main" xmlns:r="http://schemas.openxmlformats.org/officeDocument/2006/relationships" xmlns:p="http://schemas.openxmlformats.org/presentationml/2006/main">
  <p:tag name="DVSHAPEID" val="LmKzvoTBYmCQTfs4hNEFYI"/>
</p:tagLst>
</file>

<file path=ppt/tags/tag665.xml><?xml version="1.0" encoding="utf-8"?>
<p:tagLst xmlns:a="http://schemas.openxmlformats.org/drawingml/2006/main" xmlns:r="http://schemas.openxmlformats.org/officeDocument/2006/relationships" xmlns:p="http://schemas.openxmlformats.org/presentationml/2006/main">
  <p:tag name="DVSHAPEID" val="dvccMdUKXuTyBSWCdTRVDe"/>
</p:tagLst>
</file>

<file path=ppt/tags/tag666.xml><?xml version="1.0" encoding="utf-8"?>
<p:tagLst xmlns:a="http://schemas.openxmlformats.org/drawingml/2006/main" xmlns:r="http://schemas.openxmlformats.org/officeDocument/2006/relationships" xmlns:p="http://schemas.openxmlformats.org/presentationml/2006/main">
  <p:tag name="DVSHAPEID" val="F05UCl0E2gjN0uGqulchqd"/>
</p:tagLst>
</file>

<file path=ppt/tags/tag667.xml><?xml version="1.0" encoding="utf-8"?>
<p:tagLst xmlns:a="http://schemas.openxmlformats.org/drawingml/2006/main" xmlns:r="http://schemas.openxmlformats.org/officeDocument/2006/relationships" xmlns:p="http://schemas.openxmlformats.org/presentationml/2006/main">
  <p:tag name="DVSHAPEID" val="8CNzCgPxGpjZPb7SAzKjsD"/>
</p:tagLst>
</file>

<file path=ppt/tags/tag668.xml><?xml version="1.0" encoding="utf-8"?>
<p:tagLst xmlns:a="http://schemas.openxmlformats.org/drawingml/2006/main" xmlns:r="http://schemas.openxmlformats.org/officeDocument/2006/relationships" xmlns:p="http://schemas.openxmlformats.org/presentationml/2006/main">
  <p:tag name="DVSHAPEID" val="bmkDLyQ0uX3kkQMrsNM6QG"/>
</p:tagLst>
</file>

<file path=ppt/tags/tag669.xml><?xml version="1.0" encoding="utf-8"?>
<p:tagLst xmlns:a="http://schemas.openxmlformats.org/drawingml/2006/main" xmlns:r="http://schemas.openxmlformats.org/officeDocument/2006/relationships" xmlns:p="http://schemas.openxmlformats.org/presentationml/2006/main">
  <p:tag name="DVSHAPEID" val="Hl57lyqLnpexPiaGQcMvCN"/>
</p:tagLst>
</file>

<file path=ppt/tags/tag67.xml><?xml version="1.0" encoding="utf-8"?>
<p:tagLst xmlns:a="http://schemas.openxmlformats.org/drawingml/2006/main" xmlns:r="http://schemas.openxmlformats.org/officeDocument/2006/relationships" xmlns:p="http://schemas.openxmlformats.org/presentationml/2006/main">
  <p:tag name="DVSHAPEID" val="hkkrLyrhwwMom4v5Rr2m2j"/>
</p:tagLst>
</file>

<file path=ppt/tags/tag670.xml><?xml version="1.0" encoding="utf-8"?>
<p:tagLst xmlns:a="http://schemas.openxmlformats.org/drawingml/2006/main" xmlns:r="http://schemas.openxmlformats.org/officeDocument/2006/relationships" xmlns:p="http://schemas.openxmlformats.org/presentationml/2006/main">
  <p:tag name="DVSHAPEID" val="s2FRnRBkoz6vEYyEchAJAD"/>
</p:tagLst>
</file>

<file path=ppt/tags/tag671.xml><?xml version="1.0" encoding="utf-8"?>
<p:tagLst xmlns:a="http://schemas.openxmlformats.org/drawingml/2006/main" xmlns:r="http://schemas.openxmlformats.org/officeDocument/2006/relationships" xmlns:p="http://schemas.openxmlformats.org/presentationml/2006/main">
  <p:tag name="DVSHAPEID" val="rK4vcJ62zwCrlGR5EKAPpa"/>
</p:tagLst>
</file>

<file path=ppt/tags/tag672.xml><?xml version="1.0" encoding="utf-8"?>
<p:tagLst xmlns:a="http://schemas.openxmlformats.org/drawingml/2006/main" xmlns:r="http://schemas.openxmlformats.org/officeDocument/2006/relationships" xmlns:p="http://schemas.openxmlformats.org/presentationml/2006/main">
  <p:tag name="DVSHAPEID" val="G57zCiXkGdpFRS6C0foSiG"/>
</p:tagLst>
</file>

<file path=ppt/tags/tag673.xml><?xml version="1.0" encoding="utf-8"?>
<p:tagLst xmlns:a="http://schemas.openxmlformats.org/drawingml/2006/main" xmlns:r="http://schemas.openxmlformats.org/officeDocument/2006/relationships" xmlns:p="http://schemas.openxmlformats.org/presentationml/2006/main">
  <p:tag name="DVSHAPEID" val="ctwa0ubCdpmh3ZnC6N4fQo"/>
</p:tagLst>
</file>

<file path=ppt/tags/tag674.xml><?xml version="1.0" encoding="utf-8"?>
<p:tagLst xmlns:a="http://schemas.openxmlformats.org/drawingml/2006/main" xmlns:r="http://schemas.openxmlformats.org/officeDocument/2006/relationships" xmlns:p="http://schemas.openxmlformats.org/presentationml/2006/main">
  <p:tag name="DVSHAPEID" val="o36KzDwB7Np2oeaRLmbQJP"/>
</p:tagLst>
</file>

<file path=ppt/tags/tag675.xml><?xml version="1.0" encoding="utf-8"?>
<p:tagLst xmlns:a="http://schemas.openxmlformats.org/drawingml/2006/main" xmlns:r="http://schemas.openxmlformats.org/officeDocument/2006/relationships" xmlns:p="http://schemas.openxmlformats.org/presentationml/2006/main">
  <p:tag name="DVSHAPEID" val="a5bd7fXXb61tbK1vOv4bV2"/>
</p:tagLst>
</file>

<file path=ppt/tags/tag676.xml><?xml version="1.0" encoding="utf-8"?>
<p:tagLst xmlns:a="http://schemas.openxmlformats.org/drawingml/2006/main" xmlns:r="http://schemas.openxmlformats.org/officeDocument/2006/relationships" xmlns:p="http://schemas.openxmlformats.org/presentationml/2006/main">
  <p:tag name="DVSHAPEID" val="opr7REovH76zT0ylwgE9Bi"/>
</p:tagLst>
</file>

<file path=ppt/tags/tag677.xml><?xml version="1.0" encoding="utf-8"?>
<p:tagLst xmlns:a="http://schemas.openxmlformats.org/drawingml/2006/main" xmlns:r="http://schemas.openxmlformats.org/officeDocument/2006/relationships" xmlns:p="http://schemas.openxmlformats.org/presentationml/2006/main">
  <p:tag name="DVSHAPEID" val="GMiLzvSmAWT6ypyPj5HZ07"/>
</p:tagLst>
</file>

<file path=ppt/tags/tag678.xml><?xml version="1.0" encoding="utf-8"?>
<p:tagLst xmlns:a="http://schemas.openxmlformats.org/drawingml/2006/main" xmlns:r="http://schemas.openxmlformats.org/officeDocument/2006/relationships" xmlns:p="http://schemas.openxmlformats.org/presentationml/2006/main">
  <p:tag name="DVSHAPEID" val="GCngVWtrHozOV4IaStVabu"/>
</p:tagLst>
</file>

<file path=ppt/tags/tag679.xml><?xml version="1.0" encoding="utf-8"?>
<p:tagLst xmlns:a="http://schemas.openxmlformats.org/drawingml/2006/main" xmlns:r="http://schemas.openxmlformats.org/officeDocument/2006/relationships" xmlns:p="http://schemas.openxmlformats.org/presentationml/2006/main">
  <p:tag name="DVSHAPEID" val="chYFTZNRklyy5GnjAVS8ev"/>
</p:tagLst>
</file>

<file path=ppt/tags/tag68.xml><?xml version="1.0" encoding="utf-8"?>
<p:tagLst xmlns:a="http://schemas.openxmlformats.org/drawingml/2006/main" xmlns:r="http://schemas.openxmlformats.org/officeDocument/2006/relationships" xmlns:p="http://schemas.openxmlformats.org/presentationml/2006/main">
  <p:tag name="DVSHAPEID" val="qcZpYroxdb4chLUvYSvleR"/>
</p:tagLst>
</file>

<file path=ppt/tags/tag680.xml><?xml version="1.0" encoding="utf-8"?>
<p:tagLst xmlns:a="http://schemas.openxmlformats.org/drawingml/2006/main" xmlns:r="http://schemas.openxmlformats.org/officeDocument/2006/relationships" xmlns:p="http://schemas.openxmlformats.org/presentationml/2006/main">
  <p:tag name="DVSHAPEID" val="DTgh1jSovprku6u4lDk4xS"/>
</p:tagLst>
</file>

<file path=ppt/tags/tag681.xml><?xml version="1.0" encoding="utf-8"?>
<p:tagLst xmlns:a="http://schemas.openxmlformats.org/drawingml/2006/main" xmlns:r="http://schemas.openxmlformats.org/officeDocument/2006/relationships" xmlns:p="http://schemas.openxmlformats.org/presentationml/2006/main">
  <p:tag name="DVSHAPEID" val="XIm35DBYbXVwK5Lvxz6UyQ"/>
</p:tagLst>
</file>

<file path=ppt/tags/tag682.xml><?xml version="1.0" encoding="utf-8"?>
<p:tagLst xmlns:a="http://schemas.openxmlformats.org/drawingml/2006/main" xmlns:r="http://schemas.openxmlformats.org/officeDocument/2006/relationships" xmlns:p="http://schemas.openxmlformats.org/presentationml/2006/main">
  <p:tag name="DVSHAPEID" val="gpJ4UNj0MdcKWxVXefMwdt"/>
</p:tagLst>
</file>

<file path=ppt/tags/tag683.xml><?xml version="1.0" encoding="utf-8"?>
<p:tagLst xmlns:a="http://schemas.openxmlformats.org/drawingml/2006/main" xmlns:r="http://schemas.openxmlformats.org/officeDocument/2006/relationships" xmlns:p="http://schemas.openxmlformats.org/presentationml/2006/main">
  <p:tag name="DVSHAPEID" val="rO5YDdxXQ2iGEnf5fwp6ui"/>
</p:tagLst>
</file>

<file path=ppt/tags/tag684.xml><?xml version="1.0" encoding="utf-8"?>
<p:tagLst xmlns:a="http://schemas.openxmlformats.org/drawingml/2006/main" xmlns:r="http://schemas.openxmlformats.org/officeDocument/2006/relationships" xmlns:p="http://schemas.openxmlformats.org/presentationml/2006/main">
  <p:tag name="DVSHAPEID" val="uFVzicjcg9rKyk8CV7jaaz"/>
</p:tagLst>
</file>

<file path=ppt/tags/tag685.xml><?xml version="1.0" encoding="utf-8"?>
<p:tagLst xmlns:a="http://schemas.openxmlformats.org/drawingml/2006/main" xmlns:r="http://schemas.openxmlformats.org/officeDocument/2006/relationships" xmlns:p="http://schemas.openxmlformats.org/presentationml/2006/main">
  <p:tag name="DVSHAPEID" val="ul6kfocnC948kq24UlDEM9"/>
</p:tagLst>
</file>

<file path=ppt/tags/tag686.xml><?xml version="1.0" encoding="utf-8"?>
<p:tagLst xmlns:a="http://schemas.openxmlformats.org/drawingml/2006/main" xmlns:r="http://schemas.openxmlformats.org/officeDocument/2006/relationships" xmlns:p="http://schemas.openxmlformats.org/presentationml/2006/main">
  <p:tag name="DVSHAPEID" val="1oesCWoIETCWdpVf3K4POA"/>
</p:tagLst>
</file>

<file path=ppt/tags/tag687.xml><?xml version="1.0" encoding="utf-8"?>
<p:tagLst xmlns:a="http://schemas.openxmlformats.org/drawingml/2006/main" xmlns:r="http://schemas.openxmlformats.org/officeDocument/2006/relationships" xmlns:p="http://schemas.openxmlformats.org/presentationml/2006/main">
  <p:tag name="DVSHAPEID" val="8QtgtCtq6bVWnBt6egzNST"/>
</p:tagLst>
</file>

<file path=ppt/tags/tag688.xml><?xml version="1.0" encoding="utf-8"?>
<p:tagLst xmlns:a="http://schemas.openxmlformats.org/drawingml/2006/main" xmlns:r="http://schemas.openxmlformats.org/officeDocument/2006/relationships" xmlns:p="http://schemas.openxmlformats.org/presentationml/2006/main">
  <p:tag name="DVSHAPEID" val="IaZ5pbv2hxVqgoZmtMfdMr"/>
</p:tagLst>
</file>

<file path=ppt/tags/tag689.xml><?xml version="1.0" encoding="utf-8"?>
<p:tagLst xmlns:a="http://schemas.openxmlformats.org/drawingml/2006/main" xmlns:r="http://schemas.openxmlformats.org/officeDocument/2006/relationships" xmlns:p="http://schemas.openxmlformats.org/presentationml/2006/main">
  <p:tag name="DVSHAPEID" val="I1hH55zXiIxCe4XIPDZsr3"/>
</p:tagLst>
</file>

<file path=ppt/tags/tag69.xml><?xml version="1.0" encoding="utf-8"?>
<p:tagLst xmlns:a="http://schemas.openxmlformats.org/drawingml/2006/main" xmlns:r="http://schemas.openxmlformats.org/officeDocument/2006/relationships" xmlns:p="http://schemas.openxmlformats.org/presentationml/2006/main">
  <p:tag name="DVSHAPEID" val="OdV5LXZQCrTYT8rmz0SYjA"/>
</p:tagLst>
</file>

<file path=ppt/tags/tag690.xml><?xml version="1.0" encoding="utf-8"?>
<p:tagLst xmlns:a="http://schemas.openxmlformats.org/drawingml/2006/main" xmlns:r="http://schemas.openxmlformats.org/officeDocument/2006/relationships" xmlns:p="http://schemas.openxmlformats.org/presentationml/2006/main">
  <p:tag name="DVSHAPEID" val="7P8xk6Smxp55fjMpMIdBmo"/>
</p:tagLst>
</file>

<file path=ppt/tags/tag691.xml><?xml version="1.0" encoding="utf-8"?>
<p:tagLst xmlns:a="http://schemas.openxmlformats.org/drawingml/2006/main" xmlns:r="http://schemas.openxmlformats.org/officeDocument/2006/relationships" xmlns:p="http://schemas.openxmlformats.org/presentationml/2006/main">
  <p:tag name="DVSHAPEID" val="JxuY8HITuPuEUrzyLt5Wb7"/>
</p:tagLst>
</file>

<file path=ppt/tags/tag692.xml><?xml version="1.0" encoding="utf-8"?>
<p:tagLst xmlns:a="http://schemas.openxmlformats.org/drawingml/2006/main" xmlns:r="http://schemas.openxmlformats.org/officeDocument/2006/relationships" xmlns:p="http://schemas.openxmlformats.org/presentationml/2006/main">
  <p:tag name="DVSHAPEID" val="jvqMS77RKHjCl7DGFjvcTn"/>
</p:tagLst>
</file>

<file path=ppt/tags/tag693.xml><?xml version="1.0" encoding="utf-8"?>
<p:tagLst xmlns:a="http://schemas.openxmlformats.org/drawingml/2006/main" xmlns:r="http://schemas.openxmlformats.org/officeDocument/2006/relationships" xmlns:p="http://schemas.openxmlformats.org/presentationml/2006/main">
  <p:tag name="DVSHAPEID" val="3EP2oXbblXcDAkYz46luNh"/>
</p:tagLst>
</file>

<file path=ppt/tags/tag694.xml><?xml version="1.0" encoding="utf-8"?>
<p:tagLst xmlns:a="http://schemas.openxmlformats.org/drawingml/2006/main" xmlns:r="http://schemas.openxmlformats.org/officeDocument/2006/relationships" xmlns:p="http://schemas.openxmlformats.org/presentationml/2006/main">
  <p:tag name="DVSHAPEID" val="kFBsolllbiJVsMXPJaGymm"/>
</p:tagLst>
</file>

<file path=ppt/tags/tag695.xml><?xml version="1.0" encoding="utf-8"?>
<p:tagLst xmlns:a="http://schemas.openxmlformats.org/drawingml/2006/main" xmlns:r="http://schemas.openxmlformats.org/officeDocument/2006/relationships" xmlns:p="http://schemas.openxmlformats.org/presentationml/2006/main">
  <p:tag name="DVSHAPEID" val="qIwiI6epRpALkaqWyPQZLT"/>
</p:tagLst>
</file>

<file path=ppt/tags/tag696.xml><?xml version="1.0" encoding="utf-8"?>
<p:tagLst xmlns:a="http://schemas.openxmlformats.org/drawingml/2006/main" xmlns:r="http://schemas.openxmlformats.org/officeDocument/2006/relationships" xmlns:p="http://schemas.openxmlformats.org/presentationml/2006/main">
  <p:tag name="DVSHAPEID" val="UESbCfmbNeVXfTV6Df6Mrj"/>
</p:tagLst>
</file>

<file path=ppt/tags/tag697.xml><?xml version="1.0" encoding="utf-8"?>
<p:tagLst xmlns:a="http://schemas.openxmlformats.org/drawingml/2006/main" xmlns:r="http://schemas.openxmlformats.org/officeDocument/2006/relationships" xmlns:p="http://schemas.openxmlformats.org/presentationml/2006/main">
  <p:tag name="DVSHAPEID" val="lHsNoNBQImAwNSpwtZ2FBl"/>
</p:tagLst>
</file>

<file path=ppt/tags/tag698.xml><?xml version="1.0" encoding="utf-8"?>
<p:tagLst xmlns:a="http://schemas.openxmlformats.org/drawingml/2006/main" xmlns:r="http://schemas.openxmlformats.org/officeDocument/2006/relationships" xmlns:p="http://schemas.openxmlformats.org/presentationml/2006/main">
  <p:tag name="DVSHAPEID" val="QmUx0scATZsAjbIOQzzXvy"/>
</p:tagLst>
</file>

<file path=ppt/tags/tag699.xml><?xml version="1.0" encoding="utf-8"?>
<p:tagLst xmlns:a="http://schemas.openxmlformats.org/drawingml/2006/main" xmlns:r="http://schemas.openxmlformats.org/officeDocument/2006/relationships" xmlns:p="http://schemas.openxmlformats.org/presentationml/2006/main">
  <p:tag name="DVSHAPEID" val="nI63H6L6JLIZQ6SRM9E8tB"/>
</p:tagLst>
</file>

<file path=ppt/tags/tag7.xml><?xml version="1.0" encoding="utf-8"?>
<p:tagLst xmlns:a="http://schemas.openxmlformats.org/drawingml/2006/main" xmlns:r="http://schemas.openxmlformats.org/officeDocument/2006/relationships" xmlns:p="http://schemas.openxmlformats.org/presentationml/2006/main">
  <p:tag name="DVSHAPEID" val="LzI5pFqW1WI2Wc6gaG2HHA"/>
</p:tagLst>
</file>

<file path=ppt/tags/tag70.xml><?xml version="1.0" encoding="utf-8"?>
<p:tagLst xmlns:a="http://schemas.openxmlformats.org/drawingml/2006/main" xmlns:r="http://schemas.openxmlformats.org/officeDocument/2006/relationships" xmlns:p="http://schemas.openxmlformats.org/presentationml/2006/main">
  <p:tag name="DVSHAPEID" val="k4HuWXkjADAr3jIN9bCTvg"/>
</p:tagLst>
</file>

<file path=ppt/tags/tag700.xml><?xml version="1.0" encoding="utf-8"?>
<p:tagLst xmlns:a="http://schemas.openxmlformats.org/drawingml/2006/main" xmlns:r="http://schemas.openxmlformats.org/officeDocument/2006/relationships" xmlns:p="http://schemas.openxmlformats.org/presentationml/2006/main">
  <p:tag name="DVSHAPEID" val="4cydOE8t6EPhYbrXL5PMfG"/>
</p:tagLst>
</file>

<file path=ppt/tags/tag701.xml><?xml version="1.0" encoding="utf-8"?>
<p:tagLst xmlns:a="http://schemas.openxmlformats.org/drawingml/2006/main" xmlns:r="http://schemas.openxmlformats.org/officeDocument/2006/relationships" xmlns:p="http://schemas.openxmlformats.org/presentationml/2006/main">
  <p:tag name="DVSHAPEID" val="SjkCWZNqin5LETuti6YgF4"/>
</p:tagLst>
</file>

<file path=ppt/tags/tag702.xml><?xml version="1.0" encoding="utf-8"?>
<p:tagLst xmlns:a="http://schemas.openxmlformats.org/drawingml/2006/main" xmlns:r="http://schemas.openxmlformats.org/officeDocument/2006/relationships" xmlns:p="http://schemas.openxmlformats.org/presentationml/2006/main">
  <p:tag name="DVSHAPEID" val="9z7GqOoyjGmnkfTbI8FGls"/>
</p:tagLst>
</file>

<file path=ppt/tags/tag703.xml><?xml version="1.0" encoding="utf-8"?>
<p:tagLst xmlns:a="http://schemas.openxmlformats.org/drawingml/2006/main" xmlns:r="http://schemas.openxmlformats.org/officeDocument/2006/relationships" xmlns:p="http://schemas.openxmlformats.org/presentationml/2006/main">
  <p:tag name="DVSHAPEID" val="bdxythNIOY1N9LufzY1K4o"/>
</p:tagLst>
</file>

<file path=ppt/tags/tag704.xml><?xml version="1.0" encoding="utf-8"?>
<p:tagLst xmlns:a="http://schemas.openxmlformats.org/drawingml/2006/main" xmlns:r="http://schemas.openxmlformats.org/officeDocument/2006/relationships" xmlns:p="http://schemas.openxmlformats.org/presentationml/2006/main">
  <p:tag name="DVSHAPEID" val="phyez6nPAYIHnU9Sl6KASn"/>
</p:tagLst>
</file>

<file path=ppt/tags/tag705.xml><?xml version="1.0" encoding="utf-8"?>
<p:tagLst xmlns:a="http://schemas.openxmlformats.org/drawingml/2006/main" xmlns:r="http://schemas.openxmlformats.org/officeDocument/2006/relationships" xmlns:p="http://schemas.openxmlformats.org/presentationml/2006/main">
  <p:tag name="DVSHAPEID" val="lx68HtzHEBnNNfZeIHkYn2"/>
</p:tagLst>
</file>

<file path=ppt/tags/tag706.xml><?xml version="1.0" encoding="utf-8"?>
<p:tagLst xmlns:a="http://schemas.openxmlformats.org/drawingml/2006/main" xmlns:r="http://schemas.openxmlformats.org/officeDocument/2006/relationships" xmlns:p="http://schemas.openxmlformats.org/presentationml/2006/main">
  <p:tag name="DVSHAPEID" val="5rnz5HCVZtw1V18roUgTk7"/>
</p:tagLst>
</file>

<file path=ppt/tags/tag707.xml><?xml version="1.0" encoding="utf-8"?>
<p:tagLst xmlns:a="http://schemas.openxmlformats.org/drawingml/2006/main" xmlns:r="http://schemas.openxmlformats.org/officeDocument/2006/relationships" xmlns:p="http://schemas.openxmlformats.org/presentationml/2006/main">
  <p:tag name="DVSHAPEID" val="jA7TS7o3gT0jsEK7nR5JCT"/>
</p:tagLst>
</file>

<file path=ppt/tags/tag708.xml><?xml version="1.0" encoding="utf-8"?>
<p:tagLst xmlns:a="http://schemas.openxmlformats.org/drawingml/2006/main" xmlns:r="http://schemas.openxmlformats.org/officeDocument/2006/relationships" xmlns:p="http://schemas.openxmlformats.org/presentationml/2006/main">
  <p:tag name="DVSHAPEID" val="gLkY5gipIuIY7MscPuxVdD"/>
</p:tagLst>
</file>

<file path=ppt/tags/tag709.xml><?xml version="1.0" encoding="utf-8"?>
<p:tagLst xmlns:a="http://schemas.openxmlformats.org/drawingml/2006/main" xmlns:r="http://schemas.openxmlformats.org/officeDocument/2006/relationships" xmlns:p="http://schemas.openxmlformats.org/presentationml/2006/main">
  <p:tag name="DVSHAPEID" val="1CzuGgxpNBuqklzT17LQav"/>
</p:tagLst>
</file>

<file path=ppt/tags/tag71.xml><?xml version="1.0" encoding="utf-8"?>
<p:tagLst xmlns:a="http://schemas.openxmlformats.org/drawingml/2006/main" xmlns:r="http://schemas.openxmlformats.org/officeDocument/2006/relationships" xmlns:p="http://schemas.openxmlformats.org/presentationml/2006/main">
  <p:tag name="DVSHAPEID" val="bE0lWz4oD9PyvKAsCOGW1E"/>
</p:tagLst>
</file>

<file path=ppt/tags/tag710.xml><?xml version="1.0" encoding="utf-8"?>
<p:tagLst xmlns:a="http://schemas.openxmlformats.org/drawingml/2006/main" xmlns:r="http://schemas.openxmlformats.org/officeDocument/2006/relationships" xmlns:p="http://schemas.openxmlformats.org/presentationml/2006/main">
  <p:tag name="DVSHAPEID" val="LjQI3ND3V8UAv8fvDnHEo5"/>
</p:tagLst>
</file>

<file path=ppt/tags/tag711.xml><?xml version="1.0" encoding="utf-8"?>
<p:tagLst xmlns:a="http://schemas.openxmlformats.org/drawingml/2006/main" xmlns:r="http://schemas.openxmlformats.org/officeDocument/2006/relationships" xmlns:p="http://schemas.openxmlformats.org/presentationml/2006/main">
  <p:tag name="DVSHAPEID" val="rxg7yjha5WFnLLiuZ0E1G6"/>
</p:tagLst>
</file>

<file path=ppt/tags/tag712.xml><?xml version="1.0" encoding="utf-8"?>
<p:tagLst xmlns:a="http://schemas.openxmlformats.org/drawingml/2006/main" xmlns:r="http://schemas.openxmlformats.org/officeDocument/2006/relationships" xmlns:p="http://schemas.openxmlformats.org/presentationml/2006/main">
  <p:tag name="DVSHAPEID" val="wVS4Tg3XKhVGRjsWekMK3X"/>
</p:tagLst>
</file>

<file path=ppt/tags/tag713.xml><?xml version="1.0" encoding="utf-8"?>
<p:tagLst xmlns:a="http://schemas.openxmlformats.org/drawingml/2006/main" xmlns:r="http://schemas.openxmlformats.org/officeDocument/2006/relationships" xmlns:p="http://schemas.openxmlformats.org/presentationml/2006/main">
  <p:tag name="DVSHAPEID" val="qmFgylXpVM4UjEO18FDsLL"/>
</p:tagLst>
</file>

<file path=ppt/tags/tag714.xml><?xml version="1.0" encoding="utf-8"?>
<p:tagLst xmlns:a="http://schemas.openxmlformats.org/drawingml/2006/main" xmlns:r="http://schemas.openxmlformats.org/officeDocument/2006/relationships" xmlns:p="http://schemas.openxmlformats.org/presentationml/2006/main">
  <p:tag name="DVSHAPEID" val="YzpMmWu8icEWmo4ubESeNk"/>
</p:tagLst>
</file>

<file path=ppt/tags/tag715.xml><?xml version="1.0" encoding="utf-8"?>
<p:tagLst xmlns:a="http://schemas.openxmlformats.org/drawingml/2006/main" xmlns:r="http://schemas.openxmlformats.org/officeDocument/2006/relationships" xmlns:p="http://schemas.openxmlformats.org/presentationml/2006/main">
  <p:tag name="DVSHAPEID" val="Ume8IaWvtIDEo6RLZ1UNuR"/>
</p:tagLst>
</file>

<file path=ppt/tags/tag716.xml><?xml version="1.0" encoding="utf-8"?>
<p:tagLst xmlns:a="http://schemas.openxmlformats.org/drawingml/2006/main" xmlns:r="http://schemas.openxmlformats.org/officeDocument/2006/relationships" xmlns:p="http://schemas.openxmlformats.org/presentationml/2006/main">
  <p:tag name="DVSHAPEID" val="rLsdxdZSfEa9FPmlb6njYt"/>
</p:tagLst>
</file>

<file path=ppt/tags/tag717.xml><?xml version="1.0" encoding="utf-8"?>
<p:tagLst xmlns:a="http://schemas.openxmlformats.org/drawingml/2006/main" xmlns:r="http://schemas.openxmlformats.org/officeDocument/2006/relationships" xmlns:p="http://schemas.openxmlformats.org/presentationml/2006/main">
  <p:tag name="DVSHAPEID" val="tZ7P455wERK72lZBjAfhnM"/>
</p:tagLst>
</file>

<file path=ppt/tags/tag718.xml><?xml version="1.0" encoding="utf-8"?>
<p:tagLst xmlns:a="http://schemas.openxmlformats.org/drawingml/2006/main" xmlns:r="http://schemas.openxmlformats.org/officeDocument/2006/relationships" xmlns:p="http://schemas.openxmlformats.org/presentationml/2006/main">
  <p:tag name="DVSHAPEID" val="E5bZSBHI33GYis5H9TNI0i"/>
</p:tagLst>
</file>

<file path=ppt/tags/tag719.xml><?xml version="1.0" encoding="utf-8"?>
<p:tagLst xmlns:a="http://schemas.openxmlformats.org/drawingml/2006/main" xmlns:r="http://schemas.openxmlformats.org/officeDocument/2006/relationships" xmlns:p="http://schemas.openxmlformats.org/presentationml/2006/main">
  <p:tag name="DVSHAPEID" val="6AJ2WSbjSCanb5iwPORfGH"/>
</p:tagLst>
</file>

<file path=ppt/tags/tag72.xml><?xml version="1.0" encoding="utf-8"?>
<p:tagLst xmlns:a="http://schemas.openxmlformats.org/drawingml/2006/main" xmlns:r="http://schemas.openxmlformats.org/officeDocument/2006/relationships" xmlns:p="http://schemas.openxmlformats.org/presentationml/2006/main">
  <p:tag name="DVSHAPEID" val="KKVgiJN211Q4T2tA1Lfc0q"/>
</p:tagLst>
</file>

<file path=ppt/tags/tag720.xml><?xml version="1.0" encoding="utf-8"?>
<p:tagLst xmlns:a="http://schemas.openxmlformats.org/drawingml/2006/main" xmlns:r="http://schemas.openxmlformats.org/officeDocument/2006/relationships" xmlns:p="http://schemas.openxmlformats.org/presentationml/2006/main">
  <p:tag name="DVSHAPEID" val="pILlLNp5WuJru9WJs0FSTo"/>
</p:tagLst>
</file>

<file path=ppt/tags/tag721.xml><?xml version="1.0" encoding="utf-8"?>
<p:tagLst xmlns:a="http://schemas.openxmlformats.org/drawingml/2006/main" xmlns:r="http://schemas.openxmlformats.org/officeDocument/2006/relationships" xmlns:p="http://schemas.openxmlformats.org/presentationml/2006/main">
  <p:tag name="DVSHAPEID" val="W2WoNbHjTmyoa0hB7nUNFG"/>
</p:tagLst>
</file>

<file path=ppt/tags/tag722.xml><?xml version="1.0" encoding="utf-8"?>
<p:tagLst xmlns:a="http://schemas.openxmlformats.org/drawingml/2006/main" xmlns:r="http://schemas.openxmlformats.org/officeDocument/2006/relationships" xmlns:p="http://schemas.openxmlformats.org/presentationml/2006/main">
  <p:tag name="DVSHAPEID" val="z2ddzkxLTGlReiBBMOZFcx"/>
</p:tagLst>
</file>

<file path=ppt/tags/tag723.xml><?xml version="1.0" encoding="utf-8"?>
<p:tagLst xmlns:a="http://schemas.openxmlformats.org/drawingml/2006/main" xmlns:r="http://schemas.openxmlformats.org/officeDocument/2006/relationships" xmlns:p="http://schemas.openxmlformats.org/presentationml/2006/main">
  <p:tag name="DVSHAPEID" val="CWEsMwDUaXWsnNiXzAKnqK"/>
</p:tagLst>
</file>

<file path=ppt/tags/tag724.xml><?xml version="1.0" encoding="utf-8"?>
<p:tagLst xmlns:a="http://schemas.openxmlformats.org/drawingml/2006/main" xmlns:r="http://schemas.openxmlformats.org/officeDocument/2006/relationships" xmlns:p="http://schemas.openxmlformats.org/presentationml/2006/main">
  <p:tag name="DVSHAPEID" val="CB7OJNHNYV42qhz6y18Zvn"/>
</p:tagLst>
</file>

<file path=ppt/tags/tag725.xml><?xml version="1.0" encoding="utf-8"?>
<p:tagLst xmlns:a="http://schemas.openxmlformats.org/drawingml/2006/main" xmlns:r="http://schemas.openxmlformats.org/officeDocument/2006/relationships" xmlns:p="http://schemas.openxmlformats.org/presentationml/2006/main">
  <p:tag name="DVSHAPEID" val="WNCZF55QxkJr6T6Qfs9IA9"/>
</p:tagLst>
</file>

<file path=ppt/tags/tag726.xml><?xml version="1.0" encoding="utf-8"?>
<p:tagLst xmlns:a="http://schemas.openxmlformats.org/drawingml/2006/main" xmlns:r="http://schemas.openxmlformats.org/officeDocument/2006/relationships" xmlns:p="http://schemas.openxmlformats.org/presentationml/2006/main">
  <p:tag name="DVSHAPEID" val="0atNZVsBofcKJgX42e57Fs"/>
</p:tagLst>
</file>

<file path=ppt/tags/tag727.xml><?xml version="1.0" encoding="utf-8"?>
<p:tagLst xmlns:a="http://schemas.openxmlformats.org/drawingml/2006/main" xmlns:r="http://schemas.openxmlformats.org/officeDocument/2006/relationships" xmlns:p="http://schemas.openxmlformats.org/presentationml/2006/main">
  <p:tag name="DVSHAPEID" val="GPd0ihVRAIsMMrwR69oWWt"/>
</p:tagLst>
</file>

<file path=ppt/tags/tag728.xml><?xml version="1.0" encoding="utf-8"?>
<p:tagLst xmlns:a="http://schemas.openxmlformats.org/drawingml/2006/main" xmlns:r="http://schemas.openxmlformats.org/officeDocument/2006/relationships" xmlns:p="http://schemas.openxmlformats.org/presentationml/2006/main">
  <p:tag name="DVSHAPEID" val="QmUx0scATZsAjbIOQzzXvy"/>
</p:tagLst>
</file>

<file path=ppt/tags/tag729.xml><?xml version="1.0" encoding="utf-8"?>
<p:tagLst xmlns:a="http://schemas.openxmlformats.org/drawingml/2006/main" xmlns:r="http://schemas.openxmlformats.org/officeDocument/2006/relationships" xmlns:p="http://schemas.openxmlformats.org/presentationml/2006/main">
  <p:tag name="DVSHAPEID" val="nI63H6L6JLIZQ6SRM9E8tB"/>
</p:tagLst>
</file>

<file path=ppt/tags/tag73.xml><?xml version="1.0" encoding="utf-8"?>
<p:tagLst xmlns:a="http://schemas.openxmlformats.org/drawingml/2006/main" xmlns:r="http://schemas.openxmlformats.org/officeDocument/2006/relationships" xmlns:p="http://schemas.openxmlformats.org/presentationml/2006/main">
  <p:tag name="DVSHAPEID" val="SA80dWOt6V0qAurMRsrMde"/>
</p:tagLst>
</file>

<file path=ppt/tags/tag730.xml><?xml version="1.0" encoding="utf-8"?>
<p:tagLst xmlns:a="http://schemas.openxmlformats.org/drawingml/2006/main" xmlns:r="http://schemas.openxmlformats.org/officeDocument/2006/relationships" xmlns:p="http://schemas.openxmlformats.org/presentationml/2006/main">
  <p:tag name="DVSHAPEID" val="4cydOE8t6EPhYbrXL5PMfG"/>
</p:tagLst>
</file>

<file path=ppt/tags/tag731.xml><?xml version="1.0" encoding="utf-8"?>
<p:tagLst xmlns:a="http://schemas.openxmlformats.org/drawingml/2006/main" xmlns:r="http://schemas.openxmlformats.org/officeDocument/2006/relationships" xmlns:p="http://schemas.openxmlformats.org/presentationml/2006/main">
  <p:tag name="DVSHAPEID" val="QmUx0scATZsAjbIOQzzXvy"/>
</p:tagLst>
</file>

<file path=ppt/tags/tag732.xml><?xml version="1.0" encoding="utf-8"?>
<p:tagLst xmlns:a="http://schemas.openxmlformats.org/drawingml/2006/main" xmlns:r="http://schemas.openxmlformats.org/officeDocument/2006/relationships" xmlns:p="http://schemas.openxmlformats.org/presentationml/2006/main">
  <p:tag name="DVSHAPEID" val="nI63H6L6JLIZQ6SRM9E8tB"/>
</p:tagLst>
</file>

<file path=ppt/tags/tag733.xml><?xml version="1.0" encoding="utf-8"?>
<p:tagLst xmlns:a="http://schemas.openxmlformats.org/drawingml/2006/main" xmlns:r="http://schemas.openxmlformats.org/officeDocument/2006/relationships" xmlns:p="http://schemas.openxmlformats.org/presentationml/2006/main">
  <p:tag name="DVSHAPEID" val="4cydOE8t6EPhYbrXL5PMfG"/>
</p:tagLst>
</file>

<file path=ppt/tags/tag734.xml><?xml version="1.0" encoding="utf-8"?>
<p:tagLst xmlns:a="http://schemas.openxmlformats.org/drawingml/2006/main" xmlns:r="http://schemas.openxmlformats.org/officeDocument/2006/relationships" xmlns:p="http://schemas.openxmlformats.org/presentationml/2006/main">
  <p:tag name="DVSHAPEID" val="QmUx0scATZsAjbIOQzzXvy"/>
</p:tagLst>
</file>

<file path=ppt/tags/tag735.xml><?xml version="1.0" encoding="utf-8"?>
<p:tagLst xmlns:a="http://schemas.openxmlformats.org/drawingml/2006/main" xmlns:r="http://schemas.openxmlformats.org/officeDocument/2006/relationships" xmlns:p="http://schemas.openxmlformats.org/presentationml/2006/main">
  <p:tag name="DVSHAPEID" val="nI63H6L6JLIZQ6SRM9E8tB"/>
</p:tagLst>
</file>

<file path=ppt/tags/tag736.xml><?xml version="1.0" encoding="utf-8"?>
<p:tagLst xmlns:a="http://schemas.openxmlformats.org/drawingml/2006/main" xmlns:r="http://schemas.openxmlformats.org/officeDocument/2006/relationships" xmlns:p="http://schemas.openxmlformats.org/presentationml/2006/main">
  <p:tag name="DVSHAPEID" val="4cydOE8t6EPhYbrXL5PMfG"/>
</p:tagLst>
</file>

<file path=ppt/tags/tag737.xml><?xml version="1.0" encoding="utf-8"?>
<p:tagLst xmlns:a="http://schemas.openxmlformats.org/drawingml/2006/main" xmlns:r="http://schemas.openxmlformats.org/officeDocument/2006/relationships" xmlns:p="http://schemas.openxmlformats.org/presentationml/2006/main">
  <p:tag name="DVSHAPEID" val="WNCZF55QxkJr6T6Qfs9IA9"/>
</p:tagLst>
</file>

<file path=ppt/tags/tag738.xml><?xml version="1.0" encoding="utf-8"?>
<p:tagLst xmlns:a="http://schemas.openxmlformats.org/drawingml/2006/main" xmlns:r="http://schemas.openxmlformats.org/officeDocument/2006/relationships" xmlns:p="http://schemas.openxmlformats.org/presentationml/2006/main">
  <p:tag name="DVSHAPEID" val="0atNZVsBofcKJgX42e57Fs"/>
</p:tagLst>
</file>

<file path=ppt/tags/tag739.xml><?xml version="1.0" encoding="utf-8"?>
<p:tagLst xmlns:a="http://schemas.openxmlformats.org/drawingml/2006/main" xmlns:r="http://schemas.openxmlformats.org/officeDocument/2006/relationships" xmlns:p="http://schemas.openxmlformats.org/presentationml/2006/main">
  <p:tag name="DVSHAPEID" val="GPd0ihVRAIsMMrwR69oWWt"/>
</p:tagLst>
</file>

<file path=ppt/tags/tag74.xml><?xml version="1.0" encoding="utf-8"?>
<p:tagLst xmlns:a="http://schemas.openxmlformats.org/drawingml/2006/main" xmlns:r="http://schemas.openxmlformats.org/officeDocument/2006/relationships" xmlns:p="http://schemas.openxmlformats.org/presentationml/2006/main">
  <p:tag name="DVSHAPEID" val="1iB4eSoWduprtw4a7x67jm"/>
</p:tagLst>
</file>

<file path=ppt/tags/tag740.xml><?xml version="1.0" encoding="utf-8"?>
<p:tagLst xmlns:a="http://schemas.openxmlformats.org/drawingml/2006/main" xmlns:r="http://schemas.openxmlformats.org/officeDocument/2006/relationships" xmlns:p="http://schemas.openxmlformats.org/presentationml/2006/main">
  <p:tag name="DVSECTIONID" val="giOPws62D9to8pE6OHwqqy"/>
</p:tagLst>
</file>

<file path=ppt/tags/tag741.xml><?xml version="1.0" encoding="utf-8"?>
<p:tagLst xmlns:a="http://schemas.openxmlformats.org/drawingml/2006/main" xmlns:r="http://schemas.openxmlformats.org/officeDocument/2006/relationships" xmlns:p="http://schemas.openxmlformats.org/presentationml/2006/main">
  <p:tag name="DVSHAPEID" val="QKuD06oZ4ASNUfyg2mm6FO"/>
</p:tagLst>
</file>

<file path=ppt/tags/tag742.xml><?xml version="1.0" encoding="utf-8"?>
<p:tagLst xmlns:a="http://schemas.openxmlformats.org/drawingml/2006/main" xmlns:r="http://schemas.openxmlformats.org/officeDocument/2006/relationships" xmlns:p="http://schemas.openxmlformats.org/presentationml/2006/main">
  <p:tag name="DVSHAPEID" val="RjYOkzN0wBtP15ABqbuuA1"/>
</p:tagLst>
</file>

<file path=ppt/tags/tag743.xml><?xml version="1.0" encoding="utf-8"?>
<p:tagLst xmlns:a="http://schemas.openxmlformats.org/drawingml/2006/main" xmlns:r="http://schemas.openxmlformats.org/officeDocument/2006/relationships" xmlns:p="http://schemas.openxmlformats.org/presentationml/2006/main">
  <p:tag name="DVSHAPEID" val="UVrTk5uObxW2TaFbLOc33h"/>
</p:tagLst>
</file>

<file path=ppt/tags/tag744.xml><?xml version="1.0" encoding="utf-8"?>
<p:tagLst xmlns:a="http://schemas.openxmlformats.org/drawingml/2006/main" xmlns:r="http://schemas.openxmlformats.org/officeDocument/2006/relationships" xmlns:p="http://schemas.openxmlformats.org/presentationml/2006/main">
  <p:tag name="DVSECTIONID" val="giOPws62D9to8pE6OHwqqy"/>
</p:tagLst>
</file>

<file path=ppt/tags/tag745.xml><?xml version="1.0" encoding="utf-8"?>
<p:tagLst xmlns:a="http://schemas.openxmlformats.org/drawingml/2006/main" xmlns:r="http://schemas.openxmlformats.org/officeDocument/2006/relationships" xmlns:p="http://schemas.openxmlformats.org/presentationml/2006/main">
  <p:tag name="DVSHAPEID" val="QKuD06oZ4ASNUfyg2mm6FO"/>
</p:tagLst>
</file>

<file path=ppt/tags/tag746.xml><?xml version="1.0" encoding="utf-8"?>
<p:tagLst xmlns:a="http://schemas.openxmlformats.org/drawingml/2006/main" xmlns:r="http://schemas.openxmlformats.org/officeDocument/2006/relationships" xmlns:p="http://schemas.openxmlformats.org/presentationml/2006/main">
  <p:tag name="DVSHAPEID" val="RjYOkzN0wBtP15ABqbuuA1"/>
</p:tagLst>
</file>

<file path=ppt/tags/tag747.xml><?xml version="1.0" encoding="utf-8"?>
<p:tagLst xmlns:a="http://schemas.openxmlformats.org/drawingml/2006/main" xmlns:r="http://schemas.openxmlformats.org/officeDocument/2006/relationships" xmlns:p="http://schemas.openxmlformats.org/presentationml/2006/main">
  <p:tag name="DVSHAPEID" val="UVrTk5uObxW2TaFbLOc33h"/>
</p:tagLst>
</file>

<file path=ppt/tags/tag748.xml><?xml version="1.0" encoding="utf-8"?>
<p:tagLst xmlns:a="http://schemas.openxmlformats.org/drawingml/2006/main" xmlns:r="http://schemas.openxmlformats.org/officeDocument/2006/relationships" xmlns:p="http://schemas.openxmlformats.org/presentationml/2006/main">
  <p:tag name="DVSECTIONID" val="giOPws62D9to8pE6OHwqqy"/>
</p:tagLst>
</file>

<file path=ppt/tags/tag749.xml><?xml version="1.0" encoding="utf-8"?>
<p:tagLst xmlns:a="http://schemas.openxmlformats.org/drawingml/2006/main" xmlns:r="http://schemas.openxmlformats.org/officeDocument/2006/relationships" xmlns:p="http://schemas.openxmlformats.org/presentationml/2006/main">
  <p:tag name="DVSHAPEID" val="QKuD06oZ4ASNUfyg2mm6FO"/>
</p:tagLst>
</file>

<file path=ppt/tags/tag75.xml><?xml version="1.0" encoding="utf-8"?>
<p:tagLst xmlns:a="http://schemas.openxmlformats.org/drawingml/2006/main" xmlns:r="http://schemas.openxmlformats.org/officeDocument/2006/relationships" xmlns:p="http://schemas.openxmlformats.org/presentationml/2006/main">
  <p:tag name="DVSHAPEID" val="OnNBdVGxR5bEyQo8HW59Hw"/>
</p:tagLst>
</file>

<file path=ppt/tags/tag750.xml><?xml version="1.0" encoding="utf-8"?>
<p:tagLst xmlns:a="http://schemas.openxmlformats.org/drawingml/2006/main" xmlns:r="http://schemas.openxmlformats.org/officeDocument/2006/relationships" xmlns:p="http://schemas.openxmlformats.org/presentationml/2006/main">
  <p:tag name="DVSHAPEID" val="RjYOkzN0wBtP15ABqbuuA1"/>
</p:tagLst>
</file>

<file path=ppt/tags/tag751.xml><?xml version="1.0" encoding="utf-8"?>
<p:tagLst xmlns:a="http://schemas.openxmlformats.org/drawingml/2006/main" xmlns:r="http://schemas.openxmlformats.org/officeDocument/2006/relationships" xmlns:p="http://schemas.openxmlformats.org/presentationml/2006/main">
  <p:tag name="DVSHAPEID" val="UVrTk5uObxW2TaFbLOc33h"/>
</p:tagLst>
</file>

<file path=ppt/tags/tag752.xml><?xml version="1.0" encoding="utf-8"?>
<p:tagLst xmlns:a="http://schemas.openxmlformats.org/drawingml/2006/main" xmlns:r="http://schemas.openxmlformats.org/officeDocument/2006/relationships" xmlns:p="http://schemas.openxmlformats.org/presentationml/2006/main">
  <p:tag name="DVSECTIONID" val="giOPws62D9to8pE6OHwqqy"/>
</p:tagLst>
</file>

<file path=ppt/tags/tag753.xml><?xml version="1.0" encoding="utf-8"?>
<p:tagLst xmlns:a="http://schemas.openxmlformats.org/drawingml/2006/main" xmlns:r="http://schemas.openxmlformats.org/officeDocument/2006/relationships" xmlns:p="http://schemas.openxmlformats.org/presentationml/2006/main">
  <p:tag name="DVSHAPEID" val="QKuD06oZ4ASNUfyg2mm6FO"/>
</p:tagLst>
</file>

<file path=ppt/tags/tag754.xml><?xml version="1.0" encoding="utf-8"?>
<p:tagLst xmlns:a="http://schemas.openxmlformats.org/drawingml/2006/main" xmlns:r="http://schemas.openxmlformats.org/officeDocument/2006/relationships" xmlns:p="http://schemas.openxmlformats.org/presentationml/2006/main">
  <p:tag name="DVSHAPEID" val="RjYOkzN0wBtP15ABqbuuA1"/>
</p:tagLst>
</file>

<file path=ppt/tags/tag755.xml><?xml version="1.0" encoding="utf-8"?>
<p:tagLst xmlns:a="http://schemas.openxmlformats.org/drawingml/2006/main" xmlns:r="http://schemas.openxmlformats.org/officeDocument/2006/relationships" xmlns:p="http://schemas.openxmlformats.org/presentationml/2006/main">
  <p:tag name="DVSHAPEID" val="UVrTk5uObxW2TaFbLOc33h"/>
</p:tagLst>
</file>

<file path=ppt/tags/tag756.xml><?xml version="1.0" encoding="utf-8"?>
<p:tagLst xmlns:a="http://schemas.openxmlformats.org/drawingml/2006/main" xmlns:r="http://schemas.openxmlformats.org/officeDocument/2006/relationships" xmlns:p="http://schemas.openxmlformats.org/presentationml/2006/main">
  <p:tag name="TIMING" val="|9.6"/>
</p:tagLst>
</file>

<file path=ppt/tags/tag757.xml><?xml version="1.0" encoding="utf-8"?>
<p:tagLst xmlns:a="http://schemas.openxmlformats.org/drawingml/2006/main" xmlns:r="http://schemas.openxmlformats.org/officeDocument/2006/relationships" xmlns:p="http://schemas.openxmlformats.org/presentationml/2006/main">
  <p:tag name="TIMING" val="|9.6"/>
</p:tagLst>
</file>

<file path=ppt/tags/tag758.xml><?xml version="1.0" encoding="utf-8"?>
<p:tagLst xmlns:a="http://schemas.openxmlformats.org/drawingml/2006/main" xmlns:r="http://schemas.openxmlformats.org/officeDocument/2006/relationships" xmlns:p="http://schemas.openxmlformats.org/presentationml/2006/main">
  <p:tag name="DVSECTIONID" val="giOPws62D9to8pE6OHwqqy"/>
</p:tagLst>
</file>

<file path=ppt/tags/tag759.xml><?xml version="1.0" encoding="utf-8"?>
<p:tagLst xmlns:a="http://schemas.openxmlformats.org/drawingml/2006/main" xmlns:r="http://schemas.openxmlformats.org/officeDocument/2006/relationships" xmlns:p="http://schemas.openxmlformats.org/presentationml/2006/main">
  <p:tag name="DVSHAPEID" val="QKuD06oZ4ASNUfyg2mm6FO"/>
</p:tagLst>
</file>

<file path=ppt/tags/tag76.xml><?xml version="1.0" encoding="utf-8"?>
<p:tagLst xmlns:a="http://schemas.openxmlformats.org/drawingml/2006/main" xmlns:r="http://schemas.openxmlformats.org/officeDocument/2006/relationships" xmlns:p="http://schemas.openxmlformats.org/presentationml/2006/main">
  <p:tag name="DVSHAPEID" val="j9NKbms9QH4zoLtSFqymzD"/>
</p:tagLst>
</file>

<file path=ppt/tags/tag760.xml><?xml version="1.0" encoding="utf-8"?>
<p:tagLst xmlns:a="http://schemas.openxmlformats.org/drawingml/2006/main" xmlns:r="http://schemas.openxmlformats.org/officeDocument/2006/relationships" xmlns:p="http://schemas.openxmlformats.org/presentationml/2006/main">
  <p:tag name="DVSHAPEID" val="RjYOkzN0wBtP15ABqbuuA1"/>
</p:tagLst>
</file>

<file path=ppt/tags/tag761.xml><?xml version="1.0" encoding="utf-8"?>
<p:tagLst xmlns:a="http://schemas.openxmlformats.org/drawingml/2006/main" xmlns:r="http://schemas.openxmlformats.org/officeDocument/2006/relationships" xmlns:p="http://schemas.openxmlformats.org/presentationml/2006/main">
  <p:tag name="DVSHAPEID" val="UVrTk5uObxW2TaFbLOc33h"/>
</p:tagLst>
</file>

<file path=ppt/tags/tag77.xml><?xml version="1.0" encoding="utf-8"?>
<p:tagLst xmlns:a="http://schemas.openxmlformats.org/drawingml/2006/main" xmlns:r="http://schemas.openxmlformats.org/officeDocument/2006/relationships" xmlns:p="http://schemas.openxmlformats.org/presentationml/2006/main">
  <p:tag name="DVSHAPEID" val="jiRM3CiusfydTLi1LDosAc"/>
</p:tagLst>
</file>

<file path=ppt/tags/tag78.xml><?xml version="1.0" encoding="utf-8"?>
<p:tagLst xmlns:a="http://schemas.openxmlformats.org/drawingml/2006/main" xmlns:r="http://schemas.openxmlformats.org/officeDocument/2006/relationships" xmlns:p="http://schemas.openxmlformats.org/presentationml/2006/main">
  <p:tag name="DVSHAPEID" val="TkJFTHkrqW1GQuSpiQRleO"/>
</p:tagLst>
</file>

<file path=ppt/tags/tag79.xml><?xml version="1.0" encoding="utf-8"?>
<p:tagLst xmlns:a="http://schemas.openxmlformats.org/drawingml/2006/main" xmlns:r="http://schemas.openxmlformats.org/officeDocument/2006/relationships" xmlns:p="http://schemas.openxmlformats.org/presentationml/2006/main">
  <p:tag name="DVSHAPEID" val="0aRHAEFVX736px2nJBa0PB"/>
</p:tagLst>
</file>

<file path=ppt/tags/tag8.xml><?xml version="1.0" encoding="utf-8"?>
<p:tagLst xmlns:a="http://schemas.openxmlformats.org/drawingml/2006/main" xmlns:r="http://schemas.openxmlformats.org/officeDocument/2006/relationships" xmlns:p="http://schemas.openxmlformats.org/presentationml/2006/main">
  <p:tag name="DVSHAPEID" val="u50lGv6AekMseYn6rAaU44"/>
</p:tagLst>
</file>

<file path=ppt/tags/tag80.xml><?xml version="1.0" encoding="utf-8"?>
<p:tagLst xmlns:a="http://schemas.openxmlformats.org/drawingml/2006/main" xmlns:r="http://schemas.openxmlformats.org/officeDocument/2006/relationships" xmlns:p="http://schemas.openxmlformats.org/presentationml/2006/main">
  <p:tag name="DVSHAPEID" val="cdVN8mkyAeX4jyOb6GMuYT"/>
</p:tagLst>
</file>

<file path=ppt/tags/tag81.xml><?xml version="1.0" encoding="utf-8"?>
<p:tagLst xmlns:a="http://schemas.openxmlformats.org/drawingml/2006/main" xmlns:r="http://schemas.openxmlformats.org/officeDocument/2006/relationships" xmlns:p="http://schemas.openxmlformats.org/presentationml/2006/main">
  <p:tag name="DVSHAPEID" val="CJ4lnU7gbeZpYELMvjApxP"/>
</p:tagLst>
</file>

<file path=ppt/tags/tag82.xml><?xml version="1.0" encoding="utf-8"?>
<p:tagLst xmlns:a="http://schemas.openxmlformats.org/drawingml/2006/main" xmlns:r="http://schemas.openxmlformats.org/officeDocument/2006/relationships" xmlns:p="http://schemas.openxmlformats.org/presentationml/2006/main">
  <p:tag name="DVSHAPEID" val="9ldtzxuudlCiAcINYqqj2J"/>
</p:tagLst>
</file>

<file path=ppt/tags/tag83.xml><?xml version="1.0" encoding="utf-8"?>
<p:tagLst xmlns:a="http://schemas.openxmlformats.org/drawingml/2006/main" xmlns:r="http://schemas.openxmlformats.org/officeDocument/2006/relationships" xmlns:p="http://schemas.openxmlformats.org/presentationml/2006/main">
  <p:tag name="DVSHAPEID" val="5TzapjatTzmNAJ7TkzMH0D"/>
</p:tagLst>
</file>

<file path=ppt/tags/tag84.xml><?xml version="1.0" encoding="utf-8"?>
<p:tagLst xmlns:a="http://schemas.openxmlformats.org/drawingml/2006/main" xmlns:r="http://schemas.openxmlformats.org/officeDocument/2006/relationships" xmlns:p="http://schemas.openxmlformats.org/presentationml/2006/main">
  <p:tag name="DVSHAPEID" val="NG3z4IkaYdMpgjUp7ajKr3"/>
</p:tagLst>
</file>

<file path=ppt/tags/tag85.xml><?xml version="1.0" encoding="utf-8"?>
<p:tagLst xmlns:a="http://schemas.openxmlformats.org/drawingml/2006/main" xmlns:r="http://schemas.openxmlformats.org/officeDocument/2006/relationships" xmlns:p="http://schemas.openxmlformats.org/presentationml/2006/main">
  <p:tag name="DVSHAPEID" val="WNCZF55QxkJr6T6Qfs9IA9"/>
</p:tagLst>
</file>

<file path=ppt/tags/tag86.xml><?xml version="1.0" encoding="utf-8"?>
<p:tagLst xmlns:a="http://schemas.openxmlformats.org/drawingml/2006/main" xmlns:r="http://schemas.openxmlformats.org/officeDocument/2006/relationships" xmlns:p="http://schemas.openxmlformats.org/presentationml/2006/main">
  <p:tag name="DVSHAPEID" val="0atNZVsBofcKJgX42e57Fs"/>
</p:tagLst>
</file>

<file path=ppt/tags/tag87.xml><?xml version="1.0" encoding="utf-8"?>
<p:tagLst xmlns:a="http://schemas.openxmlformats.org/drawingml/2006/main" xmlns:r="http://schemas.openxmlformats.org/officeDocument/2006/relationships" xmlns:p="http://schemas.openxmlformats.org/presentationml/2006/main">
  <p:tag name="DVSHAPEID" val="GPd0ihVRAIsMMrwR69oWWt"/>
</p:tagLst>
</file>

<file path=ppt/tags/tag88.xml><?xml version="1.0" encoding="utf-8"?>
<p:tagLst xmlns:a="http://schemas.openxmlformats.org/drawingml/2006/main" xmlns:r="http://schemas.openxmlformats.org/officeDocument/2006/relationships" xmlns:p="http://schemas.openxmlformats.org/presentationml/2006/main">
  <p:tag name="DVSHAPEID" val="em9QTapVCstyuDAYCbFwFt"/>
</p:tagLst>
</file>

<file path=ppt/tags/tag89.xml><?xml version="1.0" encoding="utf-8"?>
<p:tagLst xmlns:a="http://schemas.openxmlformats.org/drawingml/2006/main" xmlns:r="http://schemas.openxmlformats.org/officeDocument/2006/relationships" xmlns:p="http://schemas.openxmlformats.org/presentationml/2006/main">
  <p:tag name="DVSHAPEID" val="hXuvya7VJJvcAQQsoKrF50"/>
</p:tagLst>
</file>

<file path=ppt/tags/tag9.xml><?xml version="1.0" encoding="utf-8"?>
<p:tagLst xmlns:a="http://schemas.openxmlformats.org/drawingml/2006/main" xmlns:r="http://schemas.openxmlformats.org/officeDocument/2006/relationships" xmlns:p="http://schemas.openxmlformats.org/presentationml/2006/main">
  <p:tag name="DVSHAPEID" val="R0y6bRfAQ50UfxeLBA3Kko"/>
</p:tagLst>
</file>

<file path=ppt/tags/tag90.xml><?xml version="1.0" encoding="utf-8"?>
<p:tagLst xmlns:a="http://schemas.openxmlformats.org/drawingml/2006/main" xmlns:r="http://schemas.openxmlformats.org/officeDocument/2006/relationships" xmlns:p="http://schemas.openxmlformats.org/presentationml/2006/main">
  <p:tag name="DVSHAPEID" val="jdXSh7xdgpOL5cmnCeNHJK"/>
</p:tagLst>
</file>

<file path=ppt/tags/tag91.xml><?xml version="1.0" encoding="utf-8"?>
<p:tagLst xmlns:a="http://schemas.openxmlformats.org/drawingml/2006/main" xmlns:r="http://schemas.openxmlformats.org/officeDocument/2006/relationships" xmlns:p="http://schemas.openxmlformats.org/presentationml/2006/main">
  <p:tag name="DVSHAPEID" val="3h3J89NV4ZnhDgyFTZnvs6"/>
</p:tagLst>
</file>

<file path=ppt/tags/tag92.xml><?xml version="1.0" encoding="utf-8"?>
<p:tagLst xmlns:a="http://schemas.openxmlformats.org/drawingml/2006/main" xmlns:r="http://schemas.openxmlformats.org/officeDocument/2006/relationships" xmlns:p="http://schemas.openxmlformats.org/presentationml/2006/main">
  <p:tag name="DVSHAPEID" val="oPLD508dRogzaFPxZoqlkO"/>
</p:tagLst>
</file>

<file path=ppt/tags/tag93.xml><?xml version="1.0" encoding="utf-8"?>
<p:tagLst xmlns:a="http://schemas.openxmlformats.org/drawingml/2006/main" xmlns:r="http://schemas.openxmlformats.org/officeDocument/2006/relationships" xmlns:p="http://schemas.openxmlformats.org/presentationml/2006/main">
  <p:tag name="DVSHAPEID" val="oNz5PWlNjdhXSeYu3MNR8Y"/>
</p:tagLst>
</file>

<file path=ppt/tags/tag94.xml><?xml version="1.0" encoding="utf-8"?>
<p:tagLst xmlns:a="http://schemas.openxmlformats.org/drawingml/2006/main" xmlns:r="http://schemas.openxmlformats.org/officeDocument/2006/relationships" xmlns:p="http://schemas.openxmlformats.org/presentationml/2006/main">
  <p:tag name="DVSHAPEID" val="046SQl0Z57LArX40bbS353"/>
</p:tagLst>
</file>

<file path=ppt/tags/tag95.xml><?xml version="1.0" encoding="utf-8"?>
<p:tagLst xmlns:a="http://schemas.openxmlformats.org/drawingml/2006/main" xmlns:r="http://schemas.openxmlformats.org/officeDocument/2006/relationships" xmlns:p="http://schemas.openxmlformats.org/presentationml/2006/main">
  <p:tag name="DVSHAPEID" val="hcMBzukDytGpNuZW6ZNj8a"/>
</p:tagLst>
</file>

<file path=ppt/tags/tag96.xml><?xml version="1.0" encoding="utf-8"?>
<p:tagLst xmlns:a="http://schemas.openxmlformats.org/drawingml/2006/main" xmlns:r="http://schemas.openxmlformats.org/officeDocument/2006/relationships" xmlns:p="http://schemas.openxmlformats.org/presentationml/2006/main">
  <p:tag name="DVSHAPEID" val="biN0q3BBZ4TWMT5fMwFrzi"/>
</p:tagLst>
</file>

<file path=ppt/tags/tag97.xml><?xml version="1.0" encoding="utf-8"?>
<p:tagLst xmlns:a="http://schemas.openxmlformats.org/drawingml/2006/main" xmlns:r="http://schemas.openxmlformats.org/officeDocument/2006/relationships" xmlns:p="http://schemas.openxmlformats.org/presentationml/2006/main">
  <p:tag name="DVSHAPEID" val="U19z0e5SgMV70uNy3g2WtB"/>
</p:tagLst>
</file>

<file path=ppt/tags/tag98.xml><?xml version="1.0" encoding="utf-8"?>
<p:tagLst xmlns:a="http://schemas.openxmlformats.org/drawingml/2006/main" xmlns:r="http://schemas.openxmlformats.org/officeDocument/2006/relationships" xmlns:p="http://schemas.openxmlformats.org/presentationml/2006/main">
  <p:tag name="DVSHAPEID" val="wQI5RQchDGBToLQR2nv6O6"/>
</p:tagLst>
</file>

<file path=ppt/tags/tag99.xml><?xml version="1.0" encoding="utf-8"?>
<p:tagLst xmlns:a="http://schemas.openxmlformats.org/drawingml/2006/main" xmlns:r="http://schemas.openxmlformats.org/officeDocument/2006/relationships" xmlns:p="http://schemas.openxmlformats.org/presentationml/2006/main">
  <p:tag name="DVSHAPEID" val="1FSBrdsppCOiviRVneFZ8e"/>
</p:tagLst>
</file>

<file path=ppt/theme/theme1.xml><?xml version="1.0" encoding="utf-8"?>
<a:theme xmlns:a="http://schemas.openxmlformats.org/drawingml/2006/main" name="6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4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5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Default Theme">
  <a:themeElements>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Default Design">
      <a:majorFont>
        <a:latin typeface="ITC Officina Sans Book"/>
        <a:ea typeface=""/>
        <a:cs typeface=""/>
      </a:majorFont>
      <a:minorFont>
        <a:latin typeface="ITC Officina Sans Boo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3_Default Design">
  <a:themeElements>
    <a:clrScheme name="3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3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3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3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3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3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3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3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3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4_Default Design">
  <a:themeElements>
    <a:clrScheme name="4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4_Default Design">
      <a:majorFont>
        <a:latin typeface="ITC Officina Sans Book"/>
        <a:ea typeface=""/>
        <a:cs typeface=""/>
      </a:majorFont>
      <a:minorFont>
        <a:latin typeface="ITC Officina Sans Boo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4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4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4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4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4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4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4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4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4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4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4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4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5_Default Design">
  <a:themeElements>
    <a:clrScheme name="5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5_Default Desig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5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5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5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5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5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5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5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5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5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5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5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5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2_U_Template 2003v5_engl">
  <a:themeElements>
    <a:clrScheme name="U_Template 2003v5_engl 2">
      <a:dk1>
        <a:srgbClr val="000000"/>
      </a:dk1>
      <a:lt1>
        <a:srgbClr val="FFFFFF"/>
      </a:lt1>
      <a:dk2>
        <a:srgbClr val="002960"/>
      </a:dk2>
      <a:lt2>
        <a:srgbClr val="FFFFFF"/>
      </a:lt2>
      <a:accent1>
        <a:srgbClr val="C7E0FB"/>
      </a:accent1>
      <a:accent2>
        <a:srgbClr val="91B0FF"/>
      </a:accent2>
      <a:accent3>
        <a:srgbClr val="FFFFFF"/>
      </a:accent3>
      <a:accent4>
        <a:srgbClr val="000000"/>
      </a:accent4>
      <a:accent5>
        <a:srgbClr val="E0EDFD"/>
      </a:accent5>
      <a:accent6>
        <a:srgbClr val="839FE7"/>
      </a:accent6>
      <a:hlink>
        <a:srgbClr val="0066CC"/>
      </a:hlink>
      <a:folHlink>
        <a:srgbClr val="002960"/>
      </a:folHlink>
    </a:clrScheme>
    <a:fontScheme name="2_U_Template 2003v5_engl">
      <a:majorFont>
        <a:latin typeface=""/>
        <a:ea typeface="ＭＳ Ｐゴシック"/>
        <a:cs typeface="ＭＳ Ｐゴシック"/>
      </a:majorFont>
      <a:minorFont>
        <a:latin typeface=""/>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U_Template 2003v5_engl 1">
        <a:dk1>
          <a:srgbClr val="000000"/>
        </a:dk1>
        <a:lt1>
          <a:srgbClr val="FFFFFF"/>
        </a:lt1>
        <a:dk2>
          <a:srgbClr val="000000"/>
        </a:dk2>
        <a:lt2>
          <a:srgbClr val="FFFFFF"/>
        </a:lt2>
        <a:accent1>
          <a:srgbClr val="FFFFFF"/>
        </a:accent1>
        <a:accent2>
          <a:srgbClr val="D0D0D0"/>
        </a:accent2>
        <a:accent3>
          <a:srgbClr val="FFFFFF"/>
        </a:accent3>
        <a:accent4>
          <a:srgbClr val="000000"/>
        </a:accent4>
        <a:accent5>
          <a:srgbClr val="FFFFFF"/>
        </a:accent5>
        <a:accent6>
          <a:srgbClr val="BCBCBC"/>
        </a:accent6>
        <a:hlink>
          <a:srgbClr val="909090"/>
        </a:hlink>
        <a:folHlink>
          <a:srgbClr val="606060"/>
        </a:folHlink>
      </a:clrScheme>
      <a:clrMap bg1="lt1" tx1="dk1" bg2="lt2" tx2="dk2" accent1="accent1" accent2="accent2" accent3="accent3" accent4="accent4" accent5="accent5" accent6="accent6" hlink="hlink" folHlink="folHlink"/>
    </a:extraClrScheme>
    <a:extraClrScheme>
      <a:clrScheme name="U_Template 2003v5_engl 2">
        <a:dk1>
          <a:srgbClr val="000000"/>
        </a:dk1>
        <a:lt1>
          <a:srgbClr val="FFFFFF"/>
        </a:lt1>
        <a:dk2>
          <a:srgbClr val="002960"/>
        </a:dk2>
        <a:lt2>
          <a:srgbClr val="FFFFFF"/>
        </a:lt2>
        <a:accent1>
          <a:srgbClr val="C7E0FB"/>
        </a:accent1>
        <a:accent2>
          <a:srgbClr val="91B0FF"/>
        </a:accent2>
        <a:accent3>
          <a:srgbClr val="FFFFFF"/>
        </a:accent3>
        <a:accent4>
          <a:srgbClr val="000000"/>
        </a:accent4>
        <a:accent5>
          <a:srgbClr val="E0EDFD"/>
        </a:accent5>
        <a:accent6>
          <a:srgbClr val="839FE7"/>
        </a:accent6>
        <a:hlink>
          <a:srgbClr val="0066CC"/>
        </a:hlink>
        <a:folHlink>
          <a:srgbClr val="002960"/>
        </a:folHlink>
      </a:clrScheme>
      <a:clrMap bg1="lt1" tx1="dk1" bg2="lt2" tx2="dk2" accent1="accent1" accent2="accent2" accent3="accent3" accent4="accent4" accent5="accent5" accent6="accent6" hlink="hlink" folHlink="folHlink"/>
    </a:extraClrScheme>
    <a:extraClrScheme>
      <a:clrScheme name="U_Template 2003v5_engl 3">
        <a:dk1>
          <a:srgbClr val="002960"/>
        </a:dk1>
        <a:lt1>
          <a:srgbClr val="FFFFFF"/>
        </a:lt1>
        <a:dk2>
          <a:srgbClr val="002960"/>
        </a:dk2>
        <a:lt2>
          <a:srgbClr val="FFBE3D"/>
        </a:lt2>
        <a:accent1>
          <a:srgbClr val="0066CC"/>
        </a:accent1>
        <a:accent2>
          <a:srgbClr val="5F8DFF"/>
        </a:accent2>
        <a:accent3>
          <a:srgbClr val="AAACB6"/>
        </a:accent3>
        <a:accent4>
          <a:srgbClr val="DADADA"/>
        </a:accent4>
        <a:accent5>
          <a:srgbClr val="AAB8E2"/>
        </a:accent5>
        <a:accent6>
          <a:srgbClr val="557FE7"/>
        </a:accent6>
        <a:hlink>
          <a:srgbClr val="96C5F8"/>
        </a:hlink>
        <a:folHlink>
          <a:srgbClr val="D8E9FC"/>
        </a:folHlink>
      </a:clrScheme>
      <a:clrMap bg1="dk2" tx1="lt1" bg2="dk1" tx2="lt2" accent1="accent1" accent2="accent2" accent3="accent3" accent4="accent4" accent5="accent5" accent6="accent6" hlink="hlink" folHlink="folHlink"/>
    </a:extraClrScheme>
    <a:extraClrScheme>
      <a:clrScheme name="U_Template 2003v5_engl 4">
        <a:dk1>
          <a:srgbClr val="000000"/>
        </a:dk1>
        <a:lt1>
          <a:srgbClr val="FFFFFF"/>
        </a:lt1>
        <a:dk2>
          <a:srgbClr val="000000"/>
        </a:dk2>
        <a:lt2>
          <a:srgbClr val="FFBE3D"/>
        </a:lt2>
        <a:accent1>
          <a:srgbClr val="002960"/>
        </a:accent1>
        <a:accent2>
          <a:srgbClr val="0066CC"/>
        </a:accent2>
        <a:accent3>
          <a:srgbClr val="AAAAAA"/>
        </a:accent3>
        <a:accent4>
          <a:srgbClr val="DADADA"/>
        </a:accent4>
        <a:accent5>
          <a:srgbClr val="AAACB6"/>
        </a:accent5>
        <a:accent6>
          <a:srgbClr val="005CB9"/>
        </a:accent6>
        <a:hlink>
          <a:srgbClr val="91B0FF"/>
        </a:hlink>
        <a:folHlink>
          <a:srgbClr val="C7E0FB"/>
        </a:folHlink>
      </a:clrScheme>
      <a:clrMap bg1="dk2" tx1="lt1" bg2="dk1" tx2="lt2" accent1="accent1" accent2="accent2" accent3="accent3" accent4="accent4" accent5="accent5" accent6="accent6" hlink="hlink" folHlink="folHlink"/>
    </a:extraClrScheme>
    <a:extraClrScheme>
      <a:clrScheme name="U_Template 2003v5_engl 5">
        <a:dk1>
          <a:srgbClr val="000000"/>
        </a:dk1>
        <a:lt1>
          <a:srgbClr val="FFFFFF"/>
        </a:lt1>
        <a:dk2>
          <a:srgbClr val="002960"/>
        </a:dk2>
        <a:lt2>
          <a:srgbClr val="FFFFFF"/>
        </a:lt2>
        <a:accent1>
          <a:srgbClr val="C7E0FB"/>
        </a:accent1>
        <a:accent2>
          <a:srgbClr val="FFCC66"/>
        </a:accent2>
        <a:accent3>
          <a:srgbClr val="FFFFFF"/>
        </a:accent3>
        <a:accent4>
          <a:srgbClr val="000000"/>
        </a:accent4>
        <a:accent5>
          <a:srgbClr val="E0EDFD"/>
        </a:accent5>
        <a:accent6>
          <a:srgbClr val="E7B95C"/>
        </a:accent6>
        <a:hlink>
          <a:srgbClr val="4F8636"/>
        </a:hlink>
        <a:folHlink>
          <a:srgbClr val="002960"/>
        </a:folHlink>
      </a:clrScheme>
      <a:clrMap bg1="lt1" tx1="dk1" bg2="lt2" tx2="dk2" accent1="accent1" accent2="accent2" accent3="accent3" accent4="accent4" accent5="accent5" accent6="accent6" hlink="hlink" folHlink="folHlink"/>
    </a:extraClrScheme>
    <a:extraClrScheme>
      <a:clrScheme name="U_Template 2003v5_engl 6">
        <a:dk1>
          <a:srgbClr val="002960"/>
        </a:dk1>
        <a:lt1>
          <a:srgbClr val="FFFFFF"/>
        </a:lt1>
        <a:dk2>
          <a:srgbClr val="002960"/>
        </a:dk2>
        <a:lt2>
          <a:srgbClr val="FFBE3D"/>
        </a:lt2>
        <a:accent1>
          <a:srgbClr val="0066CC"/>
        </a:accent1>
        <a:accent2>
          <a:srgbClr val="4F8636"/>
        </a:accent2>
        <a:accent3>
          <a:srgbClr val="AAACB6"/>
        </a:accent3>
        <a:accent4>
          <a:srgbClr val="DADADA"/>
        </a:accent4>
        <a:accent5>
          <a:srgbClr val="AAB8E2"/>
        </a:accent5>
        <a:accent6>
          <a:srgbClr val="477930"/>
        </a:accent6>
        <a:hlink>
          <a:srgbClr val="FF9900"/>
        </a:hlink>
        <a:folHlink>
          <a:srgbClr val="FFBE3D"/>
        </a:folHlink>
      </a:clrScheme>
      <a:clrMap bg1="dk2" tx1="lt1" bg2="dk1" tx2="lt2" accent1="accent1" accent2="accent2" accent3="accent3" accent4="accent4" accent5="accent5" accent6="accent6" hlink="hlink" folHlink="folHlink"/>
    </a:extraClrScheme>
    <a:extraClrScheme>
      <a:clrScheme name="U_Template 2003v5_engl 7">
        <a:dk1>
          <a:srgbClr val="000000"/>
        </a:dk1>
        <a:lt1>
          <a:srgbClr val="FFFFFF"/>
        </a:lt1>
        <a:dk2>
          <a:srgbClr val="000000"/>
        </a:dk2>
        <a:lt2>
          <a:srgbClr val="FFBE3D"/>
        </a:lt2>
        <a:accent1>
          <a:srgbClr val="0066CC"/>
        </a:accent1>
        <a:accent2>
          <a:srgbClr val="4F8636"/>
        </a:accent2>
        <a:accent3>
          <a:srgbClr val="AAAAAA"/>
        </a:accent3>
        <a:accent4>
          <a:srgbClr val="DADADA"/>
        </a:accent4>
        <a:accent5>
          <a:srgbClr val="AAB8E2"/>
        </a:accent5>
        <a:accent6>
          <a:srgbClr val="477930"/>
        </a:accent6>
        <a:hlink>
          <a:srgbClr val="FF9900"/>
        </a:hlink>
        <a:folHlink>
          <a:srgbClr val="FFBE3D"/>
        </a:folHlink>
      </a:clrScheme>
      <a:clrMap bg1="dk2" tx1="lt1" bg2="dk1" tx2="lt2" accent1="accent1" accent2="accent2" accent3="accent3" accent4="accent4" accent5="accent5" accent6="accent6" hlink="hlink" folHlink="folHlink"/>
    </a:extraClrScheme>
    <a:extraClrScheme>
      <a:clrScheme name="U_Template 2003v5_engl 8">
        <a:dk1>
          <a:srgbClr val="000000"/>
        </a:dk1>
        <a:lt1>
          <a:srgbClr val="FFFFFF"/>
        </a:lt1>
        <a:dk2>
          <a:srgbClr val="002960"/>
        </a:dk2>
        <a:lt2>
          <a:srgbClr val="FFFFFF"/>
        </a:lt2>
        <a:accent1>
          <a:srgbClr val="C7E0FB"/>
        </a:accent1>
        <a:accent2>
          <a:srgbClr val="C7C293"/>
        </a:accent2>
        <a:accent3>
          <a:srgbClr val="FFFFFF"/>
        </a:accent3>
        <a:accent4>
          <a:srgbClr val="000000"/>
        </a:accent4>
        <a:accent5>
          <a:srgbClr val="E0EDFD"/>
        </a:accent5>
        <a:accent6>
          <a:srgbClr val="B4B085"/>
        </a:accent6>
        <a:hlink>
          <a:srgbClr val="50A2A0"/>
        </a:hlink>
        <a:folHlink>
          <a:srgbClr val="002960"/>
        </a:folHlink>
      </a:clrScheme>
      <a:clrMap bg1="lt1" tx1="dk1" bg2="lt2" tx2="dk2" accent1="accent1" accent2="accent2" accent3="accent3" accent4="accent4" accent5="accent5" accent6="accent6" hlink="hlink" folHlink="folHlink"/>
    </a:extraClrScheme>
    <a:extraClrScheme>
      <a:clrScheme name="U_Template 2003v5_engl 9">
        <a:dk1>
          <a:srgbClr val="002960"/>
        </a:dk1>
        <a:lt1>
          <a:srgbClr val="FFFFFF"/>
        </a:lt1>
        <a:dk2>
          <a:srgbClr val="002960"/>
        </a:dk2>
        <a:lt2>
          <a:srgbClr val="FFBE3D"/>
        </a:lt2>
        <a:accent1>
          <a:srgbClr val="0066CC"/>
        </a:accent1>
        <a:accent2>
          <a:srgbClr val="50A2A0"/>
        </a:accent2>
        <a:accent3>
          <a:srgbClr val="AAACB6"/>
        </a:accent3>
        <a:accent4>
          <a:srgbClr val="DADADA"/>
        </a:accent4>
        <a:accent5>
          <a:srgbClr val="AAB8E2"/>
        </a:accent5>
        <a:accent6>
          <a:srgbClr val="489291"/>
        </a:accent6>
        <a:hlink>
          <a:srgbClr val="C7C293"/>
        </a:hlink>
        <a:folHlink>
          <a:srgbClr val="FFBE3D"/>
        </a:folHlink>
      </a:clrScheme>
      <a:clrMap bg1="dk2" tx1="lt1" bg2="dk1" tx2="lt2" accent1="accent1" accent2="accent2" accent3="accent3" accent4="accent4" accent5="accent5" accent6="accent6" hlink="hlink" folHlink="folHlink"/>
    </a:extraClrScheme>
    <a:extraClrScheme>
      <a:clrScheme name="U_Template 2003v5_engl 10">
        <a:dk1>
          <a:srgbClr val="000000"/>
        </a:dk1>
        <a:lt1>
          <a:srgbClr val="FFFFFF"/>
        </a:lt1>
        <a:dk2>
          <a:srgbClr val="000000"/>
        </a:dk2>
        <a:lt2>
          <a:srgbClr val="FFBE3D"/>
        </a:lt2>
        <a:accent1>
          <a:srgbClr val="174A7C"/>
        </a:accent1>
        <a:accent2>
          <a:srgbClr val="50A2A0"/>
        </a:accent2>
        <a:accent3>
          <a:srgbClr val="AAAAAA"/>
        </a:accent3>
        <a:accent4>
          <a:srgbClr val="DADADA"/>
        </a:accent4>
        <a:accent5>
          <a:srgbClr val="ABB1BF"/>
        </a:accent5>
        <a:accent6>
          <a:srgbClr val="489291"/>
        </a:accent6>
        <a:hlink>
          <a:srgbClr val="C7C293"/>
        </a:hlink>
        <a:folHlink>
          <a:srgbClr val="FFBE3D"/>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2_Textured">
  <a:themeElements>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fontScheme name="2_Textured">
      <a:majorFont>
        <a:latin typeface=""/>
        <a:ea typeface=""/>
        <a:cs typeface=""/>
      </a:majorFont>
      <a:minorFont>
        <a:latin typefac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Textured 1">
        <a:dk1>
          <a:srgbClr val="660000"/>
        </a:dk1>
        <a:lt1>
          <a:srgbClr val="FFFFFF"/>
        </a:lt1>
        <a:dk2>
          <a:srgbClr val="800000"/>
        </a:dk2>
        <a:lt2>
          <a:srgbClr val="FFFFCC"/>
        </a:lt2>
        <a:accent1>
          <a:srgbClr val="BE7960"/>
        </a:accent1>
        <a:accent2>
          <a:srgbClr val="CC6600"/>
        </a:accent2>
        <a:accent3>
          <a:srgbClr val="C0AAAA"/>
        </a:accent3>
        <a:accent4>
          <a:srgbClr val="DADADA"/>
        </a:accent4>
        <a:accent5>
          <a:srgbClr val="DBBEB6"/>
        </a:accent5>
        <a:accent6>
          <a:srgbClr val="B95C00"/>
        </a:accent6>
        <a:hlink>
          <a:srgbClr val="FFCC66"/>
        </a:hlink>
        <a:folHlink>
          <a:srgbClr val="CC3300"/>
        </a:folHlink>
      </a:clrScheme>
      <a:clrMap bg1="dk2" tx1="lt1" bg2="dk1" tx2="lt2" accent1="accent1" accent2="accent2" accent3="accent3" accent4="accent4" accent5="accent5" accent6="accent6" hlink="hlink" folHlink="folHlink"/>
    </a:extraClrScheme>
    <a:extraClrScheme>
      <a:clrScheme name="Textured 2">
        <a:dk1>
          <a:srgbClr val="003300"/>
        </a:dk1>
        <a:lt1>
          <a:srgbClr val="FFFFFF"/>
        </a:lt1>
        <a:dk2>
          <a:srgbClr val="4D6A2A"/>
        </a:dk2>
        <a:lt2>
          <a:srgbClr val="CCFF99"/>
        </a:lt2>
        <a:accent1>
          <a:srgbClr val="33CC33"/>
        </a:accent1>
        <a:accent2>
          <a:srgbClr val="46562A"/>
        </a:accent2>
        <a:accent3>
          <a:srgbClr val="B2B9AC"/>
        </a:accent3>
        <a:accent4>
          <a:srgbClr val="DADADA"/>
        </a:accent4>
        <a:accent5>
          <a:srgbClr val="ADE2AD"/>
        </a:accent5>
        <a:accent6>
          <a:srgbClr val="3F4D25"/>
        </a:accent6>
        <a:hlink>
          <a:srgbClr val="009999"/>
        </a:hlink>
        <a:folHlink>
          <a:srgbClr val="CCCC00"/>
        </a:folHlink>
      </a:clrScheme>
      <a:clrMap bg1="dk2" tx1="lt1" bg2="dk1" tx2="lt2" accent1="accent1" accent2="accent2" accent3="accent3" accent4="accent4" accent5="accent5" accent6="accent6" hlink="hlink" folHlink="folHlink"/>
    </a:extraClrScheme>
    <a:extraClrScheme>
      <a:clrScheme name="Textured 3">
        <a:dk1>
          <a:srgbClr val="4E4E74"/>
        </a:dk1>
        <a:lt1>
          <a:srgbClr val="FFFFFF"/>
        </a:lt1>
        <a:dk2>
          <a:srgbClr val="666699"/>
        </a:dk2>
        <a:lt2>
          <a:srgbClr val="FFFFCC"/>
        </a:lt2>
        <a:accent1>
          <a:srgbClr val="5E5884"/>
        </a:accent1>
        <a:accent2>
          <a:srgbClr val="8AB29D"/>
        </a:accent2>
        <a:accent3>
          <a:srgbClr val="B8B8CA"/>
        </a:accent3>
        <a:accent4>
          <a:srgbClr val="DADADA"/>
        </a:accent4>
        <a:accent5>
          <a:srgbClr val="B6B4C2"/>
        </a:accent5>
        <a:accent6>
          <a:srgbClr val="7DA18E"/>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Textured 4">
        <a:dk1>
          <a:srgbClr val="004E4C"/>
        </a:dk1>
        <a:lt1>
          <a:srgbClr val="FFFFFF"/>
        </a:lt1>
        <a:dk2>
          <a:srgbClr val="006666"/>
        </a:dk2>
        <a:lt2>
          <a:srgbClr val="FFFFCC"/>
        </a:lt2>
        <a:accent1>
          <a:srgbClr val="FFCC00"/>
        </a:accent1>
        <a:accent2>
          <a:srgbClr val="00B0AC"/>
        </a:accent2>
        <a:accent3>
          <a:srgbClr val="AAB8B8"/>
        </a:accent3>
        <a:accent4>
          <a:srgbClr val="DADADA"/>
        </a:accent4>
        <a:accent5>
          <a:srgbClr val="FFE2AA"/>
        </a:accent5>
        <a:accent6>
          <a:srgbClr val="009F9B"/>
        </a:accent6>
        <a:hlink>
          <a:srgbClr val="BA7C3E"/>
        </a:hlink>
        <a:folHlink>
          <a:srgbClr val="724C00"/>
        </a:folHlink>
      </a:clrScheme>
      <a:clrMap bg1="dk2" tx1="lt1" bg2="dk1" tx2="lt2" accent1="accent1" accent2="accent2" accent3="accent3" accent4="accent4" accent5="accent5" accent6="accent6" hlink="hlink" folHlink="folHlink"/>
    </a:extraClrScheme>
    <a:extraClrScheme>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
      <a:clrScheme name="Textured 6">
        <a:dk1>
          <a:srgbClr val="080808"/>
        </a:dk1>
        <a:lt1>
          <a:srgbClr val="FFFFFF"/>
        </a:lt1>
        <a:dk2>
          <a:srgbClr val="4D4D4D"/>
        </a:dk2>
        <a:lt2>
          <a:srgbClr val="FFFFFF"/>
        </a:lt2>
        <a:accent1>
          <a:srgbClr val="666699"/>
        </a:accent1>
        <a:accent2>
          <a:srgbClr val="3366CC"/>
        </a:accent2>
        <a:accent3>
          <a:srgbClr val="B2B2B2"/>
        </a:accent3>
        <a:accent4>
          <a:srgbClr val="DADADA"/>
        </a:accent4>
        <a:accent5>
          <a:srgbClr val="B8B8CA"/>
        </a:accent5>
        <a:accent6>
          <a:srgbClr val="2D5CB9"/>
        </a:accent6>
        <a:hlink>
          <a:srgbClr val="00CCFF"/>
        </a:hlink>
        <a:folHlink>
          <a:srgbClr val="CCCCFF"/>
        </a:folHlink>
      </a:clrScheme>
      <a:clrMap bg1="dk2" tx1="lt1" bg2="dk1" tx2="lt2" accent1="accent1" accent2="accent2" accent3="accent3" accent4="accent4" accent5="accent5" accent6="accent6" hlink="hlink" folHlink="folHlink"/>
    </a:extraClrScheme>
    <a:extraClrScheme>
      <a:clrScheme name="Textured 7">
        <a:dk1>
          <a:srgbClr val="000000"/>
        </a:dk1>
        <a:lt1>
          <a:srgbClr val="DBDAC2"/>
        </a:lt1>
        <a:dk2>
          <a:srgbClr val="827F4C"/>
        </a:dk2>
        <a:lt2>
          <a:srgbClr val="C0BC94"/>
        </a:lt2>
        <a:accent1>
          <a:srgbClr val="AAA578"/>
        </a:accent1>
        <a:accent2>
          <a:srgbClr val="A2A4AC"/>
        </a:accent2>
        <a:accent3>
          <a:srgbClr val="EAEADD"/>
        </a:accent3>
        <a:accent4>
          <a:srgbClr val="000000"/>
        </a:accent4>
        <a:accent5>
          <a:srgbClr val="D2CFBE"/>
        </a:accent5>
        <a:accent6>
          <a:srgbClr val="92949B"/>
        </a:accent6>
        <a:hlink>
          <a:srgbClr val="5B8800"/>
        </a:hlink>
        <a:folHlink>
          <a:srgbClr val="686532"/>
        </a:folHlink>
      </a:clrScheme>
      <a:clrMap bg1="lt1" tx1="dk1" bg2="lt2" tx2="dk2" accent1="accent1" accent2="accent2" accent3="accent3" accent4="accent4" accent5="accent5" accent6="accent6" hlink="hlink" folHlink="folHlink"/>
    </a:extraClrScheme>
    <a:extraClrScheme>
      <a:clrScheme name="Textured 8">
        <a:dk1>
          <a:srgbClr val="000000"/>
        </a:dk1>
        <a:lt1>
          <a:srgbClr val="DCE8F4"/>
        </a:lt1>
        <a:dk2>
          <a:srgbClr val="7B9CB5"/>
        </a:dk2>
        <a:lt2>
          <a:srgbClr val="969696"/>
        </a:lt2>
        <a:accent1>
          <a:srgbClr val="FFFFFF"/>
        </a:accent1>
        <a:accent2>
          <a:srgbClr val="00BAB6"/>
        </a:accent2>
        <a:accent3>
          <a:srgbClr val="EBF2F8"/>
        </a:accent3>
        <a:accent4>
          <a:srgbClr val="000000"/>
        </a:accent4>
        <a:accent5>
          <a:srgbClr val="FFFFFF"/>
        </a:accent5>
        <a:accent6>
          <a:srgbClr val="00A8A5"/>
        </a:accent6>
        <a:hlink>
          <a:srgbClr val="8A8AD8"/>
        </a:hlink>
        <a:folHlink>
          <a:srgbClr val="24249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18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8_Default Design">
      <a:majorFont>
        <a:latin typeface=""/>
        <a:ea typeface="ＭＳ Ｐゴシック"/>
        <a:cs typeface="ＭＳ Ｐゴシック"/>
      </a:majorFont>
      <a:minorFont>
        <a:latin typeface=""/>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new">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0.xml><?xml version="1.0" encoding="utf-8"?>
<a:theme xmlns:a="http://schemas.openxmlformats.org/drawingml/2006/main" name="9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13_Default Design">
  <a:themeElements>
    <a:clrScheme name="10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0_Default Desig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0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0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0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0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0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0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0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11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8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2_new">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5.xml><?xml version="1.0" encoding="utf-8"?>
<a:theme xmlns:a="http://schemas.openxmlformats.org/drawingml/2006/main" name="6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4_cbb752_11apr10">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12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38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38_Default Design">
      <a:majorFont>
        <a:latin typeface=""/>
        <a:ea typeface="ＭＳ Ｐゴシック"/>
        <a:cs typeface="ＭＳ Ｐゴシック"/>
      </a:majorFont>
      <a:minorFont>
        <a:latin typeface=""/>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1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1_U_Template 2003v5_engl">
  <a:themeElements>
    <a:clrScheme name="1_U_Template 2003v5_engl 2">
      <a:dk1>
        <a:srgbClr val="000000"/>
      </a:dk1>
      <a:lt1>
        <a:srgbClr val="FFFFFF"/>
      </a:lt1>
      <a:dk2>
        <a:srgbClr val="002960"/>
      </a:dk2>
      <a:lt2>
        <a:srgbClr val="FFFFFF"/>
      </a:lt2>
      <a:accent1>
        <a:srgbClr val="C7E0FB"/>
      </a:accent1>
      <a:accent2>
        <a:srgbClr val="91B0FF"/>
      </a:accent2>
      <a:accent3>
        <a:srgbClr val="FFFFFF"/>
      </a:accent3>
      <a:accent4>
        <a:srgbClr val="000000"/>
      </a:accent4>
      <a:accent5>
        <a:srgbClr val="E0EDFD"/>
      </a:accent5>
      <a:accent6>
        <a:srgbClr val="839FE7"/>
      </a:accent6>
      <a:hlink>
        <a:srgbClr val="0066CC"/>
      </a:hlink>
      <a:folHlink>
        <a:srgbClr val="002960"/>
      </a:folHlink>
    </a:clrScheme>
    <a:fontScheme name="1_U_Template 2003v5_engl">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000" b="1"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000" b="1"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1_U_Template 2003v5_engl 1">
        <a:dk1>
          <a:srgbClr val="000000"/>
        </a:dk1>
        <a:lt1>
          <a:srgbClr val="FFFFFF"/>
        </a:lt1>
        <a:dk2>
          <a:srgbClr val="000000"/>
        </a:dk2>
        <a:lt2>
          <a:srgbClr val="FFFFFF"/>
        </a:lt2>
        <a:accent1>
          <a:srgbClr val="FFFFFF"/>
        </a:accent1>
        <a:accent2>
          <a:srgbClr val="D0D0D0"/>
        </a:accent2>
        <a:accent3>
          <a:srgbClr val="FFFFFF"/>
        </a:accent3>
        <a:accent4>
          <a:srgbClr val="000000"/>
        </a:accent4>
        <a:accent5>
          <a:srgbClr val="FFFFFF"/>
        </a:accent5>
        <a:accent6>
          <a:srgbClr val="BCBCBC"/>
        </a:accent6>
        <a:hlink>
          <a:srgbClr val="909090"/>
        </a:hlink>
        <a:folHlink>
          <a:srgbClr val="606060"/>
        </a:folHlink>
      </a:clrScheme>
      <a:clrMap bg1="lt1" tx1="dk1" bg2="lt2" tx2="dk2" accent1="accent1" accent2="accent2" accent3="accent3" accent4="accent4" accent5="accent5" accent6="accent6" hlink="hlink" folHlink="folHlink"/>
    </a:extraClrScheme>
    <a:extraClrScheme>
      <a:clrScheme name="1_U_Template 2003v5_engl 2">
        <a:dk1>
          <a:srgbClr val="000000"/>
        </a:dk1>
        <a:lt1>
          <a:srgbClr val="FFFFFF"/>
        </a:lt1>
        <a:dk2>
          <a:srgbClr val="002960"/>
        </a:dk2>
        <a:lt2>
          <a:srgbClr val="FFFFFF"/>
        </a:lt2>
        <a:accent1>
          <a:srgbClr val="C7E0FB"/>
        </a:accent1>
        <a:accent2>
          <a:srgbClr val="91B0FF"/>
        </a:accent2>
        <a:accent3>
          <a:srgbClr val="FFFFFF"/>
        </a:accent3>
        <a:accent4>
          <a:srgbClr val="000000"/>
        </a:accent4>
        <a:accent5>
          <a:srgbClr val="E0EDFD"/>
        </a:accent5>
        <a:accent6>
          <a:srgbClr val="839FE7"/>
        </a:accent6>
        <a:hlink>
          <a:srgbClr val="0066CC"/>
        </a:hlink>
        <a:folHlink>
          <a:srgbClr val="002960"/>
        </a:folHlink>
      </a:clrScheme>
      <a:clrMap bg1="lt1" tx1="dk1" bg2="lt2" tx2="dk2" accent1="accent1" accent2="accent2" accent3="accent3" accent4="accent4" accent5="accent5" accent6="accent6" hlink="hlink" folHlink="folHlink"/>
    </a:extraClrScheme>
    <a:extraClrScheme>
      <a:clrScheme name="1_U_Template 2003v5_engl 3">
        <a:dk1>
          <a:srgbClr val="002960"/>
        </a:dk1>
        <a:lt1>
          <a:srgbClr val="FFFFFF"/>
        </a:lt1>
        <a:dk2>
          <a:srgbClr val="002960"/>
        </a:dk2>
        <a:lt2>
          <a:srgbClr val="FFBE3D"/>
        </a:lt2>
        <a:accent1>
          <a:srgbClr val="0066CC"/>
        </a:accent1>
        <a:accent2>
          <a:srgbClr val="5F8DFF"/>
        </a:accent2>
        <a:accent3>
          <a:srgbClr val="AAACB6"/>
        </a:accent3>
        <a:accent4>
          <a:srgbClr val="DADADA"/>
        </a:accent4>
        <a:accent5>
          <a:srgbClr val="AAB8E2"/>
        </a:accent5>
        <a:accent6>
          <a:srgbClr val="557FE7"/>
        </a:accent6>
        <a:hlink>
          <a:srgbClr val="96C5F8"/>
        </a:hlink>
        <a:folHlink>
          <a:srgbClr val="D8E9FC"/>
        </a:folHlink>
      </a:clrScheme>
      <a:clrMap bg1="dk2" tx1="lt1" bg2="dk1" tx2="lt2" accent1="accent1" accent2="accent2" accent3="accent3" accent4="accent4" accent5="accent5" accent6="accent6" hlink="hlink" folHlink="folHlink"/>
    </a:extraClrScheme>
    <a:extraClrScheme>
      <a:clrScheme name="1_U_Template 2003v5_engl 4">
        <a:dk1>
          <a:srgbClr val="000000"/>
        </a:dk1>
        <a:lt1>
          <a:srgbClr val="FFFFFF"/>
        </a:lt1>
        <a:dk2>
          <a:srgbClr val="000000"/>
        </a:dk2>
        <a:lt2>
          <a:srgbClr val="FFBE3D"/>
        </a:lt2>
        <a:accent1>
          <a:srgbClr val="002960"/>
        </a:accent1>
        <a:accent2>
          <a:srgbClr val="0066CC"/>
        </a:accent2>
        <a:accent3>
          <a:srgbClr val="AAAAAA"/>
        </a:accent3>
        <a:accent4>
          <a:srgbClr val="DADADA"/>
        </a:accent4>
        <a:accent5>
          <a:srgbClr val="AAACB6"/>
        </a:accent5>
        <a:accent6>
          <a:srgbClr val="005CB9"/>
        </a:accent6>
        <a:hlink>
          <a:srgbClr val="91B0FF"/>
        </a:hlink>
        <a:folHlink>
          <a:srgbClr val="C7E0FB"/>
        </a:folHlink>
      </a:clrScheme>
      <a:clrMap bg1="dk2" tx1="lt1" bg2="dk1" tx2="lt2" accent1="accent1" accent2="accent2" accent3="accent3" accent4="accent4" accent5="accent5" accent6="accent6" hlink="hlink" folHlink="folHlink"/>
    </a:extraClrScheme>
    <a:extraClrScheme>
      <a:clrScheme name="1_U_Template 2003v5_engl 5">
        <a:dk1>
          <a:srgbClr val="000000"/>
        </a:dk1>
        <a:lt1>
          <a:srgbClr val="FFFFFF"/>
        </a:lt1>
        <a:dk2>
          <a:srgbClr val="002960"/>
        </a:dk2>
        <a:lt2>
          <a:srgbClr val="FFFFFF"/>
        </a:lt2>
        <a:accent1>
          <a:srgbClr val="C7E0FB"/>
        </a:accent1>
        <a:accent2>
          <a:srgbClr val="FFCC66"/>
        </a:accent2>
        <a:accent3>
          <a:srgbClr val="FFFFFF"/>
        </a:accent3>
        <a:accent4>
          <a:srgbClr val="000000"/>
        </a:accent4>
        <a:accent5>
          <a:srgbClr val="E0EDFD"/>
        </a:accent5>
        <a:accent6>
          <a:srgbClr val="E7B95C"/>
        </a:accent6>
        <a:hlink>
          <a:srgbClr val="4F8636"/>
        </a:hlink>
        <a:folHlink>
          <a:srgbClr val="002960"/>
        </a:folHlink>
      </a:clrScheme>
      <a:clrMap bg1="lt1" tx1="dk1" bg2="lt2" tx2="dk2" accent1="accent1" accent2="accent2" accent3="accent3" accent4="accent4" accent5="accent5" accent6="accent6" hlink="hlink" folHlink="folHlink"/>
    </a:extraClrScheme>
    <a:extraClrScheme>
      <a:clrScheme name="1_U_Template 2003v5_engl 6">
        <a:dk1>
          <a:srgbClr val="002960"/>
        </a:dk1>
        <a:lt1>
          <a:srgbClr val="FFFFFF"/>
        </a:lt1>
        <a:dk2>
          <a:srgbClr val="002960"/>
        </a:dk2>
        <a:lt2>
          <a:srgbClr val="FFBE3D"/>
        </a:lt2>
        <a:accent1>
          <a:srgbClr val="0066CC"/>
        </a:accent1>
        <a:accent2>
          <a:srgbClr val="4F8636"/>
        </a:accent2>
        <a:accent3>
          <a:srgbClr val="AAACB6"/>
        </a:accent3>
        <a:accent4>
          <a:srgbClr val="DADADA"/>
        </a:accent4>
        <a:accent5>
          <a:srgbClr val="AAB8E2"/>
        </a:accent5>
        <a:accent6>
          <a:srgbClr val="477930"/>
        </a:accent6>
        <a:hlink>
          <a:srgbClr val="FF9900"/>
        </a:hlink>
        <a:folHlink>
          <a:srgbClr val="FFBE3D"/>
        </a:folHlink>
      </a:clrScheme>
      <a:clrMap bg1="dk2" tx1="lt1" bg2="dk1" tx2="lt2" accent1="accent1" accent2="accent2" accent3="accent3" accent4="accent4" accent5="accent5" accent6="accent6" hlink="hlink" folHlink="folHlink"/>
    </a:extraClrScheme>
    <a:extraClrScheme>
      <a:clrScheme name="1_U_Template 2003v5_engl 7">
        <a:dk1>
          <a:srgbClr val="000000"/>
        </a:dk1>
        <a:lt1>
          <a:srgbClr val="FFFFFF"/>
        </a:lt1>
        <a:dk2>
          <a:srgbClr val="000000"/>
        </a:dk2>
        <a:lt2>
          <a:srgbClr val="FFBE3D"/>
        </a:lt2>
        <a:accent1>
          <a:srgbClr val="0066CC"/>
        </a:accent1>
        <a:accent2>
          <a:srgbClr val="4F8636"/>
        </a:accent2>
        <a:accent3>
          <a:srgbClr val="AAAAAA"/>
        </a:accent3>
        <a:accent4>
          <a:srgbClr val="DADADA"/>
        </a:accent4>
        <a:accent5>
          <a:srgbClr val="AAB8E2"/>
        </a:accent5>
        <a:accent6>
          <a:srgbClr val="477930"/>
        </a:accent6>
        <a:hlink>
          <a:srgbClr val="FF9900"/>
        </a:hlink>
        <a:folHlink>
          <a:srgbClr val="FFBE3D"/>
        </a:folHlink>
      </a:clrScheme>
      <a:clrMap bg1="dk2" tx1="lt1" bg2="dk1" tx2="lt2" accent1="accent1" accent2="accent2" accent3="accent3" accent4="accent4" accent5="accent5" accent6="accent6" hlink="hlink" folHlink="folHlink"/>
    </a:extraClrScheme>
    <a:extraClrScheme>
      <a:clrScheme name="1_U_Template 2003v5_engl 8">
        <a:dk1>
          <a:srgbClr val="000000"/>
        </a:dk1>
        <a:lt1>
          <a:srgbClr val="FFFFFF"/>
        </a:lt1>
        <a:dk2>
          <a:srgbClr val="002960"/>
        </a:dk2>
        <a:lt2>
          <a:srgbClr val="FFFFFF"/>
        </a:lt2>
        <a:accent1>
          <a:srgbClr val="C7E0FB"/>
        </a:accent1>
        <a:accent2>
          <a:srgbClr val="C7C293"/>
        </a:accent2>
        <a:accent3>
          <a:srgbClr val="FFFFFF"/>
        </a:accent3>
        <a:accent4>
          <a:srgbClr val="000000"/>
        </a:accent4>
        <a:accent5>
          <a:srgbClr val="E0EDFD"/>
        </a:accent5>
        <a:accent6>
          <a:srgbClr val="B4B085"/>
        </a:accent6>
        <a:hlink>
          <a:srgbClr val="50A2A0"/>
        </a:hlink>
        <a:folHlink>
          <a:srgbClr val="002960"/>
        </a:folHlink>
      </a:clrScheme>
      <a:clrMap bg1="lt1" tx1="dk1" bg2="lt2" tx2="dk2" accent1="accent1" accent2="accent2" accent3="accent3" accent4="accent4" accent5="accent5" accent6="accent6" hlink="hlink" folHlink="folHlink"/>
    </a:extraClrScheme>
    <a:extraClrScheme>
      <a:clrScheme name="1_U_Template 2003v5_engl 9">
        <a:dk1>
          <a:srgbClr val="002960"/>
        </a:dk1>
        <a:lt1>
          <a:srgbClr val="FFFFFF"/>
        </a:lt1>
        <a:dk2>
          <a:srgbClr val="002960"/>
        </a:dk2>
        <a:lt2>
          <a:srgbClr val="FFBE3D"/>
        </a:lt2>
        <a:accent1>
          <a:srgbClr val="0066CC"/>
        </a:accent1>
        <a:accent2>
          <a:srgbClr val="50A2A0"/>
        </a:accent2>
        <a:accent3>
          <a:srgbClr val="AAACB6"/>
        </a:accent3>
        <a:accent4>
          <a:srgbClr val="DADADA"/>
        </a:accent4>
        <a:accent5>
          <a:srgbClr val="AAB8E2"/>
        </a:accent5>
        <a:accent6>
          <a:srgbClr val="489291"/>
        </a:accent6>
        <a:hlink>
          <a:srgbClr val="C7C293"/>
        </a:hlink>
        <a:folHlink>
          <a:srgbClr val="FFBE3D"/>
        </a:folHlink>
      </a:clrScheme>
      <a:clrMap bg1="dk2" tx1="lt1" bg2="dk1" tx2="lt2" accent1="accent1" accent2="accent2" accent3="accent3" accent4="accent4" accent5="accent5" accent6="accent6" hlink="hlink" folHlink="folHlink"/>
    </a:extraClrScheme>
    <a:extraClrScheme>
      <a:clrScheme name="1_U_Template 2003v5_engl 10">
        <a:dk1>
          <a:srgbClr val="000000"/>
        </a:dk1>
        <a:lt1>
          <a:srgbClr val="FFFFFF"/>
        </a:lt1>
        <a:dk2>
          <a:srgbClr val="000000"/>
        </a:dk2>
        <a:lt2>
          <a:srgbClr val="FFBE3D"/>
        </a:lt2>
        <a:accent1>
          <a:srgbClr val="174A7C"/>
        </a:accent1>
        <a:accent2>
          <a:srgbClr val="50A2A0"/>
        </a:accent2>
        <a:accent3>
          <a:srgbClr val="AAAAAA"/>
        </a:accent3>
        <a:accent4>
          <a:srgbClr val="DADADA"/>
        </a:accent4>
        <a:accent5>
          <a:srgbClr val="ABB1BF"/>
        </a:accent5>
        <a:accent6>
          <a:srgbClr val="489291"/>
        </a:accent6>
        <a:hlink>
          <a:srgbClr val="C7C293"/>
        </a:hlink>
        <a:folHlink>
          <a:srgbClr val="FFBE3D"/>
        </a:folHlink>
      </a:clrScheme>
      <a:clrMap bg1="dk2" tx1="lt1" bg2="dk1" tx2="lt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15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16_Default Design">
  <a:themeElements>
    <a:clrScheme name="10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0_Default Desig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0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0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0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0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0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0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0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5.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7.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9.xml><?xml version="1.0" encoding="utf-8"?>
<a:theme xmlns:a="http://schemas.openxmlformats.org/drawingml/2006/main" name="17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cbb752_11apr10">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19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7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20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8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9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5.xml><?xml version="1.0" encoding="utf-8"?>
<a:theme xmlns:a="http://schemas.openxmlformats.org/drawingml/2006/main" name="23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6.xml><?xml version="1.0" encoding="utf-8"?>
<a:theme xmlns:a="http://schemas.openxmlformats.org/drawingml/2006/main" name="21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7.xml><?xml version="1.0" encoding="utf-8"?>
<a:theme xmlns:a="http://schemas.openxmlformats.org/drawingml/2006/main" name="22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8.xml><?xml version="1.0" encoding="utf-8"?>
<a:theme xmlns:a="http://schemas.openxmlformats.org/drawingml/2006/main" name="24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9.xml><?xml version="1.0" encoding="utf-8"?>
<a:theme xmlns:a="http://schemas.openxmlformats.org/drawingml/2006/main" name="25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7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0.xml><?xml version="1.0" encoding="utf-8"?>
<a:theme xmlns:a="http://schemas.openxmlformats.org/drawingml/2006/main" name="10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1.xml><?xml version="1.0" encoding="utf-8"?>
<a:theme xmlns:a="http://schemas.openxmlformats.org/drawingml/2006/main" name="11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2.xml><?xml version="1.0" encoding="utf-8"?>
<a:theme xmlns:a="http://schemas.openxmlformats.org/drawingml/2006/main" name="12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3.xml><?xml version="1.0" encoding="utf-8"?>
<a:theme xmlns:a="http://schemas.openxmlformats.org/drawingml/2006/main" name="13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4.xml><?xml version="1.0" encoding="utf-8"?>
<a:theme xmlns:a="http://schemas.openxmlformats.org/drawingml/2006/main" name="14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5.xml><?xml version="1.0" encoding="utf-8"?>
<a:theme xmlns:a="http://schemas.openxmlformats.org/drawingml/2006/main" name="15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6.xml><?xml version="1.0" encoding="utf-8"?>
<a:theme xmlns:a="http://schemas.openxmlformats.org/drawingml/2006/main" name="16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7.xml><?xml version="1.0" encoding="utf-8"?>
<a:theme xmlns:a="http://schemas.openxmlformats.org/drawingml/2006/main" name="20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8.xml><?xml version="1.0" encoding="utf-8"?>
<a:theme xmlns:a="http://schemas.openxmlformats.org/drawingml/2006/main" name="17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9.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0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0.xml><?xml version="1.0" encoding="utf-8"?>
<a:theme xmlns:a="http://schemas.openxmlformats.org/drawingml/2006/main" name="8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1.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2.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3.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4.xml><?xml version="1.0" encoding="utf-8"?>
<a:theme xmlns:a="http://schemas.openxmlformats.org/drawingml/2006/main" name="18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5.xml><?xml version="1.0" encoding="utf-8"?>
<a:theme xmlns:a="http://schemas.openxmlformats.org/drawingml/2006/main" name="1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6.xml><?xml version="1.0" encoding="utf-8"?>
<a:theme xmlns:a="http://schemas.openxmlformats.org/drawingml/2006/main" name="19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7.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8.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9.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1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2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3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xml><?xml version="1.0" encoding="utf-8"?>
<a:themeOverride xmlns:a="http://schemas.openxmlformats.org/drawingml/2006/main">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xml><?xml version="1.0" encoding="utf-8"?>
<a:themeOverride xmlns:a="http://schemas.openxmlformats.org/drawingml/2006/main">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5.xml><?xml version="1.0" encoding="utf-8"?>
<a:themeOverride xmlns:a="http://schemas.openxmlformats.org/drawingml/2006/main">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emplate/>
  <TotalTime>121551</TotalTime>
  <Words>3486</Words>
  <Application>Microsoft Macintosh PowerPoint</Application>
  <PresentationFormat>Letter Paper (8.5x11 in)</PresentationFormat>
  <Paragraphs>510</Paragraphs>
  <Slides>47</Slides>
  <Notes>12</Notes>
  <HiddenSlides>0</HiddenSlides>
  <MMClips>0</MMClips>
  <ScaleCrop>false</ScaleCrop>
  <HeadingPairs>
    <vt:vector size="8" baseType="variant">
      <vt:variant>
        <vt:lpstr>Fonts Used</vt:lpstr>
      </vt:variant>
      <vt:variant>
        <vt:i4>20</vt:i4>
      </vt:variant>
      <vt:variant>
        <vt:lpstr>Theme</vt:lpstr>
      </vt:variant>
      <vt:variant>
        <vt:i4>67</vt:i4>
      </vt:variant>
      <vt:variant>
        <vt:lpstr>Embedded OLE Servers</vt:lpstr>
      </vt:variant>
      <vt:variant>
        <vt:i4>2</vt:i4>
      </vt:variant>
      <vt:variant>
        <vt:lpstr>Slide Titles</vt:lpstr>
      </vt:variant>
      <vt:variant>
        <vt:i4>47</vt:i4>
      </vt:variant>
    </vt:vector>
  </HeadingPairs>
  <TitlesOfParts>
    <vt:vector size="136" baseType="lpstr">
      <vt:lpstr>Aril</vt:lpstr>
      <vt:lpstr>Arno Pro</vt:lpstr>
      <vt:lpstr>Calibri</vt:lpstr>
      <vt:lpstr>Calibri Light</vt:lpstr>
      <vt:lpstr>Cambria Math</vt:lpstr>
      <vt:lpstr>Courier</vt:lpstr>
      <vt:lpstr>Courier New</vt:lpstr>
      <vt:lpstr>Georgia</vt:lpstr>
      <vt:lpstr>Helvetica</vt:lpstr>
      <vt:lpstr>High Tower Text</vt:lpstr>
      <vt:lpstr>ITC Officina Sans Book</vt:lpstr>
      <vt:lpstr>Lucida Grande</vt:lpstr>
      <vt:lpstr>ＭＳ Ｐゴシック</vt:lpstr>
      <vt:lpstr>Symbol</vt:lpstr>
      <vt:lpstr>Tahoma</vt:lpstr>
      <vt:lpstr>Times New Roman</vt:lpstr>
      <vt:lpstr>Wingdings</vt:lpstr>
      <vt:lpstr>宋体</vt:lpstr>
      <vt:lpstr>新細明體</vt:lpstr>
      <vt:lpstr>Arial</vt:lpstr>
      <vt:lpstr>6_Default Design</vt:lpstr>
      <vt:lpstr>1_new</vt:lpstr>
      <vt:lpstr>template</vt:lpstr>
      <vt:lpstr>3_cbb752_11apr10</vt:lpstr>
      <vt:lpstr>7_Default Design</vt:lpstr>
      <vt:lpstr>10_Default Design</vt:lpstr>
      <vt:lpstr>1_template</vt:lpstr>
      <vt:lpstr>2_template</vt:lpstr>
      <vt:lpstr>3_template</vt:lpstr>
      <vt:lpstr>4_template</vt:lpstr>
      <vt:lpstr>5_template</vt:lpstr>
      <vt:lpstr>Default Theme</vt:lpstr>
      <vt:lpstr>Custom Design</vt:lpstr>
      <vt:lpstr>3_Default Design</vt:lpstr>
      <vt:lpstr>4_Default Design</vt:lpstr>
      <vt:lpstr>5_Default Design</vt:lpstr>
      <vt:lpstr>2_U_Template 2003v5_engl</vt:lpstr>
      <vt:lpstr>2_Textured</vt:lpstr>
      <vt:lpstr>18_Default Design</vt:lpstr>
      <vt:lpstr>9_Default Design</vt:lpstr>
      <vt:lpstr>13_Default Design</vt:lpstr>
      <vt:lpstr>11_Default Design</vt:lpstr>
      <vt:lpstr>8_Default Design</vt:lpstr>
      <vt:lpstr>2_new</vt:lpstr>
      <vt:lpstr>6_template</vt:lpstr>
      <vt:lpstr>1_Default Design</vt:lpstr>
      <vt:lpstr>4_cbb752_11apr10</vt:lpstr>
      <vt:lpstr>12_Default Design</vt:lpstr>
      <vt:lpstr>38_Default Design</vt:lpstr>
      <vt:lpstr>14_Default Design</vt:lpstr>
      <vt:lpstr>1_U_Template 2003v5_engl</vt:lpstr>
      <vt:lpstr>15_Default Design</vt:lpstr>
      <vt:lpstr>16_Default Design</vt:lpstr>
      <vt:lpstr>1_Custom Design</vt:lpstr>
      <vt:lpstr>Blank Presentation</vt:lpstr>
      <vt:lpstr>Office Theme</vt:lpstr>
      <vt:lpstr>Default Design</vt:lpstr>
      <vt:lpstr>2_Office Theme</vt:lpstr>
      <vt:lpstr>17_Default Design</vt:lpstr>
      <vt:lpstr>19_Default Design</vt:lpstr>
      <vt:lpstr>7_template</vt:lpstr>
      <vt:lpstr>20_Default Design</vt:lpstr>
      <vt:lpstr>8_template</vt:lpstr>
      <vt:lpstr>9_template</vt:lpstr>
      <vt:lpstr>23_Default Design</vt:lpstr>
      <vt:lpstr>21_Default Design</vt:lpstr>
      <vt:lpstr>22_Default Design</vt:lpstr>
      <vt:lpstr>24_Default Design</vt:lpstr>
      <vt:lpstr>25_Default Design</vt:lpstr>
      <vt:lpstr>10_template</vt:lpstr>
      <vt:lpstr>11_template</vt:lpstr>
      <vt:lpstr>12_template</vt:lpstr>
      <vt:lpstr>13_template</vt:lpstr>
      <vt:lpstr>14_template</vt:lpstr>
      <vt:lpstr>15_template</vt:lpstr>
      <vt:lpstr>16_template</vt:lpstr>
      <vt:lpstr>20_template</vt:lpstr>
      <vt:lpstr>17_template</vt:lpstr>
      <vt:lpstr>6_Office Theme</vt:lpstr>
      <vt:lpstr>8_Office Theme</vt:lpstr>
      <vt:lpstr>7_Office Theme</vt:lpstr>
      <vt:lpstr>9_Office Theme</vt:lpstr>
      <vt:lpstr>10_Office Theme</vt:lpstr>
      <vt:lpstr>18_template</vt:lpstr>
      <vt:lpstr>11_Office Theme</vt:lpstr>
      <vt:lpstr>19_template</vt:lpstr>
      <vt:lpstr>1_Office Theme</vt:lpstr>
      <vt:lpstr>Image</vt:lpstr>
      <vt:lpstr>Equation</vt:lpstr>
      <vt:lpstr>(Human Genome Analysis) Large-scale Transcriptome Mining:  Building Interpretative Models while Protecting Individual Privacy  </vt:lpstr>
      <vt:lpstr>PowerPoint Presentation</vt:lpstr>
      <vt:lpstr>PowerPoint Presentation</vt:lpstr>
      <vt:lpstr>PowerPoint Presentation</vt:lpstr>
      <vt:lpstr>Building Regulatory Models  from Large-scale RNA-seq Data</vt:lpstr>
      <vt:lpstr>Privacy Aspects of Large-scale  RNA-seq Analysis</vt:lpstr>
      <vt:lpstr> Large-scale Transcriptome Mining: Building Interpretative Models while Protecting Individual Privacy</vt:lpstr>
      <vt:lpstr>The Conundrum of Genomic Privacy: Is it a Problem?</vt:lpstr>
      <vt:lpstr>Tricky Privacy Considerations in Personal Genomics</vt:lpstr>
      <vt:lpstr>The Other Side of the Coin: Why we should share</vt:lpstr>
      <vt:lpstr>The Dilemma</vt:lpstr>
      <vt:lpstr>Genomics has similar "Big Data" Dilemma in the Rest of Society</vt:lpstr>
      <vt:lpstr>Current Social &amp; Technical Solutions</vt:lpstr>
      <vt:lpstr>PowerPoint Presentation</vt:lpstr>
      <vt:lpstr>PowerPoint Presentation</vt:lpstr>
      <vt:lpstr>Strawman Hybrid Social &amp; Tech Proposed Solution?</vt:lpstr>
      <vt:lpstr> Large-scale Transcriptome Mining: Building Interpretative Models while Protecting Individual Privacy</vt:lpstr>
      <vt:lpstr>RNA-seq</vt:lpstr>
      <vt:lpstr>Light-weight formats</vt:lpstr>
      <vt:lpstr>MRF Examples</vt:lpstr>
      <vt:lpstr> Large-scale Transcriptome Mining: Building Interpretative Models while Protecting Individual Privacy</vt:lpstr>
      <vt:lpstr>PowerPoint Presentation</vt:lpstr>
      <vt:lpstr>Information Content and Predictability</vt:lpstr>
      <vt:lpstr>Representative Expression, Genotype, eQTL Datasets</vt:lpstr>
      <vt:lpstr>Per eQTL and ICI Cumulative Leakage versus Genotype Predictability</vt:lpstr>
      <vt:lpstr>Cumulative Leakage versus Joint Predictability</vt:lpstr>
      <vt:lpstr>Linking Attack Scenario</vt:lpstr>
      <vt:lpstr>Steps in Instantiation of a (Mock) Linking Attack</vt:lpstr>
      <vt:lpstr>PowerPoint Presentation</vt:lpstr>
      <vt:lpstr>PowerPoint Presentation</vt:lpstr>
      <vt:lpstr> Large-scale Transcriptome Mining: Building Interpretative Models while Protecting Individual Privacy</vt:lpstr>
      <vt:lpstr>Internal and external gene regulatory networks</vt:lpstr>
      <vt:lpstr>State-space model for internal and external gene regulatory networks</vt:lpstr>
      <vt:lpstr>Effective state space model for meta-genes</vt:lpstr>
      <vt:lpstr>Decomposition of internal and external-related dynamic components</vt:lpstr>
      <vt:lpstr>Canonical temporal expression trajectories from effective state space model</vt:lpstr>
      <vt:lpstr>Flowchart</vt:lpstr>
      <vt:lpstr>Are gene regulations among orthologs conserved across species?</vt:lpstr>
      <vt:lpstr>Time-course gene expression data of  worm &amp; fly development</vt:lpstr>
      <vt:lpstr>PowerPoint Presentation</vt:lpstr>
      <vt:lpstr>Orthologs have correlated iPDP coefficients</vt:lpstr>
      <vt:lpstr>PowerPoint Presentation</vt:lpstr>
      <vt:lpstr>Breast cancer cell cycle under hormonal stimulation</vt:lpstr>
      <vt:lpstr> Large-scale Transcriptome Mining: Building Interpretative Models while Protecting Individual Privacy</vt:lpstr>
      <vt:lpstr>PowerPoint Presentation</vt:lpstr>
      <vt:lpstr>Default Theme</vt:lpstr>
      <vt:lpstr>More Information on this Talk</vt:lpstr>
    </vt:vector>
  </TitlesOfParts>
  <Company>Yale</Company>
  <LinksUpToDate>false</LinksUpToDate>
  <SharedDoc>false</SharedDoc>
  <HyperlinksChanged>false</HyperlinksChanged>
  <AppVersion>15.0022</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Office97</dc:creator>
  <cp:keywords/>
  <cp:lastModifiedBy>Daifeng Wang</cp:lastModifiedBy>
  <cp:revision>1941</cp:revision>
  <cp:lastPrinted>2011-09-11T06:19:05Z</cp:lastPrinted>
  <dcterms:created xsi:type="dcterms:W3CDTF">2010-09-06T09:08:38Z</dcterms:created>
  <dcterms:modified xsi:type="dcterms:W3CDTF">2016-10-19T21:09:42Z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emplateType">
    <vt:i4>2</vt:i4>
  </property>
  <property fmtid="{D5CDD505-2E9C-101B-9397-08002B2CF9AE}" pid="3" name="GraphicType">
    <vt:i4>1</vt:i4>
  </property>
  <property fmtid="{D5CDD505-2E9C-101B-9397-08002B2CF9AE}" pid="4" name="Compression">
    <vt:i4>100</vt:i4>
  </property>
  <property fmtid="{D5CDD505-2E9C-101B-9397-08002B2CF9AE}" pid="5" name="ScreenSize">
    <vt:i4>3</vt:i4>
  </property>
  <property fmtid="{D5CDD505-2E9C-101B-9397-08002B2CF9AE}" pid="6" name="ScreenUsage">
    <vt:i4>2</vt:i4>
  </property>
  <property fmtid="{D5CDD505-2E9C-101B-9397-08002B2CF9AE}" pid="7" name="MailAddress">
    <vt:lpwstr>Mark.Gerstein@Yale.edu</vt:lpwstr>
  </property>
  <property fmtid="{D5CDD505-2E9C-101B-9397-08002B2CF9AE}" pid="8" name="HomePage">
    <vt:lpwstr>http://bioinfo.csb.yale.edu</vt:lpwstr>
  </property>
  <property fmtid="{D5CDD505-2E9C-101B-9397-08002B2CF9AE}" pid="9" name="Other">
    <vt:lpwstr>All overheads are copyright 1997, Mark Gerstein, All Rights Reserved</vt:lpwstr>
  </property>
  <property fmtid="{D5CDD505-2E9C-101B-9397-08002B2CF9AE}" pid="10" name="DownloadOriginal">
    <vt:bool>false</vt:bool>
  </property>
  <property fmtid="{D5CDD505-2E9C-101B-9397-08002B2CF9AE}" pid="11" name="DownloadIEButton">
    <vt:bool>false</vt:bool>
  </property>
  <property fmtid="{D5CDD505-2E9C-101B-9397-08002B2CF9AE}" pid="12" name="UseBrowserColor">
    <vt:bool>false</vt:bool>
  </property>
  <property fmtid="{D5CDD505-2E9C-101B-9397-08002B2CF9AE}" pid="13" name="BackColor">
    <vt:i4>16777215</vt:i4>
  </property>
  <property fmtid="{D5CDD505-2E9C-101B-9397-08002B2CF9AE}" pid="14" name="TextColor">
    <vt:i4>2105376</vt:i4>
  </property>
  <property fmtid="{D5CDD505-2E9C-101B-9397-08002B2CF9AE}" pid="15" name="LinkColor">
    <vt:i4>16711782</vt:i4>
  </property>
  <property fmtid="{D5CDD505-2E9C-101B-9397-08002B2CF9AE}" pid="16" name="VisitedColor">
    <vt:i4>10040268</vt:i4>
  </property>
  <property fmtid="{D5CDD505-2E9C-101B-9397-08002B2CF9AE}" pid="17" name="TransparentButton">
    <vt:i4>0</vt:i4>
  </property>
  <property fmtid="{D5CDD505-2E9C-101B-9397-08002B2CF9AE}" pid="18" name="ButtonType">
    <vt:i4>4</vt:i4>
  </property>
  <property fmtid="{D5CDD505-2E9C-101B-9397-08002B2CF9AE}" pid="19" name="ShowNotes">
    <vt:bool>true</vt:bool>
  </property>
  <property fmtid="{D5CDD505-2E9C-101B-9397-08002B2CF9AE}" pid="20" name="NavBtnPos">
    <vt:i4>1</vt:i4>
  </property>
  <property fmtid="{D5CDD505-2E9C-101B-9397-08002B2CF9AE}" pid="21" name="OutputDir">
    <vt:lpwstr>C:\ppt</vt:lpwstr>
  </property>
  <property fmtid="{D5CDD505-2E9C-101B-9397-08002B2CF9AE}" pid="22" name="Google.Documents.Tracking">
    <vt:lpwstr>true</vt:lpwstr>
  </property>
  <property fmtid="{D5CDD505-2E9C-101B-9397-08002B2CF9AE}" pid="23" name="Google.Documents.DocumentId">
    <vt:lpwstr>1Ek-17Pv72hYtODFYBrTdtjepGAwqaAfgfBznzdfhS-A</vt:lpwstr>
  </property>
  <property fmtid="{D5CDD505-2E9C-101B-9397-08002B2CF9AE}" pid="24" name="Google.Documents.RevisionId">
    <vt:lpwstr>04373787564666993359</vt:lpwstr>
  </property>
  <property fmtid="{D5CDD505-2E9C-101B-9397-08002B2CF9AE}" pid="25" name="Google.Documents.PluginVersion">
    <vt:lpwstr>2.0.2662.553</vt:lpwstr>
  </property>
  <property fmtid="{D5CDD505-2E9C-101B-9397-08002B2CF9AE}" pid="26" name="Google.Documents.MergeIncapabilityFlags">
    <vt:i4>0</vt:i4>
  </property>
</Properties>
</file>