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7" r:id="rId3"/>
    <p:sldId id="258" r:id="rId4"/>
    <p:sldId id="261" r:id="rId5"/>
    <p:sldId id="259" r:id="rId6"/>
    <p:sldId id="260" r:id="rId7"/>
    <p:sldId id="268" r:id="rId8"/>
    <p:sldId id="264" r:id="rId9"/>
    <p:sldId id="269" r:id="rId10"/>
    <p:sldId id="270" r:id="rId11"/>
    <p:sldId id="271" r:id="rId12"/>
    <p:sldId id="272" r:id="rId13"/>
    <p:sldId id="273" r:id="rId14"/>
    <p:sldId id="280" r:id="rId15"/>
    <p:sldId id="274" r:id="rId16"/>
    <p:sldId id="275" r:id="rId17"/>
    <p:sldId id="276" r:id="rId18"/>
    <p:sldId id="277" r:id="rId19"/>
    <p:sldId id="278" r:id="rId20"/>
    <p:sldId id="279" r:id="rId21"/>
    <p:sldId id="281" r:id="rId22"/>
    <p:sldId id="282" r:id="rId23"/>
    <p:sldId id="283" r:id="rId24"/>
    <p:sldId id="284" r:id="rId25"/>
    <p:sldId id="285" r:id="rId26"/>
    <p:sldId id="286" r:id="rId27"/>
    <p:sldId id="287" r:id="rId28"/>
    <p:sldId id="28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7" d="100"/>
          <a:sy n="157" d="100"/>
        </p:scale>
        <p:origin x="-24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FBF185-CBDF-4D46-A62D-56C27EF80997}" type="datetimeFigureOut">
              <a:rPr lang="en-US" smtClean="0"/>
              <a:t>10/18/16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C5908A-A1E4-784C-AC3A-E3D698A1CF6D}" type="slidenum">
              <a:rPr lang="en-US" smtClean="0"/>
              <a:t>‹#›</a:t>
            </a:fld>
            <a:endParaRPr lang="en-US"/>
          </a:p>
        </p:txBody>
      </p:sp>
    </p:spTree>
    <p:extLst>
      <p:ext uri="{BB962C8B-B14F-4D97-AF65-F5344CB8AC3E}">
        <p14:creationId xmlns:p14="http://schemas.microsoft.com/office/powerpoint/2010/main" val="16859611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5EC861-89DB-214B-BAB1-A997680E1883}" type="datetimeFigureOut">
              <a:rPr lang="en-US" smtClean="0"/>
              <a:t>10/18/16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3DFA0-6D24-6E45-B3B3-37E4842C5B69}" type="slidenum">
              <a:rPr lang="en-US" smtClean="0"/>
              <a:t>‹#›</a:t>
            </a:fld>
            <a:endParaRPr lang="en-US"/>
          </a:p>
        </p:txBody>
      </p:sp>
    </p:spTree>
    <p:extLst>
      <p:ext uri="{BB962C8B-B14F-4D97-AF65-F5344CB8AC3E}">
        <p14:creationId xmlns:p14="http://schemas.microsoft.com/office/powerpoint/2010/main" val="12742164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639D7A-44E2-5D42-8DC0-574DA552F1F7}" type="datetime1">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254142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D6D40-E44E-D64F-8893-E2C4A04D3FB8}" type="datetime1">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200289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1F715A-CE6B-0945-9BA0-66E2A3B61E52}" type="datetime1">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386929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B7C0C4-8A11-8B43-80EB-534ABC09467E}" type="datetime1">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23013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AD1FFD-3C02-B24B-A934-6AEB678F3ECF}" type="datetime1">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234759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52B7CA-F4B5-6D4E-9421-40629585F91F}" type="datetime1">
              <a:rPr lang="en-US" smtClean="0"/>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255109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FEFFC5-F9E6-234C-9602-D90760799569}" type="datetime1">
              <a:rPr lang="en-US" smtClean="0"/>
              <a:t>10/18/16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84043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54E8DC-47A2-DB40-AA3F-2CEBDCB5B439}" type="datetime1">
              <a:rPr lang="en-US" smtClean="0"/>
              <a:t>10/18/16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5256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2445398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B0F2A-D306-8846-BD80-C1BFA20563B0}" type="datetime1">
              <a:rPr lang="en-US" smtClean="0"/>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356886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387ABB-893C-0E4A-BA4E-8E60066D39A3}" type="datetime1">
              <a:rPr lang="en-US" smtClean="0"/>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6517100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CE842-7AD1-F548-B175-6E1BC32A92EC}" type="datetime1">
              <a:rPr lang="en-US" smtClean="0"/>
              <a:t>10/18/16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B00B6-7B69-0E49-80A5-C86E5423A13B}" type="slidenum">
              <a:rPr lang="en-US" smtClean="0"/>
              <a:t>‹#›</a:t>
            </a:fld>
            <a:endParaRPr lang="en-US"/>
          </a:p>
        </p:txBody>
      </p:sp>
    </p:spTree>
    <p:extLst>
      <p:ext uri="{BB962C8B-B14F-4D97-AF65-F5344CB8AC3E}">
        <p14:creationId xmlns:p14="http://schemas.microsoft.com/office/powerpoint/2010/main" val="1539920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K562 </a:t>
            </a:r>
            <a:r>
              <a:rPr lang="en-US" dirty="0" err="1" smtClean="0"/>
              <a:t>vs</a:t>
            </a:r>
            <a:r>
              <a:rPr lang="en-US" dirty="0" smtClean="0"/>
              <a:t> GM12878</a:t>
            </a:r>
            <a:endParaRPr lang="en-US" dirty="0"/>
          </a:p>
        </p:txBody>
      </p:sp>
      <p:sp>
        <p:nvSpPr>
          <p:cNvPr id="3" name="Subtitle 2"/>
          <p:cNvSpPr>
            <a:spLocks noGrp="1"/>
          </p:cNvSpPr>
          <p:nvPr>
            <p:ph type="subTitle" idx="1"/>
          </p:nvPr>
        </p:nvSpPr>
        <p:spPr/>
        <p:txBody>
          <a:bodyPr/>
          <a:lstStyle/>
          <a:p>
            <a:r>
              <a:rPr lang="en-US" dirty="0" smtClean="0"/>
              <a:t>JZ</a:t>
            </a:r>
            <a:endParaRPr lang="en-US" dirty="0"/>
          </a:p>
        </p:txBody>
      </p:sp>
      <p:sp>
        <p:nvSpPr>
          <p:cNvPr id="4" name="Date Placeholder 3"/>
          <p:cNvSpPr>
            <a:spLocks noGrp="1"/>
          </p:cNvSpPr>
          <p:nvPr>
            <p:ph type="dt" sz="half" idx="10"/>
          </p:nvPr>
        </p:nvSpPr>
        <p:spPr/>
        <p:txBody>
          <a:bodyPr/>
          <a:lstStyle/>
          <a:p>
            <a:fld id="{DFBD317D-3FA8-3A43-BB98-3DB284980684}" type="datetime1">
              <a:rPr lang="en-US" smtClean="0"/>
              <a:t>10/18/16</a:t>
            </a:fld>
            <a:endParaRPr lang="en-US"/>
          </a:p>
        </p:txBody>
      </p:sp>
      <p:sp>
        <p:nvSpPr>
          <p:cNvPr id="5" name="Slide Number Placeholder 4"/>
          <p:cNvSpPr>
            <a:spLocks noGrp="1"/>
          </p:cNvSpPr>
          <p:nvPr>
            <p:ph type="sldNum" sz="quarter" idx="12"/>
          </p:nvPr>
        </p:nvSpPr>
        <p:spPr/>
        <p:txBody>
          <a:bodyPr/>
          <a:lstStyle/>
          <a:p>
            <a:fld id="{0DEB00B6-7B69-0E49-80A5-C86E5423A13B}" type="slidenum">
              <a:rPr lang="en-US" smtClean="0"/>
              <a:t>1</a:t>
            </a:fld>
            <a:endParaRPr lang="en-US"/>
          </a:p>
        </p:txBody>
      </p:sp>
    </p:spTree>
    <p:extLst>
      <p:ext uri="{BB962C8B-B14F-4D97-AF65-F5344CB8AC3E}">
        <p14:creationId xmlns:p14="http://schemas.microsoft.com/office/powerpoint/2010/main" val="36933872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6600"/>
            <a:ext cx="9144000" cy="5364480"/>
          </a:xfrm>
          <a:prstGeom prst="rect">
            <a:avLst/>
          </a:prstGeom>
        </p:spPr>
      </p:pic>
      <p:sp>
        <p:nvSpPr>
          <p:cNvPr id="3" name="Date Placeholder 2"/>
          <p:cNvSpPr>
            <a:spLocks noGrp="1"/>
          </p:cNvSpPr>
          <p:nvPr>
            <p:ph type="dt" sz="half" idx="10"/>
          </p:nvPr>
        </p:nvSpPr>
        <p:spPr/>
        <p:txBody>
          <a:bodyPr/>
          <a:lstStyle/>
          <a:p>
            <a:fld id="{61C1DDEB-725C-BE48-9074-D5044E773DDD}" type="datetime1">
              <a:rPr lang="en-US" smtClean="0"/>
              <a:t>10/18/16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10</a:t>
            </a:fld>
            <a:endParaRPr lang="en-US"/>
          </a:p>
        </p:txBody>
      </p:sp>
    </p:spTree>
    <p:extLst>
      <p:ext uri="{BB962C8B-B14F-4D97-AF65-F5344CB8AC3E}">
        <p14:creationId xmlns:p14="http://schemas.microsoft.com/office/powerpoint/2010/main" val="37119861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6600"/>
            <a:ext cx="9144000" cy="5364480"/>
          </a:xfrm>
          <a:prstGeom prst="rect">
            <a:avLst/>
          </a:prstGeom>
        </p:spPr>
      </p:pic>
      <p:sp>
        <p:nvSpPr>
          <p:cNvPr id="3" name="Date Placeholder 2"/>
          <p:cNvSpPr>
            <a:spLocks noGrp="1"/>
          </p:cNvSpPr>
          <p:nvPr>
            <p:ph type="dt" sz="half" idx="10"/>
          </p:nvPr>
        </p:nvSpPr>
        <p:spPr/>
        <p:txBody>
          <a:bodyPr/>
          <a:lstStyle/>
          <a:p>
            <a:fld id="{39A3A863-6622-8048-A4A5-817360B5285C}" type="datetime1">
              <a:rPr lang="en-US" smtClean="0"/>
              <a:t>10/18/16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11</a:t>
            </a:fld>
            <a:endParaRPr lang="en-US"/>
          </a:p>
        </p:txBody>
      </p:sp>
    </p:spTree>
    <p:extLst>
      <p:ext uri="{BB962C8B-B14F-4D97-AF65-F5344CB8AC3E}">
        <p14:creationId xmlns:p14="http://schemas.microsoft.com/office/powerpoint/2010/main" val="1035413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6600"/>
            <a:ext cx="9144000" cy="5364480"/>
          </a:xfrm>
          <a:prstGeom prst="rect">
            <a:avLst/>
          </a:prstGeom>
        </p:spPr>
      </p:pic>
      <p:sp>
        <p:nvSpPr>
          <p:cNvPr id="3" name="Date Placeholder 2"/>
          <p:cNvSpPr>
            <a:spLocks noGrp="1"/>
          </p:cNvSpPr>
          <p:nvPr>
            <p:ph type="dt" sz="half" idx="10"/>
          </p:nvPr>
        </p:nvSpPr>
        <p:spPr/>
        <p:txBody>
          <a:bodyPr/>
          <a:lstStyle/>
          <a:p>
            <a:fld id="{6D84AAE9-BD9B-704D-A63D-0F4EF95C756A}" type="datetime1">
              <a:rPr lang="en-US" smtClean="0"/>
              <a:t>10/18/16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12</a:t>
            </a:fld>
            <a:endParaRPr lang="en-US"/>
          </a:p>
        </p:txBody>
      </p:sp>
    </p:spTree>
    <p:extLst>
      <p:ext uri="{BB962C8B-B14F-4D97-AF65-F5344CB8AC3E}">
        <p14:creationId xmlns:p14="http://schemas.microsoft.com/office/powerpoint/2010/main" val="19292692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6600"/>
            <a:ext cx="9144000" cy="5364480"/>
          </a:xfrm>
          <a:prstGeom prst="rect">
            <a:avLst/>
          </a:prstGeom>
        </p:spPr>
      </p:pic>
      <p:sp>
        <p:nvSpPr>
          <p:cNvPr id="3" name="Date Placeholder 2"/>
          <p:cNvSpPr>
            <a:spLocks noGrp="1"/>
          </p:cNvSpPr>
          <p:nvPr>
            <p:ph type="dt" sz="half" idx="10"/>
          </p:nvPr>
        </p:nvSpPr>
        <p:spPr/>
        <p:txBody>
          <a:bodyPr/>
          <a:lstStyle/>
          <a:p>
            <a:fld id="{D4467A22-A478-B34C-90F2-423311607996}" type="datetime1">
              <a:rPr lang="en-US" smtClean="0"/>
              <a:t>10/18/16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13</a:t>
            </a:fld>
            <a:endParaRPr lang="en-US"/>
          </a:p>
        </p:txBody>
      </p:sp>
    </p:spTree>
    <p:extLst>
      <p:ext uri="{BB962C8B-B14F-4D97-AF65-F5344CB8AC3E}">
        <p14:creationId xmlns:p14="http://schemas.microsoft.com/office/powerpoint/2010/main" val="5054069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473196"/>
            <a:ext cx="9144000" cy="5054203"/>
            <a:chOff x="0" y="901700"/>
            <a:chExt cx="9144000" cy="5054203"/>
          </a:xfrm>
        </p:grpSpPr>
        <p:pic>
          <p:nvPicPr>
            <p:cNvPr id="3" name="Picture 2" descr="igv_K562.GM12878.ENCO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1700"/>
              <a:ext cx="9144000" cy="5054203"/>
            </a:xfrm>
            <a:prstGeom prst="rect">
              <a:avLst/>
            </a:prstGeom>
          </p:spPr>
        </p:pic>
        <p:grpSp>
          <p:nvGrpSpPr>
            <p:cNvPr id="9" name="Group 8"/>
            <p:cNvGrpSpPr/>
            <p:nvPr/>
          </p:nvGrpSpPr>
          <p:grpSpPr>
            <a:xfrm>
              <a:off x="534427" y="1329491"/>
              <a:ext cx="1135740" cy="1716120"/>
              <a:chOff x="534427" y="1329491"/>
              <a:chExt cx="1135740" cy="1716120"/>
            </a:xfrm>
          </p:grpSpPr>
          <p:sp>
            <p:nvSpPr>
              <p:cNvPr id="4" name="TextBox 3"/>
              <p:cNvSpPr txBox="1"/>
              <p:nvPr/>
            </p:nvSpPr>
            <p:spPr>
              <a:xfrm>
                <a:off x="534427" y="1329491"/>
                <a:ext cx="1135740" cy="307777"/>
              </a:xfrm>
              <a:prstGeom prst="rect">
                <a:avLst/>
              </a:prstGeom>
              <a:noFill/>
            </p:spPr>
            <p:txBody>
              <a:bodyPr wrap="square" rtlCol="0">
                <a:spAutoFit/>
              </a:bodyPr>
              <a:lstStyle/>
              <a:p>
                <a:r>
                  <a:rPr lang="en-US" altLang="zh-CN" sz="1400" b="1" dirty="0" err="1" smtClean="0">
                    <a:solidFill>
                      <a:schemeClr val="accent3">
                        <a:lumMod val="50000"/>
                      </a:schemeClr>
                    </a:solidFill>
                  </a:rPr>
                  <a:t>RepliTime</a:t>
                </a:r>
                <a:endParaRPr lang="en-US" sz="1400" b="1" dirty="0">
                  <a:solidFill>
                    <a:schemeClr val="accent3">
                      <a:lumMod val="50000"/>
                    </a:schemeClr>
                  </a:solidFill>
                </a:endParaRPr>
              </a:p>
            </p:txBody>
          </p:sp>
          <p:sp>
            <p:nvSpPr>
              <p:cNvPr id="5" name="TextBox 4"/>
              <p:cNvSpPr txBox="1"/>
              <p:nvPr/>
            </p:nvSpPr>
            <p:spPr>
              <a:xfrm>
                <a:off x="534427" y="1634091"/>
                <a:ext cx="1135740" cy="307777"/>
              </a:xfrm>
              <a:prstGeom prst="rect">
                <a:avLst/>
              </a:prstGeom>
              <a:noFill/>
            </p:spPr>
            <p:txBody>
              <a:bodyPr wrap="square" rtlCol="0">
                <a:spAutoFit/>
              </a:bodyPr>
              <a:lstStyle/>
              <a:p>
                <a:r>
                  <a:rPr lang="en-US" altLang="zh-CN" sz="1400" b="1" dirty="0" smtClean="0">
                    <a:solidFill>
                      <a:schemeClr val="accent3">
                        <a:lumMod val="50000"/>
                      </a:schemeClr>
                    </a:solidFill>
                  </a:rPr>
                  <a:t>H3k27ac</a:t>
                </a:r>
                <a:endParaRPr lang="en-US" sz="1400" b="1" dirty="0">
                  <a:solidFill>
                    <a:schemeClr val="accent3">
                      <a:lumMod val="50000"/>
                    </a:schemeClr>
                  </a:solidFill>
                </a:endParaRPr>
              </a:p>
            </p:txBody>
          </p:sp>
          <p:sp>
            <p:nvSpPr>
              <p:cNvPr id="6" name="TextBox 5"/>
              <p:cNvSpPr txBox="1"/>
              <p:nvPr/>
            </p:nvSpPr>
            <p:spPr>
              <a:xfrm>
                <a:off x="534427" y="1893632"/>
                <a:ext cx="1135740" cy="307777"/>
              </a:xfrm>
              <a:prstGeom prst="rect">
                <a:avLst/>
              </a:prstGeom>
              <a:noFill/>
            </p:spPr>
            <p:txBody>
              <a:bodyPr wrap="square" rtlCol="0">
                <a:spAutoFit/>
              </a:bodyPr>
              <a:lstStyle/>
              <a:p>
                <a:r>
                  <a:rPr lang="en-US" altLang="zh-CN" sz="1400" b="1" dirty="0" smtClean="0">
                    <a:solidFill>
                      <a:schemeClr val="accent3">
                        <a:lumMod val="50000"/>
                      </a:schemeClr>
                    </a:solidFill>
                  </a:rPr>
                  <a:t>H3k4me3</a:t>
                </a:r>
                <a:endParaRPr lang="en-US" sz="1400" b="1" dirty="0">
                  <a:solidFill>
                    <a:schemeClr val="accent3">
                      <a:lumMod val="50000"/>
                    </a:schemeClr>
                  </a:solidFill>
                </a:endParaRPr>
              </a:p>
            </p:txBody>
          </p:sp>
          <p:sp>
            <p:nvSpPr>
              <p:cNvPr id="7" name="TextBox 6"/>
              <p:cNvSpPr txBox="1"/>
              <p:nvPr/>
            </p:nvSpPr>
            <p:spPr>
              <a:xfrm>
                <a:off x="534427" y="2180376"/>
                <a:ext cx="1135740" cy="307777"/>
              </a:xfrm>
              <a:prstGeom prst="rect">
                <a:avLst/>
              </a:prstGeom>
              <a:noFill/>
            </p:spPr>
            <p:txBody>
              <a:bodyPr wrap="square" rtlCol="0">
                <a:spAutoFit/>
              </a:bodyPr>
              <a:lstStyle/>
              <a:p>
                <a:r>
                  <a:rPr lang="en-US" altLang="zh-CN" sz="1400" b="1" dirty="0" smtClean="0">
                    <a:solidFill>
                      <a:schemeClr val="accent3">
                        <a:lumMod val="50000"/>
                      </a:schemeClr>
                    </a:solidFill>
                  </a:rPr>
                  <a:t>DHS</a:t>
                </a:r>
                <a:endParaRPr lang="en-US" sz="1400" b="1" dirty="0">
                  <a:solidFill>
                    <a:schemeClr val="accent3">
                      <a:lumMod val="50000"/>
                    </a:schemeClr>
                  </a:solidFill>
                </a:endParaRPr>
              </a:p>
            </p:txBody>
          </p:sp>
          <p:sp>
            <p:nvSpPr>
              <p:cNvPr id="8" name="TextBox 7"/>
              <p:cNvSpPr txBox="1"/>
              <p:nvPr/>
            </p:nvSpPr>
            <p:spPr>
              <a:xfrm>
                <a:off x="534427" y="2737834"/>
                <a:ext cx="1135740" cy="307777"/>
              </a:xfrm>
              <a:prstGeom prst="rect">
                <a:avLst/>
              </a:prstGeom>
              <a:noFill/>
            </p:spPr>
            <p:txBody>
              <a:bodyPr wrap="square" rtlCol="0">
                <a:spAutoFit/>
              </a:bodyPr>
              <a:lstStyle/>
              <a:p>
                <a:r>
                  <a:rPr lang="en-US" altLang="zh-CN" sz="1400" b="1" dirty="0" err="1" smtClean="0">
                    <a:solidFill>
                      <a:schemeClr val="accent3">
                        <a:lumMod val="50000"/>
                      </a:schemeClr>
                    </a:solidFill>
                  </a:rPr>
                  <a:t>RNASeq</a:t>
                </a:r>
                <a:endParaRPr lang="en-US" sz="1400" b="1" dirty="0">
                  <a:solidFill>
                    <a:schemeClr val="accent3">
                      <a:lumMod val="50000"/>
                    </a:schemeClr>
                  </a:solidFill>
                </a:endParaRPr>
              </a:p>
            </p:txBody>
          </p:sp>
        </p:grpSp>
      </p:grpSp>
      <p:sp>
        <p:nvSpPr>
          <p:cNvPr id="11" name="Date Placeholder 10"/>
          <p:cNvSpPr>
            <a:spLocks noGrp="1"/>
          </p:cNvSpPr>
          <p:nvPr>
            <p:ph type="dt" sz="half" idx="10"/>
          </p:nvPr>
        </p:nvSpPr>
        <p:spPr/>
        <p:txBody>
          <a:bodyPr/>
          <a:lstStyle/>
          <a:p>
            <a:fld id="{68E79E85-A44F-2E4E-A706-3CF2B50222D4}" type="datetime1">
              <a:rPr lang="en-US" smtClean="0"/>
              <a:t>10/18/16</a:t>
            </a:fld>
            <a:endParaRPr lang="en-US"/>
          </a:p>
        </p:txBody>
      </p:sp>
      <p:sp>
        <p:nvSpPr>
          <p:cNvPr id="12" name="Slide Number Placeholder 11"/>
          <p:cNvSpPr>
            <a:spLocks noGrp="1"/>
          </p:cNvSpPr>
          <p:nvPr>
            <p:ph type="sldNum" sz="quarter" idx="12"/>
          </p:nvPr>
        </p:nvSpPr>
        <p:spPr/>
        <p:txBody>
          <a:bodyPr/>
          <a:lstStyle/>
          <a:p>
            <a:fld id="{0DEB00B6-7B69-0E49-80A5-C86E5423A13B}" type="slidenum">
              <a:rPr lang="en-US" smtClean="0"/>
              <a:t>14</a:t>
            </a:fld>
            <a:endParaRPr lang="en-US"/>
          </a:p>
        </p:txBody>
      </p:sp>
    </p:spTree>
    <p:extLst>
      <p:ext uri="{BB962C8B-B14F-4D97-AF65-F5344CB8AC3E}">
        <p14:creationId xmlns:p14="http://schemas.microsoft.com/office/powerpoint/2010/main" val="18923206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2800" y="0"/>
            <a:ext cx="7500938" cy="6858000"/>
          </a:xfrm>
          <a:prstGeom prst="rect">
            <a:avLst/>
          </a:prstGeom>
        </p:spPr>
      </p:pic>
      <p:sp>
        <p:nvSpPr>
          <p:cNvPr id="3" name="TextBox 2"/>
          <p:cNvSpPr txBox="1"/>
          <p:nvPr/>
        </p:nvSpPr>
        <p:spPr>
          <a:xfrm>
            <a:off x="1467660" y="2249951"/>
            <a:ext cx="2504985" cy="2862323"/>
          </a:xfrm>
          <a:prstGeom prst="rect">
            <a:avLst/>
          </a:prstGeom>
          <a:noFill/>
        </p:spPr>
        <p:txBody>
          <a:bodyPr wrap="square" rtlCol="0">
            <a:spAutoFit/>
          </a:bodyPr>
          <a:lstStyle/>
          <a:p>
            <a:r>
              <a:rPr lang="de-DE" dirty="0" smtClean="0"/>
              <a:t>ATF3    BCL3    BCLAF1  BHLHE40 CEBPB   CHD1    ELK1    EP300   ETS1    GABPA   JUND    MXI1    MYC     PML     POLR2A  RCOR1   RFX5    SIN3A   SP1     SRF  TBL1XR1 TBP     UBTF    USF1    USF2    ZBTB33  CEBPZ   NRF1    SUZ12   NFE2 </a:t>
            </a:r>
            <a:endParaRPr lang="en-US" dirty="0"/>
          </a:p>
        </p:txBody>
      </p:sp>
      <p:sp>
        <p:nvSpPr>
          <p:cNvPr id="5" name="TextBox 4"/>
          <p:cNvSpPr txBox="1"/>
          <p:nvPr/>
        </p:nvSpPr>
        <p:spPr>
          <a:xfrm>
            <a:off x="5001590" y="2684037"/>
            <a:ext cx="2245877" cy="1754327"/>
          </a:xfrm>
          <a:prstGeom prst="rect">
            <a:avLst/>
          </a:prstGeom>
          <a:noFill/>
        </p:spPr>
        <p:txBody>
          <a:bodyPr wrap="square" rtlCol="0">
            <a:spAutoFit/>
          </a:bodyPr>
          <a:lstStyle/>
          <a:p>
            <a:r>
              <a:rPr lang="de-DE" dirty="0" smtClean="0"/>
              <a:t>CHD2   CTCF   EGR1   ELF1   JUNB   MAX    MAZ    RAD21  SMC3   SPI1   YY1    ZNF143 ETV6   HDGF   MLLT1  TARDBP</a:t>
            </a:r>
            <a:endParaRPr lang="en-US" dirty="0"/>
          </a:p>
        </p:txBody>
      </p:sp>
      <p:sp>
        <p:nvSpPr>
          <p:cNvPr id="6" name="Date Placeholder 5"/>
          <p:cNvSpPr>
            <a:spLocks noGrp="1"/>
          </p:cNvSpPr>
          <p:nvPr>
            <p:ph type="dt" sz="half" idx="10"/>
          </p:nvPr>
        </p:nvSpPr>
        <p:spPr/>
        <p:txBody>
          <a:bodyPr/>
          <a:lstStyle/>
          <a:p>
            <a:fld id="{A6EAE4EA-4C17-084A-958B-AB02C0E3D08C}" type="datetime1">
              <a:rPr lang="en-US" smtClean="0"/>
              <a:t>10/18/16</a:t>
            </a:fld>
            <a:endParaRPr lang="en-US"/>
          </a:p>
        </p:txBody>
      </p:sp>
      <p:sp>
        <p:nvSpPr>
          <p:cNvPr id="7" name="Slide Number Placeholder 6"/>
          <p:cNvSpPr>
            <a:spLocks noGrp="1"/>
          </p:cNvSpPr>
          <p:nvPr>
            <p:ph type="sldNum" sz="quarter" idx="12"/>
          </p:nvPr>
        </p:nvSpPr>
        <p:spPr/>
        <p:txBody>
          <a:bodyPr/>
          <a:lstStyle/>
          <a:p>
            <a:fld id="{0DEB00B6-7B69-0E49-80A5-C86E5423A13B}" type="slidenum">
              <a:rPr lang="en-US" smtClean="0"/>
              <a:t>15</a:t>
            </a:fld>
            <a:endParaRPr lang="en-US"/>
          </a:p>
        </p:txBody>
      </p:sp>
    </p:spTree>
    <p:extLst>
      <p:ext uri="{BB962C8B-B14F-4D97-AF65-F5344CB8AC3E}">
        <p14:creationId xmlns:p14="http://schemas.microsoft.com/office/powerpoint/2010/main" val="34566567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0"/>
            <a:ext cx="6858000" cy="6858000"/>
          </a:xfrm>
          <a:prstGeom prst="rect">
            <a:avLst/>
          </a:prstGeom>
        </p:spPr>
      </p:pic>
      <p:sp>
        <p:nvSpPr>
          <p:cNvPr id="4" name="Date Placeholder 3"/>
          <p:cNvSpPr>
            <a:spLocks noGrp="1"/>
          </p:cNvSpPr>
          <p:nvPr>
            <p:ph type="dt" sz="half" idx="10"/>
          </p:nvPr>
        </p:nvSpPr>
        <p:spPr/>
        <p:txBody>
          <a:bodyPr/>
          <a:lstStyle/>
          <a:p>
            <a:fld id="{E4FA40B1-1799-DA4F-BC9E-596F8CA2D157}" type="datetime1">
              <a:rPr lang="en-US" smtClean="0"/>
              <a:t>10/18/16</a:t>
            </a:fld>
            <a:endParaRPr lang="en-US"/>
          </a:p>
        </p:txBody>
      </p:sp>
      <p:sp>
        <p:nvSpPr>
          <p:cNvPr id="5" name="Slide Number Placeholder 4"/>
          <p:cNvSpPr>
            <a:spLocks noGrp="1"/>
          </p:cNvSpPr>
          <p:nvPr>
            <p:ph type="sldNum" sz="quarter" idx="12"/>
          </p:nvPr>
        </p:nvSpPr>
        <p:spPr/>
        <p:txBody>
          <a:bodyPr/>
          <a:lstStyle/>
          <a:p>
            <a:fld id="{0DEB00B6-7B69-0E49-80A5-C86E5423A13B}" type="slidenum">
              <a:rPr lang="en-US" smtClean="0"/>
              <a:t>16</a:t>
            </a:fld>
            <a:endParaRPr lang="en-US"/>
          </a:p>
        </p:txBody>
      </p:sp>
    </p:spTree>
    <p:extLst>
      <p:ext uri="{BB962C8B-B14F-4D97-AF65-F5344CB8AC3E}">
        <p14:creationId xmlns:p14="http://schemas.microsoft.com/office/powerpoint/2010/main" val="24379698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
        <p:nvSpPr>
          <p:cNvPr id="3" name="Date Placeholder 2"/>
          <p:cNvSpPr>
            <a:spLocks noGrp="1"/>
          </p:cNvSpPr>
          <p:nvPr>
            <p:ph type="dt" sz="half" idx="10"/>
          </p:nvPr>
        </p:nvSpPr>
        <p:spPr/>
        <p:txBody>
          <a:bodyPr/>
          <a:lstStyle/>
          <a:p>
            <a:fld id="{2060DFA1-1D67-314E-B52D-C11E323314CD}" type="datetime1">
              <a:rPr lang="en-US" smtClean="0"/>
              <a:t>10/18/16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17</a:t>
            </a:fld>
            <a:endParaRPr lang="en-US"/>
          </a:p>
        </p:txBody>
      </p:sp>
    </p:spTree>
    <p:extLst>
      <p:ext uri="{BB962C8B-B14F-4D97-AF65-F5344CB8AC3E}">
        <p14:creationId xmlns:p14="http://schemas.microsoft.com/office/powerpoint/2010/main" val="24982436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
        <p:nvSpPr>
          <p:cNvPr id="3" name="Date Placeholder 2"/>
          <p:cNvSpPr>
            <a:spLocks noGrp="1"/>
          </p:cNvSpPr>
          <p:nvPr>
            <p:ph type="dt" sz="half" idx="10"/>
          </p:nvPr>
        </p:nvSpPr>
        <p:spPr/>
        <p:txBody>
          <a:bodyPr/>
          <a:lstStyle/>
          <a:p>
            <a:fld id="{4C13D5D1-3041-AD42-BB4B-531012A21DF4}" type="datetime1">
              <a:rPr lang="en-US" smtClean="0"/>
              <a:t>10/18/16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18</a:t>
            </a:fld>
            <a:endParaRPr lang="en-US"/>
          </a:p>
        </p:txBody>
      </p:sp>
    </p:spTree>
    <p:extLst>
      <p:ext uri="{BB962C8B-B14F-4D97-AF65-F5344CB8AC3E}">
        <p14:creationId xmlns:p14="http://schemas.microsoft.com/office/powerpoint/2010/main" val="31964840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
        <p:nvSpPr>
          <p:cNvPr id="3" name="Date Placeholder 2"/>
          <p:cNvSpPr>
            <a:spLocks noGrp="1"/>
          </p:cNvSpPr>
          <p:nvPr>
            <p:ph type="dt" sz="half" idx="10"/>
          </p:nvPr>
        </p:nvSpPr>
        <p:spPr/>
        <p:txBody>
          <a:bodyPr/>
          <a:lstStyle/>
          <a:p>
            <a:fld id="{3E0F2045-BF5F-2C49-BCEB-6DB475C5FEBE}" type="datetime1">
              <a:rPr lang="en-US" smtClean="0"/>
              <a:t>10/18/16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19</a:t>
            </a:fld>
            <a:endParaRPr lang="en-US"/>
          </a:p>
        </p:txBody>
      </p:sp>
    </p:spTree>
    <p:extLst>
      <p:ext uri="{BB962C8B-B14F-4D97-AF65-F5344CB8AC3E}">
        <p14:creationId xmlns:p14="http://schemas.microsoft.com/office/powerpoint/2010/main" val="18845365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0-13 at 10.20.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1" y="995768"/>
            <a:ext cx="9144000" cy="4627151"/>
          </a:xfrm>
          <a:prstGeom prst="rect">
            <a:avLst/>
          </a:prstGeom>
        </p:spPr>
      </p:pic>
      <p:sp>
        <p:nvSpPr>
          <p:cNvPr id="5" name="Date Placeholder 4"/>
          <p:cNvSpPr>
            <a:spLocks noGrp="1"/>
          </p:cNvSpPr>
          <p:nvPr>
            <p:ph type="dt" sz="half" idx="10"/>
          </p:nvPr>
        </p:nvSpPr>
        <p:spPr/>
        <p:txBody>
          <a:bodyPr/>
          <a:lstStyle/>
          <a:p>
            <a:fld id="{5DED5DB1-0A09-AA47-85DE-60DE0B021E51}" type="datetime1">
              <a:rPr lang="en-US" smtClean="0"/>
              <a:t>10/18/16</a:t>
            </a:fld>
            <a:endParaRPr lang="en-US"/>
          </a:p>
        </p:txBody>
      </p:sp>
      <p:sp>
        <p:nvSpPr>
          <p:cNvPr id="6" name="Slide Number Placeholder 5"/>
          <p:cNvSpPr>
            <a:spLocks noGrp="1"/>
          </p:cNvSpPr>
          <p:nvPr>
            <p:ph type="sldNum" sz="quarter" idx="12"/>
          </p:nvPr>
        </p:nvSpPr>
        <p:spPr/>
        <p:txBody>
          <a:bodyPr/>
          <a:lstStyle/>
          <a:p>
            <a:fld id="{0DEB00B6-7B69-0E49-80A5-C86E5423A13B}" type="slidenum">
              <a:rPr lang="en-US" smtClean="0"/>
              <a:t>2</a:t>
            </a:fld>
            <a:endParaRPr lang="en-US"/>
          </a:p>
        </p:txBody>
      </p:sp>
    </p:spTree>
    <p:extLst>
      <p:ext uri="{BB962C8B-B14F-4D97-AF65-F5344CB8AC3E}">
        <p14:creationId xmlns:p14="http://schemas.microsoft.com/office/powerpoint/2010/main" val="33620746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
        <p:nvSpPr>
          <p:cNvPr id="3" name="Rectangle 2"/>
          <p:cNvSpPr/>
          <p:nvPr/>
        </p:nvSpPr>
        <p:spPr>
          <a:xfrm>
            <a:off x="2235343" y="6071334"/>
            <a:ext cx="170362" cy="570954"/>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558105" y="6071334"/>
            <a:ext cx="170362" cy="570954"/>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964982" y="6071334"/>
            <a:ext cx="170362" cy="570954"/>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068791" y="6115317"/>
            <a:ext cx="170362" cy="570954"/>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598051" y="6105368"/>
            <a:ext cx="170362" cy="570954"/>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768413" y="6105368"/>
            <a:ext cx="170362" cy="647442"/>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8"/>
          <p:cNvSpPr>
            <a:spLocks noGrp="1"/>
          </p:cNvSpPr>
          <p:nvPr>
            <p:ph type="dt" sz="half" idx="10"/>
          </p:nvPr>
        </p:nvSpPr>
        <p:spPr/>
        <p:txBody>
          <a:bodyPr/>
          <a:lstStyle/>
          <a:p>
            <a:fld id="{CA1EC280-9E7A-1E47-95F0-60B0ABEA0985}" type="datetime1">
              <a:rPr lang="en-US" smtClean="0"/>
              <a:t>10/18/16</a:t>
            </a:fld>
            <a:endParaRPr lang="en-US"/>
          </a:p>
        </p:txBody>
      </p:sp>
      <p:sp>
        <p:nvSpPr>
          <p:cNvPr id="10" name="Slide Number Placeholder 9"/>
          <p:cNvSpPr>
            <a:spLocks noGrp="1"/>
          </p:cNvSpPr>
          <p:nvPr>
            <p:ph type="sldNum" sz="quarter" idx="12"/>
          </p:nvPr>
        </p:nvSpPr>
        <p:spPr/>
        <p:txBody>
          <a:bodyPr/>
          <a:lstStyle/>
          <a:p>
            <a:fld id="{0DEB00B6-7B69-0E49-80A5-C86E5423A13B}" type="slidenum">
              <a:rPr lang="en-US" smtClean="0"/>
              <a:t>20</a:t>
            </a:fld>
            <a:endParaRPr lang="en-US"/>
          </a:p>
        </p:txBody>
      </p:sp>
    </p:spTree>
    <p:extLst>
      <p:ext uri="{BB962C8B-B14F-4D97-AF65-F5344CB8AC3E}">
        <p14:creationId xmlns:p14="http://schemas.microsoft.com/office/powerpoint/2010/main" val="27122217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18 at 1.02.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41" y="2034638"/>
            <a:ext cx="7542501" cy="2572636"/>
          </a:xfrm>
          <a:prstGeom prst="rect">
            <a:avLst/>
          </a:prstGeom>
        </p:spPr>
      </p:pic>
      <p:sp>
        <p:nvSpPr>
          <p:cNvPr id="3" name="Date Placeholder 2"/>
          <p:cNvSpPr>
            <a:spLocks noGrp="1"/>
          </p:cNvSpPr>
          <p:nvPr>
            <p:ph type="dt" sz="half" idx="10"/>
          </p:nvPr>
        </p:nvSpPr>
        <p:spPr/>
        <p:txBody>
          <a:bodyPr/>
          <a:lstStyle/>
          <a:p>
            <a:fld id="{7C462E4F-4845-F44E-AD0E-3E1318C6A9CB}" type="datetime1">
              <a:rPr lang="en-US" smtClean="0"/>
              <a:t>10/18/16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21</a:t>
            </a:fld>
            <a:endParaRPr lang="en-US"/>
          </a:p>
        </p:txBody>
      </p:sp>
    </p:spTree>
    <p:extLst>
      <p:ext uri="{BB962C8B-B14F-4D97-AF65-F5344CB8AC3E}">
        <p14:creationId xmlns:p14="http://schemas.microsoft.com/office/powerpoint/2010/main" val="7570377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10/19/16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22</a:t>
            </a:fld>
            <a:endParaRPr lang="en-US"/>
          </a:p>
        </p:txBody>
      </p:sp>
      <p:pic>
        <p:nvPicPr>
          <p:cNvPr id="6" name="Picture 5"/>
          <p:cNvPicPr>
            <a:picLocks noChangeAspect="1"/>
          </p:cNvPicPr>
          <p:nvPr/>
        </p:nvPicPr>
        <p:blipFill>
          <a:blip r:embed="rId2"/>
          <a:stretch>
            <a:fillRect/>
          </a:stretch>
        </p:blipFill>
        <p:spPr>
          <a:xfrm>
            <a:off x="0" y="1201473"/>
            <a:ext cx="9144000" cy="4325229"/>
          </a:xfrm>
          <a:prstGeom prst="rect">
            <a:avLst/>
          </a:prstGeom>
        </p:spPr>
      </p:pic>
    </p:spTree>
    <p:extLst>
      <p:ext uri="{BB962C8B-B14F-4D97-AF65-F5344CB8AC3E}">
        <p14:creationId xmlns:p14="http://schemas.microsoft.com/office/powerpoint/2010/main" val="20905665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10/19/16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23</a:t>
            </a:fld>
            <a:endParaRPr lang="en-US"/>
          </a:p>
        </p:txBody>
      </p:sp>
      <p:pic>
        <p:nvPicPr>
          <p:cNvPr id="4" name="Picture 3"/>
          <p:cNvPicPr>
            <a:picLocks noChangeAspect="1"/>
          </p:cNvPicPr>
          <p:nvPr/>
        </p:nvPicPr>
        <p:blipFill>
          <a:blip r:embed="rId2"/>
          <a:stretch>
            <a:fillRect/>
          </a:stretch>
        </p:blipFill>
        <p:spPr>
          <a:xfrm>
            <a:off x="0" y="1257300"/>
            <a:ext cx="9144000" cy="4325229"/>
          </a:xfrm>
          <a:prstGeom prst="rect">
            <a:avLst/>
          </a:prstGeom>
        </p:spPr>
      </p:pic>
    </p:spTree>
    <p:extLst>
      <p:ext uri="{BB962C8B-B14F-4D97-AF65-F5344CB8AC3E}">
        <p14:creationId xmlns:p14="http://schemas.microsoft.com/office/powerpoint/2010/main" val="3555373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10/19/16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24</a:t>
            </a:fld>
            <a:endParaRPr lang="en-US"/>
          </a:p>
        </p:txBody>
      </p:sp>
      <p:pic>
        <p:nvPicPr>
          <p:cNvPr id="4" name="Picture 3"/>
          <p:cNvPicPr>
            <a:picLocks noChangeAspect="1"/>
          </p:cNvPicPr>
          <p:nvPr/>
        </p:nvPicPr>
        <p:blipFill>
          <a:blip r:embed="rId2"/>
          <a:stretch>
            <a:fillRect/>
          </a:stretch>
        </p:blipFill>
        <p:spPr>
          <a:xfrm>
            <a:off x="0" y="1257300"/>
            <a:ext cx="9144000" cy="4325229"/>
          </a:xfrm>
          <a:prstGeom prst="rect">
            <a:avLst/>
          </a:prstGeom>
        </p:spPr>
      </p:pic>
    </p:spTree>
    <p:extLst>
      <p:ext uri="{BB962C8B-B14F-4D97-AF65-F5344CB8AC3E}">
        <p14:creationId xmlns:p14="http://schemas.microsoft.com/office/powerpoint/2010/main" val="1917913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257300"/>
            <a:ext cx="9144000" cy="4325229"/>
          </a:xfrm>
          <a:prstGeom prst="rect">
            <a:avLst/>
          </a:prstGeom>
        </p:spPr>
      </p:pic>
      <p:sp>
        <p:nvSpPr>
          <p:cNvPr id="2" name="Date Placeholder 1"/>
          <p:cNvSpPr>
            <a:spLocks noGrp="1"/>
          </p:cNvSpPr>
          <p:nvPr>
            <p:ph type="dt" sz="half" idx="10"/>
          </p:nvPr>
        </p:nvSpPr>
        <p:spPr/>
        <p:txBody>
          <a:bodyPr/>
          <a:lstStyle/>
          <a:p>
            <a:fld id="{4408DFDB-18AE-ED4D-B993-A982F23C8D94}" type="datetime1">
              <a:rPr lang="en-US" smtClean="0"/>
              <a:t>10/19/16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25</a:t>
            </a:fld>
            <a:endParaRPr lang="en-US"/>
          </a:p>
        </p:txBody>
      </p:sp>
      <p:pic>
        <p:nvPicPr>
          <p:cNvPr id="5" name="Picture 4" descr="Screen Shot 2016-10-19 at 12.0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477" y="3981558"/>
            <a:ext cx="5857289" cy="2374792"/>
          </a:xfrm>
          <a:prstGeom prst="rect">
            <a:avLst/>
          </a:prstGeom>
        </p:spPr>
      </p:pic>
      <p:pic>
        <p:nvPicPr>
          <p:cNvPr id="6" name="Picture 5" descr="Screen Shot 2016-10-19 at 12.10.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681" y="235986"/>
            <a:ext cx="5592119" cy="1221893"/>
          </a:xfrm>
          <a:prstGeom prst="rect">
            <a:avLst/>
          </a:prstGeom>
        </p:spPr>
      </p:pic>
    </p:spTree>
    <p:extLst>
      <p:ext uri="{BB962C8B-B14F-4D97-AF65-F5344CB8AC3E}">
        <p14:creationId xmlns:p14="http://schemas.microsoft.com/office/powerpoint/2010/main" val="2881240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10/19/16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26</a:t>
            </a:fld>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34465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10/19/16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27</a:t>
            </a:fld>
            <a:endParaRPr lang="en-US"/>
          </a:p>
        </p:txBody>
      </p:sp>
      <p:pic>
        <p:nvPicPr>
          <p:cNvPr id="4" name="Picture 3"/>
          <p:cNvPicPr>
            <a:picLocks noChangeAspect="1"/>
          </p:cNvPicPr>
          <p:nvPr/>
        </p:nvPicPr>
        <p:blipFill>
          <a:blip r:embed="rId2"/>
          <a:stretch>
            <a:fillRect/>
          </a:stretch>
        </p:blipFill>
        <p:spPr>
          <a:xfrm>
            <a:off x="0" y="914400"/>
            <a:ext cx="9144000" cy="5029200"/>
          </a:xfrm>
          <a:prstGeom prst="rect">
            <a:avLst/>
          </a:prstGeom>
        </p:spPr>
      </p:pic>
      <p:sp>
        <p:nvSpPr>
          <p:cNvPr id="5" name="Rectangle 4"/>
          <p:cNvSpPr/>
          <p:nvPr/>
        </p:nvSpPr>
        <p:spPr>
          <a:xfrm>
            <a:off x="768488" y="4182349"/>
            <a:ext cx="1504620" cy="1761251"/>
          </a:xfrm>
          <a:prstGeom prst="rect">
            <a:avLst/>
          </a:prstGeom>
          <a:solidFill>
            <a:schemeClr val="accent1">
              <a:lumMod val="75000"/>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25508" y="4182349"/>
            <a:ext cx="357229" cy="1761251"/>
          </a:xfrm>
          <a:prstGeom prst="rect">
            <a:avLst/>
          </a:prstGeom>
          <a:solidFill>
            <a:schemeClr val="accent1">
              <a:lumMod val="75000"/>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574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10/19/16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28</a:t>
            </a:fld>
            <a:endParaRPr lang="en-US"/>
          </a:p>
        </p:txBody>
      </p:sp>
      <p:pic>
        <p:nvPicPr>
          <p:cNvPr id="5" name="Picture 4" descr="Screen Shot 2016-10-19 at 5.35.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6600"/>
            <a:ext cx="9144000" cy="2831792"/>
          </a:xfrm>
          <a:prstGeom prst="rect">
            <a:avLst/>
          </a:prstGeom>
        </p:spPr>
      </p:pic>
    </p:spTree>
    <p:extLst>
      <p:ext uri="{BB962C8B-B14F-4D97-AF65-F5344CB8AC3E}">
        <p14:creationId xmlns:p14="http://schemas.microsoft.com/office/powerpoint/2010/main" val="348683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80" y="446934"/>
            <a:ext cx="8032780" cy="2562240"/>
          </a:xfrm>
          <a:prstGeom prst="rect">
            <a:avLst/>
          </a:prstGeom>
          <a:noFill/>
        </p:spPr>
        <p:txBody>
          <a:bodyPr wrap="square" rtlCol="0">
            <a:spAutoFit/>
          </a:bodyPr>
          <a:lstStyle/>
          <a:p>
            <a:pPr marL="285750" indent="-285750">
              <a:lnSpc>
                <a:spcPct val="150000"/>
              </a:lnSpc>
              <a:buFont typeface="Arial"/>
              <a:buChar char="•"/>
            </a:pPr>
            <a:r>
              <a:rPr lang="en-US" dirty="0" smtClean="0"/>
              <a:t>Whether leukemia is acute or chronic depends on whether most of the abnormal cells are immature (and are more like stem cells) or mature (and are more like normal white blood cells).</a:t>
            </a:r>
          </a:p>
          <a:p>
            <a:pPr marL="285750" indent="-285750">
              <a:lnSpc>
                <a:spcPct val="150000"/>
              </a:lnSpc>
              <a:buFont typeface="Arial"/>
              <a:buChar char="•"/>
            </a:pPr>
            <a:r>
              <a:rPr lang="en-US" dirty="0" smtClean="0"/>
              <a:t>ONLY CMDI and AML data in either ICGC &amp;TCGA</a:t>
            </a:r>
          </a:p>
          <a:p>
            <a:pPr marL="285750" indent="-285750">
              <a:lnSpc>
                <a:spcPct val="150000"/>
              </a:lnSpc>
              <a:buFont typeface="Arial"/>
              <a:buChar char="•"/>
            </a:pPr>
            <a:r>
              <a:rPr lang="en-US" dirty="0" smtClean="0"/>
              <a:t>BCR-ABL1 fusion cause CML, but to get to the accurate stage, it needs some other mutations</a:t>
            </a:r>
            <a:endParaRPr lang="en-US" dirty="0"/>
          </a:p>
        </p:txBody>
      </p:sp>
      <p:pic>
        <p:nvPicPr>
          <p:cNvPr id="3" name="Picture 2" descr="Screen Shot 2016-10-18 at 2.42.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674" y="2640951"/>
            <a:ext cx="4175687" cy="3712365"/>
          </a:xfrm>
          <a:prstGeom prst="rect">
            <a:avLst/>
          </a:prstGeom>
        </p:spPr>
      </p:pic>
      <p:sp>
        <p:nvSpPr>
          <p:cNvPr id="4" name="Date Placeholder 3"/>
          <p:cNvSpPr>
            <a:spLocks noGrp="1"/>
          </p:cNvSpPr>
          <p:nvPr>
            <p:ph type="dt" sz="half" idx="10"/>
          </p:nvPr>
        </p:nvSpPr>
        <p:spPr/>
        <p:txBody>
          <a:bodyPr/>
          <a:lstStyle/>
          <a:p>
            <a:fld id="{26ED3BF7-83C9-1642-A341-10E4B20D3AD4}" type="datetime1">
              <a:rPr lang="en-US" smtClean="0"/>
              <a:t>10/18/16</a:t>
            </a:fld>
            <a:endParaRPr lang="en-US"/>
          </a:p>
        </p:txBody>
      </p:sp>
      <p:sp>
        <p:nvSpPr>
          <p:cNvPr id="5" name="Slide Number Placeholder 4"/>
          <p:cNvSpPr>
            <a:spLocks noGrp="1"/>
          </p:cNvSpPr>
          <p:nvPr>
            <p:ph type="sldNum" sz="quarter" idx="12"/>
          </p:nvPr>
        </p:nvSpPr>
        <p:spPr/>
        <p:txBody>
          <a:bodyPr/>
          <a:lstStyle/>
          <a:p>
            <a:fld id="{0DEB00B6-7B69-0E49-80A5-C86E5423A13B}" type="slidenum">
              <a:rPr lang="en-US" smtClean="0"/>
              <a:t>3</a:t>
            </a:fld>
            <a:endParaRPr lang="en-US"/>
          </a:p>
        </p:txBody>
      </p:sp>
    </p:spTree>
    <p:extLst>
      <p:ext uri="{BB962C8B-B14F-4D97-AF65-F5344CB8AC3E}">
        <p14:creationId xmlns:p14="http://schemas.microsoft.com/office/powerpoint/2010/main" val="30008895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36600"/>
            <a:ext cx="9144000" cy="5364480"/>
          </a:xfrm>
          <a:prstGeom prst="rect">
            <a:avLst/>
          </a:prstGeom>
        </p:spPr>
      </p:pic>
      <p:sp>
        <p:nvSpPr>
          <p:cNvPr id="4" name="Date Placeholder 3"/>
          <p:cNvSpPr>
            <a:spLocks noGrp="1"/>
          </p:cNvSpPr>
          <p:nvPr>
            <p:ph type="dt" sz="half" idx="10"/>
          </p:nvPr>
        </p:nvSpPr>
        <p:spPr/>
        <p:txBody>
          <a:bodyPr/>
          <a:lstStyle/>
          <a:p>
            <a:fld id="{B328640A-FF63-F34A-8981-FE8C2ACD32FE}" type="datetime1">
              <a:rPr lang="en-US" smtClean="0"/>
              <a:t>10/18/16</a:t>
            </a:fld>
            <a:endParaRPr lang="en-US"/>
          </a:p>
        </p:txBody>
      </p:sp>
      <p:sp>
        <p:nvSpPr>
          <p:cNvPr id="5" name="Slide Number Placeholder 4"/>
          <p:cNvSpPr>
            <a:spLocks noGrp="1"/>
          </p:cNvSpPr>
          <p:nvPr>
            <p:ph type="sldNum" sz="quarter" idx="12"/>
          </p:nvPr>
        </p:nvSpPr>
        <p:spPr/>
        <p:txBody>
          <a:bodyPr/>
          <a:lstStyle/>
          <a:p>
            <a:fld id="{0DEB00B6-7B69-0E49-80A5-C86E5423A13B}" type="slidenum">
              <a:rPr lang="en-US" smtClean="0"/>
              <a:t>4</a:t>
            </a:fld>
            <a:endParaRPr lang="en-US"/>
          </a:p>
        </p:txBody>
      </p:sp>
    </p:spTree>
    <p:extLst>
      <p:ext uri="{BB962C8B-B14F-4D97-AF65-F5344CB8AC3E}">
        <p14:creationId xmlns:p14="http://schemas.microsoft.com/office/powerpoint/2010/main" val="27543068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36600"/>
            <a:ext cx="9144000" cy="5364480"/>
          </a:xfrm>
          <a:prstGeom prst="rect">
            <a:avLst/>
          </a:prstGeom>
        </p:spPr>
      </p:pic>
      <p:sp>
        <p:nvSpPr>
          <p:cNvPr id="4" name="Date Placeholder 3"/>
          <p:cNvSpPr>
            <a:spLocks noGrp="1"/>
          </p:cNvSpPr>
          <p:nvPr>
            <p:ph type="dt" sz="half" idx="10"/>
          </p:nvPr>
        </p:nvSpPr>
        <p:spPr/>
        <p:txBody>
          <a:bodyPr/>
          <a:lstStyle/>
          <a:p>
            <a:fld id="{23BA9D82-F446-BC48-B174-5346547B96A7}" type="datetime1">
              <a:rPr lang="en-US" smtClean="0"/>
              <a:t>10/18/16</a:t>
            </a:fld>
            <a:endParaRPr lang="en-US"/>
          </a:p>
        </p:txBody>
      </p:sp>
      <p:sp>
        <p:nvSpPr>
          <p:cNvPr id="5" name="Slide Number Placeholder 4"/>
          <p:cNvSpPr>
            <a:spLocks noGrp="1"/>
          </p:cNvSpPr>
          <p:nvPr>
            <p:ph type="sldNum" sz="quarter" idx="12"/>
          </p:nvPr>
        </p:nvSpPr>
        <p:spPr/>
        <p:txBody>
          <a:bodyPr/>
          <a:lstStyle/>
          <a:p>
            <a:fld id="{0DEB00B6-7B69-0E49-80A5-C86E5423A13B}" type="slidenum">
              <a:rPr lang="en-US" smtClean="0"/>
              <a:t>5</a:t>
            </a:fld>
            <a:endParaRPr lang="en-US"/>
          </a:p>
        </p:txBody>
      </p:sp>
    </p:spTree>
    <p:extLst>
      <p:ext uri="{BB962C8B-B14F-4D97-AF65-F5344CB8AC3E}">
        <p14:creationId xmlns:p14="http://schemas.microsoft.com/office/powerpoint/2010/main" val="15313592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862F5022-E430-7344-AE60-EB58A0ADAC1E}" type="datetime1">
              <a:rPr lang="en-US" smtClean="0"/>
              <a:t>10/18/16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6</a:t>
            </a:fld>
            <a:endParaRPr lang="en-US"/>
          </a:p>
        </p:txBody>
      </p:sp>
    </p:spTree>
    <p:extLst>
      <p:ext uri="{BB962C8B-B14F-4D97-AF65-F5344CB8AC3E}">
        <p14:creationId xmlns:p14="http://schemas.microsoft.com/office/powerpoint/2010/main" val="27593319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6600"/>
            <a:ext cx="9144000" cy="5364480"/>
          </a:xfrm>
          <a:prstGeom prst="rect">
            <a:avLst/>
          </a:prstGeom>
        </p:spPr>
      </p:pic>
      <p:sp>
        <p:nvSpPr>
          <p:cNvPr id="3" name="Date Placeholder 2"/>
          <p:cNvSpPr>
            <a:spLocks noGrp="1"/>
          </p:cNvSpPr>
          <p:nvPr>
            <p:ph type="dt" sz="half" idx="10"/>
          </p:nvPr>
        </p:nvSpPr>
        <p:spPr/>
        <p:txBody>
          <a:bodyPr/>
          <a:lstStyle/>
          <a:p>
            <a:fld id="{A4C1FFF2-EFF6-FC43-85E3-DD9FBE3A1A3A}" type="datetime1">
              <a:rPr lang="en-US" smtClean="0"/>
              <a:t>10/18/16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7</a:t>
            </a:fld>
            <a:endParaRPr lang="en-US"/>
          </a:p>
        </p:txBody>
      </p:sp>
    </p:spTree>
    <p:extLst>
      <p:ext uri="{BB962C8B-B14F-4D97-AF65-F5344CB8AC3E}">
        <p14:creationId xmlns:p14="http://schemas.microsoft.com/office/powerpoint/2010/main" val="25024692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36600"/>
            <a:ext cx="9144000" cy="5364480"/>
          </a:xfrm>
          <a:prstGeom prst="rect">
            <a:avLst/>
          </a:prstGeom>
        </p:spPr>
      </p:pic>
      <p:sp>
        <p:nvSpPr>
          <p:cNvPr id="5" name="Date Placeholder 4"/>
          <p:cNvSpPr>
            <a:spLocks noGrp="1"/>
          </p:cNvSpPr>
          <p:nvPr>
            <p:ph type="dt" sz="half" idx="10"/>
          </p:nvPr>
        </p:nvSpPr>
        <p:spPr/>
        <p:txBody>
          <a:bodyPr/>
          <a:lstStyle/>
          <a:p>
            <a:fld id="{3C03261B-4B27-F54E-90AD-9E22E627C515}" type="datetime1">
              <a:rPr lang="en-US" smtClean="0"/>
              <a:t>10/18/16</a:t>
            </a:fld>
            <a:endParaRPr lang="en-US"/>
          </a:p>
        </p:txBody>
      </p:sp>
      <p:sp>
        <p:nvSpPr>
          <p:cNvPr id="6" name="Slide Number Placeholder 5"/>
          <p:cNvSpPr>
            <a:spLocks noGrp="1"/>
          </p:cNvSpPr>
          <p:nvPr>
            <p:ph type="sldNum" sz="quarter" idx="12"/>
          </p:nvPr>
        </p:nvSpPr>
        <p:spPr/>
        <p:txBody>
          <a:bodyPr/>
          <a:lstStyle/>
          <a:p>
            <a:fld id="{0DEB00B6-7B69-0E49-80A5-C86E5423A13B}" type="slidenum">
              <a:rPr lang="en-US" smtClean="0"/>
              <a:t>8</a:t>
            </a:fld>
            <a:endParaRPr lang="en-US"/>
          </a:p>
        </p:txBody>
      </p:sp>
    </p:spTree>
    <p:extLst>
      <p:ext uri="{BB962C8B-B14F-4D97-AF65-F5344CB8AC3E}">
        <p14:creationId xmlns:p14="http://schemas.microsoft.com/office/powerpoint/2010/main" val="33073029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6600"/>
            <a:ext cx="9144000" cy="5364480"/>
          </a:xfrm>
          <a:prstGeom prst="rect">
            <a:avLst/>
          </a:prstGeom>
        </p:spPr>
      </p:pic>
      <p:sp>
        <p:nvSpPr>
          <p:cNvPr id="3" name="Date Placeholder 2"/>
          <p:cNvSpPr>
            <a:spLocks noGrp="1"/>
          </p:cNvSpPr>
          <p:nvPr>
            <p:ph type="dt" sz="half" idx="10"/>
          </p:nvPr>
        </p:nvSpPr>
        <p:spPr/>
        <p:txBody>
          <a:bodyPr/>
          <a:lstStyle/>
          <a:p>
            <a:fld id="{2AC7A938-5F16-204D-9951-86D266DCCD82}" type="datetime1">
              <a:rPr lang="en-US" smtClean="0"/>
              <a:t>10/18/16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9</a:t>
            </a:fld>
            <a:endParaRPr lang="en-US"/>
          </a:p>
        </p:txBody>
      </p:sp>
    </p:spTree>
    <p:extLst>
      <p:ext uri="{BB962C8B-B14F-4D97-AF65-F5344CB8AC3E}">
        <p14:creationId xmlns:p14="http://schemas.microsoft.com/office/powerpoint/2010/main" val="38322742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9076</TotalTime>
  <Words>178</Words>
  <Application>Microsoft Macintosh PowerPoint</Application>
  <PresentationFormat>On-screen Show (4:3)</PresentationFormat>
  <Paragraphs>68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K562 vs GM12878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K562 vs GM12878</dc:title>
  <dc:creator>Jing Zhang</dc:creator>
  <cp:lastModifiedBy>Jing Zhang</cp:lastModifiedBy>
  <cp:revision>56</cp:revision>
  <dcterms:created xsi:type="dcterms:W3CDTF">2016-10-13T14:17:48Z</dcterms:created>
  <dcterms:modified xsi:type="dcterms:W3CDTF">2016-10-19T21:36:31Z</dcterms:modified>
</cp:coreProperties>
</file>