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0" r:id="rId3"/>
    <p:sldId id="257" r:id="rId4"/>
    <p:sldId id="264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-5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BADC0-7725-7C48-ADA4-EAB8FC74F4ED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17D2C-34FC-EA4A-BBB1-834CAD1CF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102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33E1A-603A-0747-A823-DF7ADD2468C7}" type="datetimeFigureOut">
              <a:rPr lang="en-US" smtClean="0"/>
              <a:t>10/19/16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AC7AD-3C8C-354C-A8C3-5F6CAF2F1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424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30493-81B3-9245-B25E-E8A33739704B}" type="datetime1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5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86F5-7F2F-774F-B308-726071F1E902}" type="datetime1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E913-0ACF-9E4C-BF6D-72787C242F5E}" type="datetime1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2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13E2-A45A-B740-822F-9F4568055FC4}" type="datetime1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9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224D-87E0-8042-8AD4-78A60E6A0637}" type="datetime1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8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A9EAB-F81A-AB4C-BFC4-020E3B75A665}" type="datetime1">
              <a:rPr lang="en-US" smtClean="0"/>
              <a:t>10/19/16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4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CA275-78A9-B64B-AD85-BEFB9F4293FB}" type="datetime1">
              <a:rPr lang="en-US" smtClean="0"/>
              <a:t>10/19/16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2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5B9BE-0EEA-B74B-A3D3-6D8B7CDD9452}" type="datetime1">
              <a:rPr lang="en-US" smtClean="0"/>
              <a:t>10/19/16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0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A898-6B0F-4B40-8CA9-1292B9CD370E}" type="datetime1">
              <a:rPr lang="en-US" smtClean="0"/>
              <a:t>10/19/16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9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5F7E-E0B4-9A44-A422-D2CDEBA35960}" type="datetime1">
              <a:rPr lang="en-US" smtClean="0"/>
              <a:t>10/19/16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6510B-5190-554C-8664-5BAD73B432D9}" type="datetime1">
              <a:rPr lang="en-US" smtClean="0"/>
              <a:t>10/19/16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7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89F11-7793-E042-97D3-9BD9E6F234D3}" type="datetime1">
              <a:rPr lang="en-US" smtClean="0"/>
              <a:t>10/19/16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0245A-93FB-C04C-AA06-03207E91C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0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5.png"/><Relationship Id="rId6" Type="http://schemas.openxmlformats.org/officeDocument/2006/relationships/image" Target="../media/image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Clonal Fitness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2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</a:t>
            </a:r>
            <a:r>
              <a:rPr lang="en-US" dirty="0" err="1" smtClean="0"/>
              <a:t>Subclones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28800"/>
            <a:ext cx="6096000" cy="320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0"/>
            <a:ext cx="529302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28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</a:t>
            </a:r>
            <a:r>
              <a:rPr lang="en-US" dirty="0" err="1" smtClean="0"/>
              <a:t>Subclones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776" y="1654290"/>
            <a:ext cx="6096000" cy="32004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9442901">
            <a:off x="1728576" y="5269036"/>
            <a:ext cx="1830230" cy="70965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1936" y="5826190"/>
            <a:ext cx="2930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Subclone</a:t>
            </a:r>
            <a:r>
              <a:rPr lang="en-US" dirty="0" smtClean="0"/>
              <a:t> With Higher Fitness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8971755">
            <a:off x="4056372" y="2496602"/>
            <a:ext cx="2232992" cy="63391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37154" y="1417638"/>
            <a:ext cx="29839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New Fitness Mutations (NFM)</a:t>
            </a:r>
          </a:p>
          <a:p>
            <a:pPr algn="r"/>
            <a:r>
              <a:rPr lang="en-US" dirty="0"/>
              <a:t> </a:t>
            </a:r>
            <a:r>
              <a:rPr lang="en-US" dirty="0" smtClean="0"/>
              <a:t>   with fitness </a:t>
            </a:r>
            <a:r>
              <a:rPr lang="en-US" b="1" i="1" dirty="0" smtClean="0"/>
              <a:t>K</a:t>
            </a:r>
            <a:r>
              <a:rPr lang="en-US" sz="1100" i="1" dirty="0" smtClean="0"/>
              <a:t>*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9" name="Parallelogram 8"/>
          <p:cNvSpPr/>
          <p:nvPr/>
        </p:nvSpPr>
        <p:spPr>
          <a:xfrm>
            <a:off x="2665890" y="2452835"/>
            <a:ext cx="1182686" cy="1880830"/>
          </a:xfrm>
          <a:prstGeom prst="parallelogram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/>
          <p:cNvSpPr/>
          <p:nvPr/>
        </p:nvSpPr>
        <p:spPr>
          <a:xfrm>
            <a:off x="3574345" y="2452835"/>
            <a:ext cx="1534468" cy="1880830"/>
          </a:xfrm>
          <a:prstGeom prst="parallelogram">
            <a:avLst>
              <a:gd name="adj" fmla="val 14260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3024187">
            <a:off x="1698107" y="2436045"/>
            <a:ext cx="2051248" cy="72355"/>
          </a:xfrm>
          <a:prstGeom prst="rightArrow">
            <a:avLst/>
          </a:prstGeom>
          <a:solidFill>
            <a:schemeClr val="accent3"/>
          </a:solidFill>
          <a:ln>
            <a:solidFill>
              <a:srgbClr val="948A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9953" y="1289538"/>
            <a:ext cx="4075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Early Hitchhiked Mutations with Fitness 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13" name="Rectangle 12"/>
          <p:cNvSpPr/>
          <p:nvPr/>
        </p:nvSpPr>
        <p:spPr>
          <a:xfrm>
            <a:off x="6037154" y="5588432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Mutations with fitness </a:t>
            </a:r>
            <a:r>
              <a:rPr lang="en-US" b="1" i="1" dirty="0" smtClean="0"/>
              <a:t>r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14709955">
            <a:off x="5419374" y="4703046"/>
            <a:ext cx="1830230" cy="70965"/>
          </a:xfrm>
          <a:prstGeom prst="rightArrow">
            <a:avLst/>
          </a:prstGeom>
          <a:solidFill>
            <a:srgbClr val="9BBB59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635305" y="1934806"/>
            <a:ext cx="213271" cy="562310"/>
          </a:xfrm>
          <a:prstGeom prst="downArrow">
            <a:avLst/>
          </a:prstGeom>
          <a:solidFill>
            <a:srgbClr val="00010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3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110787"/>
              </p:ext>
            </p:extLst>
          </p:nvPr>
        </p:nvGraphicFramePr>
        <p:xfrm>
          <a:off x="3657600" y="1689100"/>
          <a:ext cx="5486400" cy="347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3" imgW="5486400" imgH="3479800" progId="Word.Document.12">
                  <p:embed/>
                </p:oleObj>
              </mc:Choice>
              <mc:Fallback>
                <p:oleObj name="Document" r:id="rId3" imgW="5486400" imgH="3479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1689100"/>
                        <a:ext cx="5486400" cy="347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666"/>
            <a:ext cx="91440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T=t1+t2, t1 the moment of driver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98" y="783771"/>
            <a:ext cx="4688104" cy="607422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44556" y="3477965"/>
            <a:ext cx="3014864" cy="65286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44556" y="2457128"/>
            <a:ext cx="3014864" cy="4728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44556" y="4283224"/>
            <a:ext cx="3014864" cy="47289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3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826143"/>
              </p:ext>
            </p:extLst>
          </p:nvPr>
        </p:nvGraphicFramePr>
        <p:xfrm>
          <a:off x="3657600" y="2432050"/>
          <a:ext cx="54864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Document" r:id="rId3" imgW="5486400" imgH="1993900" progId="Word.Document.12">
                  <p:embed/>
                </p:oleObj>
              </mc:Choice>
              <mc:Fallback>
                <p:oleObj name="Document" r:id="rId3" imgW="5486400" imgH="1993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600" y="2432050"/>
                        <a:ext cx="5486400" cy="199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Green mutations with lower </a:t>
            </a:r>
            <a:r>
              <a:rPr lang="en-US" dirty="0" err="1" smtClean="0"/>
              <a:t>Freq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98" y="783771"/>
            <a:ext cx="4688104" cy="607422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79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Hitchhiked mutations with higher </a:t>
            </a:r>
            <a:r>
              <a:rPr lang="en-US" dirty="0" err="1" smtClean="0"/>
              <a:t>Freq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99" y="783772"/>
            <a:ext cx="3428217" cy="444183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565450"/>
              </p:ext>
            </p:extLst>
          </p:nvPr>
        </p:nvGraphicFramePr>
        <p:xfrm>
          <a:off x="3483105" y="1436800"/>
          <a:ext cx="548640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Document" r:id="rId4" imgW="5486400" imgH="4178300" progId="Word.Document.12">
                  <p:embed/>
                </p:oleObj>
              </mc:Choice>
              <mc:Fallback>
                <p:oleObj name="Document" r:id="rId4" imgW="5486400" imgH="417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83105" y="1436800"/>
                        <a:ext cx="5486400" cy="417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846643" y="5351640"/>
            <a:ext cx="4752061" cy="4556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5138348"/>
            <a:ext cx="2876029" cy="150991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187869" y="5702355"/>
            <a:ext cx="4847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05587" y="5702355"/>
            <a:ext cx="3710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19377" y="5702355"/>
            <a:ext cx="33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67734" y="5702355"/>
            <a:ext cx="33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13665" y="5702355"/>
            <a:ext cx="3323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83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666"/>
            <a:ext cx="8229600" cy="429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Finding Fitness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8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6469"/>
            <a:ext cx="9144000" cy="34040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5039" y="4834716"/>
            <a:ext cx="7887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do</a:t>
            </a:r>
          </a:p>
          <a:p>
            <a:r>
              <a:rPr lang="en-US" dirty="0" smtClean="0"/>
              <a:t>- Refine the model (</a:t>
            </a:r>
            <a:r>
              <a:rPr lang="en-US" dirty="0" err="1" smtClean="0"/>
              <a:t>eg</a:t>
            </a:r>
            <a:r>
              <a:rPr lang="en-US" dirty="0" smtClean="0"/>
              <a:t> add stats)</a:t>
            </a:r>
          </a:p>
          <a:p>
            <a:r>
              <a:rPr lang="en-US" dirty="0" smtClean="0"/>
              <a:t>- Run on Will’s simulation data</a:t>
            </a:r>
          </a:p>
          <a:p>
            <a:r>
              <a:rPr lang="en-US" dirty="0" smtClean="0"/>
              <a:t>- Run on Prostate Cancer VCFs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87</Words>
  <Application>Microsoft Macintosh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Document</vt:lpstr>
      <vt:lpstr>Clonal Fitness</vt:lpstr>
      <vt:lpstr>Calling Subclones</vt:lpstr>
      <vt:lpstr>PowerPoint Presentation</vt:lpstr>
      <vt:lpstr>Calling Subclones</vt:lpstr>
      <vt:lpstr>T=t1+t2, t1 the moment of driver mutation</vt:lpstr>
      <vt:lpstr>Green mutations with lower Freq</vt:lpstr>
      <vt:lpstr>Hitchhiked mutations with higher Freq</vt:lpstr>
      <vt:lpstr>Finding Fitness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Clonal Fitness</dc:title>
  <dc:creator>Leonidas Salichos</dc:creator>
  <cp:lastModifiedBy>Leonidas Salichos</cp:lastModifiedBy>
  <cp:revision>21</cp:revision>
  <dcterms:created xsi:type="dcterms:W3CDTF">2016-10-18T20:09:40Z</dcterms:created>
  <dcterms:modified xsi:type="dcterms:W3CDTF">2016-10-19T22:35:49Z</dcterms:modified>
</cp:coreProperties>
</file>