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  <p:sldId id="259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8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1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9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3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3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5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2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1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FAB9E-CECF-5A4A-B47E-77BD72306876}" type="datetimeFigureOut">
              <a:rPr lang="en-US" smtClean="0"/>
              <a:t>10/10/16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3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RAMPAGE for ENCODE-Cancer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Rutenberg-Schoenberg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4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to determine transcription starts sites</a:t>
            </a:r>
          </a:p>
          <a:p>
            <a:r>
              <a:rPr lang="en-US" dirty="0" smtClean="0"/>
              <a:t>Dual selection for 5’ ends:</a:t>
            </a:r>
          </a:p>
          <a:p>
            <a:pPr lvl="1"/>
            <a:r>
              <a:rPr lang="en-US" dirty="0" smtClean="0"/>
              <a:t>Biotin labeling of 5’ RNA cap (m7-guanosine)</a:t>
            </a:r>
          </a:p>
          <a:p>
            <a:pPr lvl="1"/>
            <a:r>
              <a:rPr lang="en-US" dirty="0" smtClean="0"/>
              <a:t>Addition of sequencing primer dependent on non-</a:t>
            </a:r>
            <a:r>
              <a:rPr lang="en-US" dirty="0" err="1" smtClean="0"/>
              <a:t>templated</a:t>
            </a:r>
            <a:r>
              <a:rPr lang="en-US" dirty="0" smtClean="0"/>
              <a:t> C’s added at the end of RT + “template switching”</a:t>
            </a:r>
          </a:p>
          <a:p>
            <a:r>
              <a:rPr lang="en-US" dirty="0" smtClean="0"/>
              <a:t>Paired-end sequencing to improve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20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395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458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39541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47607"/>
            <a:ext cx="9144000" cy="151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5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ENCODE RAMPAGE processed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tracks of inferred TSS (</a:t>
            </a:r>
            <a:r>
              <a:rPr lang="en-US" dirty="0" err="1" smtClean="0"/>
              <a:t>bigWig</a:t>
            </a:r>
            <a:r>
              <a:rPr lang="en-US" dirty="0" smtClean="0"/>
              <a:t>, 1nt resolution)</a:t>
            </a:r>
          </a:p>
          <a:p>
            <a:r>
              <a:rPr lang="en-US" dirty="0" smtClean="0"/>
              <a:t>IDR peaks (combined from 2 technical, 2 biological replicates)</a:t>
            </a:r>
          </a:p>
          <a:p>
            <a:pPr lvl="1"/>
            <a:r>
              <a:rPr lang="en-US" dirty="0" smtClean="0"/>
              <a:t>Not sure of peak calling method</a:t>
            </a:r>
          </a:p>
          <a:p>
            <a:r>
              <a:rPr lang="en-US" dirty="0" smtClean="0"/>
              <a:t>Quantifications on IDR annotation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23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459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5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 of RAMPAGE peaks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09749" y="2032000"/>
            <a:ext cx="3508375" cy="3508375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59124" y="2076450"/>
            <a:ext cx="3508375" cy="3508375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100000"/>
                  <a:shade val="100000"/>
                  <a:satMod val="130000"/>
                  <a:alpha val="45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alpha val="4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1000" y="1662668"/>
            <a:ext cx="6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K562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84874" y="1662668"/>
            <a:ext cx="1112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GM12878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19356" y="3244334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5751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06573" y="3250168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3139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58552" y="3254375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3964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3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with these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identification of active promoters?</a:t>
            </a:r>
          </a:p>
          <a:p>
            <a:pPr lvl="1"/>
            <a:r>
              <a:rPr lang="en-US" dirty="0" smtClean="0"/>
              <a:t>Test these annotations instead of annotated promoters for recurrence analysis?</a:t>
            </a:r>
          </a:p>
          <a:p>
            <a:r>
              <a:rPr lang="en-US" dirty="0" smtClean="0"/>
              <a:t>Prediction of differential TSSs?</a:t>
            </a:r>
          </a:p>
          <a:p>
            <a:pPr lvl="1"/>
            <a:r>
              <a:rPr lang="en-US" dirty="0" smtClean="0"/>
              <a:t>Probably somewhat difficult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9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RNA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Subcellular RNA fractions</a:t>
            </a:r>
          </a:p>
          <a:p>
            <a:pPr lvl="1"/>
            <a:r>
              <a:rPr lang="en-US" dirty="0" smtClean="0"/>
              <a:t>Nuclear</a:t>
            </a:r>
          </a:p>
          <a:p>
            <a:pPr lvl="1"/>
            <a:r>
              <a:rPr lang="en-US" dirty="0" smtClean="0"/>
              <a:t>Chromatin</a:t>
            </a:r>
          </a:p>
          <a:p>
            <a:pPr lvl="1"/>
            <a:r>
              <a:rPr lang="en-US" dirty="0" smtClean="0"/>
              <a:t>Nucleolus</a:t>
            </a:r>
          </a:p>
          <a:p>
            <a:pPr lvl="1"/>
            <a:r>
              <a:rPr lang="en-US" dirty="0" smtClean="0"/>
              <a:t>Probably not high quality, but can do some differential analysis</a:t>
            </a:r>
          </a:p>
          <a:p>
            <a:r>
              <a:rPr lang="en-US" dirty="0" smtClean="0"/>
              <a:t>CAGE</a:t>
            </a:r>
          </a:p>
          <a:p>
            <a:pPr lvl="1"/>
            <a:r>
              <a:rPr lang="en-US" dirty="0" smtClean="0"/>
              <a:t>Similar to rampage/for TSS identification</a:t>
            </a:r>
          </a:p>
          <a:p>
            <a:r>
              <a:rPr lang="en-US" dirty="0" smtClean="0"/>
              <a:t>RNA-PET</a:t>
            </a:r>
          </a:p>
          <a:p>
            <a:pPr lvl="1"/>
            <a:r>
              <a:rPr lang="en-US" dirty="0" smtClean="0"/>
              <a:t>Tries to identify 5’ and 3’ ends from RNA (probably not as good as CAGE or RAMPAGE for TSS identification)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0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199</Words>
  <Application>Microsoft Macintosh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RAMPAGE for ENCODE-Cancer</vt:lpstr>
      <vt:lpstr>RAMPAGE</vt:lpstr>
      <vt:lpstr>PowerPoint Presentation</vt:lpstr>
      <vt:lpstr>PowerPoint Presentation</vt:lpstr>
      <vt:lpstr>ENCODE RAMPAGE processed files</vt:lpstr>
      <vt:lpstr>ACTB</vt:lpstr>
      <vt:lpstr>Overlap of RAMPAGE peaks</vt:lpstr>
      <vt:lpstr>What to do with these data?</vt:lpstr>
      <vt:lpstr>Other RNA data types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RAMPAGE for ENCODE-Cancer</dc:title>
  <dc:creator>Michael Rutenberg Schoenberg</dc:creator>
  <cp:lastModifiedBy>Michael Rutenberg Schoenberg</cp:lastModifiedBy>
  <cp:revision>8</cp:revision>
  <dcterms:created xsi:type="dcterms:W3CDTF">2016-10-10T13:12:16Z</dcterms:created>
  <dcterms:modified xsi:type="dcterms:W3CDTF">2016-10-10T20:04:11Z</dcterms:modified>
</cp:coreProperties>
</file>