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3" autoAdjust="0"/>
    <p:restoredTop sz="98904" autoAdjust="0"/>
  </p:normalViewPr>
  <p:slideViewPr>
    <p:cSldViewPr snapToGrid="0" snapToObjects="1">
      <p:cViewPr varScale="1">
        <p:scale>
          <a:sx n="79" d="100"/>
          <a:sy n="79" d="100"/>
        </p:scale>
        <p:origin x="-1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AD6E4-16CC-1A43-97FD-E352D26E034E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F5491-F63E-CE4F-B7C0-9B83849C5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14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B910-2DF5-7A4E-9C5F-5DE36333EE15}" type="datetimeFigureOut">
              <a:rPr lang="en-US" smtClean="0"/>
              <a:t>10/6/16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3688F-6DFD-F047-A970-F941AEF49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35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5DDD1-FC9E-5C47-807B-47A9A5167005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4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C933-EF70-694D-AB5C-6E6468C7C942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2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D5E3E-D7ED-2C4B-AD04-B2F436ABCEFE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5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00BF-BBB4-2641-AFCD-A20836644385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B78C9-7066-504E-AD43-5EC1C5423916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8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7636-EA21-8F42-8B30-DE1F016F2655}" type="datetime1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38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7F0FC-5F66-4240-B0D6-81809330060F}" type="datetime1">
              <a:rPr lang="en-US" smtClean="0"/>
              <a:t>10/6/16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2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C3612-41CB-3A43-9C9C-6674D6170284}" type="datetime1">
              <a:rPr lang="en-US" smtClean="0"/>
              <a:t>10/6/16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1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6D68-10E6-6D42-B91D-7F049D313BDB}" type="datetime1">
              <a:rPr lang="en-US" smtClean="0"/>
              <a:t>10/6/16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126E-49EE-F442-80BC-F472DD06D880}" type="datetime1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0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50179-F4DE-854C-8BCA-AA2CBE2B4831}" type="datetime1">
              <a:rPr lang="en-US" smtClean="0"/>
              <a:t>10/6/16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8F965-0590-5B43-9863-CFA44789B0F7}" type="datetime1">
              <a:rPr lang="en-US" smtClean="0"/>
              <a:t>10/6/16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E42C-1265-BD46-A0AD-33B6A5501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_hists__rpkm_errors_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 b="8779"/>
          <a:stretch/>
        </p:blipFill>
        <p:spPr>
          <a:xfrm>
            <a:off x="914400" y="1494976"/>
            <a:ext cx="7315200" cy="4195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4200" y="3304281"/>
            <a:ext cx="23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4.4% of values &lt; -0.05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0150" y="3304281"/>
            <a:ext cx="23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4.6% of values &gt; 0.05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61438" y="3673613"/>
            <a:ext cx="209006" cy="1116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283045" y="3673613"/>
            <a:ext cx="297097" cy="1116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03227" y="988286"/>
            <a:ext cx="481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Distribution of all fractional errors*</a:t>
            </a:r>
            <a:endParaRPr lang="en-US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1701997" y="5664576"/>
            <a:ext cx="5958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Fractional_error = [RPKM</a:t>
            </a:r>
            <a:r>
              <a:rPr lang="en-US" sz="2000" i="1" baseline="-25000" dirty="0" smtClean="0"/>
              <a:t>calculated</a:t>
            </a:r>
            <a:r>
              <a:rPr lang="en-US" sz="2000" dirty="0" smtClean="0"/>
              <a:t>  -  RPKM</a:t>
            </a:r>
            <a:r>
              <a:rPr lang="en-US" sz="2000" i="1" baseline="-25000" dirty="0" smtClean="0"/>
              <a:t>true</a:t>
            </a:r>
            <a:r>
              <a:rPr lang="en-US" sz="2000" dirty="0" smtClean="0"/>
              <a:t>] / RPKM</a:t>
            </a:r>
            <a:r>
              <a:rPr lang="en-US" sz="2000" i="1" baseline="-25000" dirty="0" smtClean="0"/>
              <a:t>true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756011" y="6418733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*for single-exon genes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9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hists__rpkm_errors_non_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9" b="9072"/>
          <a:stretch/>
        </p:blipFill>
        <p:spPr>
          <a:xfrm>
            <a:off x="914400" y="1494976"/>
            <a:ext cx="7315200" cy="4179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200" y="2307631"/>
            <a:ext cx="23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15.3% of values &lt; -0.05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0150" y="2307631"/>
            <a:ext cx="237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15.9% of values &gt; 0.05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961438" y="2676963"/>
            <a:ext cx="209006" cy="1116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7283045" y="2676963"/>
            <a:ext cx="297097" cy="11167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03227" y="988286"/>
            <a:ext cx="4815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Distribution of all </a:t>
            </a:r>
            <a:r>
              <a:rPr lang="en-US" sz="2000" b="1" i="1" u="sng" dirty="0" smtClean="0"/>
              <a:t>non-zero</a:t>
            </a:r>
            <a:r>
              <a:rPr lang="en-US" sz="2000" dirty="0" smtClean="0"/>
              <a:t> </a:t>
            </a:r>
            <a:r>
              <a:rPr lang="en-US" sz="2000" b="1" dirty="0" smtClean="0"/>
              <a:t>fractional errors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1701997" y="5664576"/>
            <a:ext cx="5958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Fractional_error = [RPKM</a:t>
            </a:r>
            <a:r>
              <a:rPr lang="en-US" sz="2000" i="1" baseline="-25000" dirty="0" smtClean="0"/>
              <a:t>calculated</a:t>
            </a:r>
            <a:r>
              <a:rPr lang="en-US" sz="2000" dirty="0" smtClean="0"/>
              <a:t>  -  RPKM</a:t>
            </a:r>
            <a:r>
              <a:rPr lang="en-US" sz="2000" i="1" baseline="-25000" dirty="0" smtClean="0"/>
              <a:t>true</a:t>
            </a:r>
            <a:r>
              <a:rPr lang="en-US" sz="2000" dirty="0" smtClean="0"/>
              <a:t>] / RPKM</a:t>
            </a:r>
            <a:r>
              <a:rPr lang="en-US" sz="2000" i="1" baseline="-25000" dirty="0" smtClean="0"/>
              <a:t>true</a:t>
            </a:r>
            <a:endParaRPr lang="en-US" sz="2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hists__rpkm_errors_ori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3" b="8193"/>
          <a:stretch/>
        </p:blipFill>
        <p:spPr>
          <a:xfrm>
            <a:off x="914400" y="1462826"/>
            <a:ext cx="7315200" cy="42598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01997" y="5664576"/>
            <a:ext cx="59583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Fractional_error = [RPKM</a:t>
            </a:r>
            <a:r>
              <a:rPr lang="en-US" sz="2000" i="1" baseline="-25000" dirty="0" smtClean="0"/>
              <a:t>calculated</a:t>
            </a:r>
            <a:r>
              <a:rPr lang="en-US" sz="2000" dirty="0" smtClean="0"/>
              <a:t>  -  RPKM</a:t>
            </a:r>
            <a:r>
              <a:rPr lang="en-US" sz="2000" i="1" baseline="-25000" dirty="0" smtClean="0"/>
              <a:t>true</a:t>
            </a:r>
            <a:r>
              <a:rPr lang="en-US" sz="2000" dirty="0" smtClean="0"/>
              <a:t>] / RPKM</a:t>
            </a:r>
            <a:r>
              <a:rPr lang="en-US" sz="2000" i="1" baseline="-25000" dirty="0" smtClean="0"/>
              <a:t>true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03227" y="634343"/>
            <a:ext cx="4815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The substantial errors in calculated values are very large </a:t>
            </a:r>
            <a:r>
              <a:rPr lang="en-US" sz="2000" b="1" i="1" dirty="0" smtClean="0"/>
              <a:t>over</a:t>
            </a:r>
            <a:r>
              <a:rPr lang="en-US" sz="2000" b="1" dirty="0" smtClean="0"/>
              <a:t>-estimates</a:t>
            </a:r>
            <a:endParaRPr lang="en-US" sz="20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3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pkm__IN_HOUSE_CALC_full_1801__1900__matr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0" y="496840"/>
            <a:ext cx="5771770" cy="577177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64436" y="6263618"/>
            <a:ext cx="102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samples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775459" y="3072417"/>
            <a:ext cx="80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genes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1522119" y="-37752"/>
            <a:ext cx="5780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/>
              <a:t>Specific genes are the culprits (not samples)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1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624" y="814372"/>
            <a:ext cx="8295919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Potential causes of outlier error rates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single-exon genes (often associated w/pgenes)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duplications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low mappability scores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low mappability scores?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check using intersect bed w/encode in UCSC Genome Browser. Genome browser has a track for mappability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first download and check w/intersect bed?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exon lengths from same genome build? In any case </a:t>
            </a:r>
            <a:r>
              <a:rPr lang="en-US" dirty="0" err="1" smtClean="0"/>
              <a:t>GTEx</a:t>
            </a:r>
            <a:r>
              <a:rPr lang="en-US" dirty="0" smtClean="0"/>
              <a:t> is reporting in GENE read counts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With BAM file as input, </a:t>
            </a:r>
            <a:r>
              <a:rPr lang="en-US" dirty="0" err="1" smtClean="0"/>
              <a:t>GTEx</a:t>
            </a:r>
            <a:r>
              <a:rPr lang="en-US" dirty="0" smtClean="0"/>
              <a:t> uses RNA-</a:t>
            </a:r>
            <a:r>
              <a:rPr lang="en-US" dirty="0" err="1" smtClean="0"/>
              <a:t>SeQC</a:t>
            </a:r>
            <a:r>
              <a:rPr lang="en-US" dirty="0" smtClean="0"/>
              <a:t>: “Expression levels were produced at the gene and exon level in RPKM units using RNA-</a:t>
            </a:r>
            <a:r>
              <a:rPr lang="en-US" dirty="0" err="1" smtClean="0"/>
              <a:t>SeQC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>
                <a:sym typeface="Wingdings"/>
              </a:rPr>
              <a:t> Black box &amp; confounding factors (GC bias, mapability, uniqueness, </a:t>
            </a:r>
            <a:r>
              <a:rPr lang="en-US" dirty="0" err="1" smtClean="0">
                <a:sym typeface="Wingdings"/>
              </a:rPr>
              <a:t>etc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err="1" smtClean="0"/>
              <a:t>Misc</a:t>
            </a:r>
            <a:r>
              <a:rPr lang="en-US" b="1" dirty="0" smtClean="0"/>
              <a:t> Notes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Strange that </a:t>
            </a:r>
            <a:r>
              <a:rPr lang="en-US" i="1" dirty="0" smtClean="0"/>
              <a:t>processed</a:t>
            </a:r>
            <a:r>
              <a:rPr lang="en-US" dirty="0" smtClean="0"/>
              <a:t> read counts data are not available at the </a:t>
            </a:r>
            <a:r>
              <a:rPr lang="en-US" dirty="0" err="1" smtClean="0"/>
              <a:t>GTEx</a:t>
            </a:r>
            <a:r>
              <a:rPr lang="en-US" dirty="0" smtClean="0"/>
              <a:t> Portal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BAM files not available to re-</a:t>
            </a:r>
            <a:r>
              <a:rPr lang="en-US" smtClean="0"/>
              <a:t>compute </a:t>
            </a:r>
            <a:r>
              <a:rPr lang="en-US" smtClean="0"/>
              <a:t>RPKM </a:t>
            </a:r>
            <a:r>
              <a:rPr lang="en-US" dirty="0" smtClean="0"/>
              <a:t>from RNA-</a:t>
            </a:r>
            <a:r>
              <a:rPr lang="en-US" dirty="0" err="1" smtClean="0"/>
              <a:t>SeqC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GTEx</a:t>
            </a:r>
            <a:r>
              <a:rPr lang="en-US" dirty="0" smtClean="0"/>
              <a:t>: </a:t>
            </a:r>
            <a:r>
              <a:rPr lang="en-US" dirty="0" err="1" smtClean="0"/>
              <a:t>tophat</a:t>
            </a:r>
            <a:r>
              <a:rPr lang="en-US" dirty="0" smtClean="0"/>
              <a:t>/bowtie, though will be STAR 2.4.2a in v7 (</a:t>
            </a:r>
            <a:r>
              <a:rPr lang="en-US" dirty="0" err="1" smtClean="0"/>
              <a:t>CommonMind</a:t>
            </a:r>
            <a:r>
              <a:rPr lang="en-US" dirty="0" smtClean="0"/>
              <a:t>= STAR)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PsychENCODE</a:t>
            </a:r>
            <a:r>
              <a:rPr lang="en-US" dirty="0" smtClean="0"/>
              <a:t> currently processing all to be uniform?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E42C-1265-BD46-A0AD-33B6A5501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0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276</Words>
  <Application>Microsoft Macintosh PowerPoint</Application>
  <PresentationFormat>On-screen Show (4:3)</PresentationFormat>
  <Paragraphs>32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CLARKE</dc:creator>
  <cp:lastModifiedBy>DECLAN CLARKE</cp:lastModifiedBy>
  <cp:revision>27</cp:revision>
  <dcterms:created xsi:type="dcterms:W3CDTF">2016-10-06T18:20:17Z</dcterms:created>
  <dcterms:modified xsi:type="dcterms:W3CDTF">2016-10-07T00:33:50Z</dcterms:modified>
</cp:coreProperties>
</file>