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9" r:id="rId3"/>
    <p:sldId id="256" r:id="rId4"/>
    <p:sldId id="261" r:id="rId5"/>
    <p:sldId id="262" r:id="rId6"/>
    <p:sldId id="263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3504" y="-28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9246-204A-EA45-A4C7-8C72500BF757}" type="datetimeFigureOut">
              <a:rPr lang="en-US" smtClean="0"/>
              <a:t>10/6/16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4DE9C-2465-1148-9E1F-19F1F3F8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58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9246-204A-EA45-A4C7-8C72500BF757}" type="datetimeFigureOut">
              <a:rPr lang="en-US" smtClean="0"/>
              <a:t>10/6/16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4DE9C-2465-1148-9E1F-19F1F3F8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61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9246-204A-EA45-A4C7-8C72500BF757}" type="datetimeFigureOut">
              <a:rPr lang="en-US" smtClean="0"/>
              <a:t>10/6/16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4DE9C-2465-1148-9E1F-19F1F3F8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9246-204A-EA45-A4C7-8C72500BF757}" type="datetimeFigureOut">
              <a:rPr lang="en-US" smtClean="0"/>
              <a:t>10/6/16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4DE9C-2465-1148-9E1F-19F1F3F8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78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9246-204A-EA45-A4C7-8C72500BF757}" type="datetimeFigureOut">
              <a:rPr lang="en-US" smtClean="0"/>
              <a:t>10/6/16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4DE9C-2465-1148-9E1F-19F1F3F8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61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9246-204A-EA45-A4C7-8C72500BF757}" type="datetimeFigureOut">
              <a:rPr lang="en-US" smtClean="0"/>
              <a:t>10/6/16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4DE9C-2465-1148-9E1F-19F1F3F8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46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9246-204A-EA45-A4C7-8C72500BF757}" type="datetimeFigureOut">
              <a:rPr lang="en-US" smtClean="0"/>
              <a:t>10/6/16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4DE9C-2465-1148-9E1F-19F1F3F8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45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9246-204A-EA45-A4C7-8C72500BF757}" type="datetimeFigureOut">
              <a:rPr lang="en-US" smtClean="0"/>
              <a:t>10/6/16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4DE9C-2465-1148-9E1F-19F1F3F8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23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9246-204A-EA45-A4C7-8C72500BF757}" type="datetimeFigureOut">
              <a:rPr lang="en-US" smtClean="0"/>
              <a:t>10/6/16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4DE9C-2465-1148-9E1F-19F1F3F8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3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9246-204A-EA45-A4C7-8C72500BF757}" type="datetimeFigureOut">
              <a:rPr lang="en-US" smtClean="0"/>
              <a:t>10/6/16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4DE9C-2465-1148-9E1F-19F1F3F8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10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9246-204A-EA45-A4C7-8C72500BF757}" type="datetimeFigureOut">
              <a:rPr lang="en-US" smtClean="0"/>
              <a:t>10/6/16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4DE9C-2465-1148-9E1F-19F1F3F8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09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89246-204A-EA45-A4C7-8C72500BF757}" type="datetimeFigureOut">
              <a:rPr lang="en-US" smtClean="0"/>
              <a:t>10/6/16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4DE9C-2465-1148-9E1F-19F1F3F8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3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.cancer.type.1000000.spearman.cor.violin.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693" y="-53490"/>
            <a:ext cx="3203076" cy="3203076"/>
          </a:xfrm>
          <a:prstGeom prst="rect">
            <a:avLst/>
          </a:prstGeom>
        </p:spPr>
      </p:pic>
      <p:pic>
        <p:nvPicPr>
          <p:cNvPr id="3" name="Picture 2" descr="feature.cumulative.effect.100000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" y="3048683"/>
            <a:ext cx="4902830" cy="3390217"/>
          </a:xfrm>
          <a:prstGeom prst="rect">
            <a:avLst/>
          </a:prstGeom>
        </p:spPr>
      </p:pic>
      <p:pic>
        <p:nvPicPr>
          <p:cNvPr id="4" name="Picture 3" descr="co-change.1000000.Liver-HC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975"/>
            <a:ext cx="5486400" cy="2743200"/>
          </a:xfrm>
          <a:prstGeom prst="rect">
            <a:avLst/>
          </a:prstGeom>
        </p:spPr>
      </p:pic>
      <p:grpSp>
        <p:nvGrpSpPr>
          <p:cNvPr id="76" name="Group 75"/>
          <p:cNvGrpSpPr/>
          <p:nvPr/>
        </p:nvGrpSpPr>
        <p:grpSpPr>
          <a:xfrm>
            <a:off x="5321938" y="3133514"/>
            <a:ext cx="3570135" cy="3291840"/>
            <a:chOff x="5033433" y="2620433"/>
            <a:chExt cx="3966817" cy="3657600"/>
          </a:xfrm>
        </p:grpSpPr>
        <p:pic>
          <p:nvPicPr>
            <p:cNvPr id="7" name="Picture 6" descr="BRCA.gene.region.pvalues.tif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433" y="2620433"/>
              <a:ext cx="3657600" cy="36576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158203" y="2893475"/>
              <a:ext cx="84204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</a:rPr>
                <a:t>HIST1H2AH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158203" y="3035873"/>
              <a:ext cx="6335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PIK3CA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58203" y="3193660"/>
              <a:ext cx="8130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HIST1H3D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69041" y="2988621"/>
              <a:ext cx="4951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rgbClr val="7F7F7F"/>
                  </a:solidFill>
                </a:rPr>
                <a:t>TP53</a:t>
              </a:r>
              <a:endParaRPr lang="en-US" sz="1200" dirty="0">
                <a:solidFill>
                  <a:srgbClr val="7F7F7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47035" y="3546813"/>
              <a:ext cx="81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7F7F7F"/>
                  </a:solidFill>
                </a:rPr>
                <a:t>HIST1H3G</a:t>
              </a:r>
              <a:endParaRPr lang="en-US" sz="1200" dirty="0">
                <a:solidFill>
                  <a:srgbClr val="7F7F7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15271" y="3745825"/>
              <a:ext cx="5048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7F7F7F"/>
                  </a:solidFill>
                </a:rPr>
                <a:t>CBFB</a:t>
              </a:r>
              <a:endParaRPr lang="en-US" sz="1200" dirty="0">
                <a:solidFill>
                  <a:srgbClr val="7F7F7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06922" y="3960519"/>
              <a:ext cx="7540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7F7F7F"/>
                  </a:solidFill>
                </a:rPr>
                <a:t>TBC1D31</a:t>
              </a:r>
              <a:endParaRPr lang="en-US" sz="1200" dirty="0">
                <a:solidFill>
                  <a:srgbClr val="7F7F7F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31311" y="4214562"/>
              <a:ext cx="53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7F7F7F"/>
                  </a:solidFill>
                </a:rPr>
                <a:t>PURA</a:t>
              </a:r>
              <a:endParaRPr lang="en-US" sz="1200" dirty="0">
                <a:solidFill>
                  <a:srgbClr val="7F7F7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26409" y="4369993"/>
              <a:ext cx="5066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7F7F7F"/>
                  </a:solidFill>
                </a:rPr>
                <a:t>AKT1</a:t>
              </a:r>
              <a:endParaRPr lang="en-US" sz="1200" dirty="0">
                <a:solidFill>
                  <a:srgbClr val="7F7F7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95934" y="4513942"/>
              <a:ext cx="56735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7F7F7F"/>
                  </a:solidFill>
                </a:rPr>
                <a:t>H2AFJ</a:t>
              </a:r>
              <a:endParaRPr lang="en-US" sz="1200" dirty="0">
                <a:solidFill>
                  <a:srgbClr val="7F7F7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74408" y="4652442"/>
              <a:ext cx="6751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7F7F7F"/>
                  </a:solidFill>
                </a:rPr>
                <a:t>PLXNA3</a:t>
              </a:r>
              <a:endParaRPr lang="en-US" sz="1200" dirty="0">
                <a:solidFill>
                  <a:srgbClr val="7F7F7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61142" y="4861707"/>
              <a:ext cx="90248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7F7F7F"/>
                  </a:solidFill>
                </a:rPr>
                <a:t>HIST1H2BO</a:t>
              </a:r>
              <a:endParaRPr lang="en-US" sz="1200" dirty="0">
                <a:solidFill>
                  <a:srgbClr val="7F7F7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29235" y="4513942"/>
              <a:ext cx="51363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7F7F7F"/>
                  </a:solidFill>
                </a:rPr>
                <a:t>PTEN</a:t>
              </a:r>
              <a:endParaRPr lang="en-US" sz="1200" dirty="0">
                <a:solidFill>
                  <a:srgbClr val="7F7F7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07594" y="4734068"/>
              <a:ext cx="53527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7F7F7F"/>
                  </a:solidFill>
                </a:rPr>
                <a:t>CDH9</a:t>
              </a:r>
              <a:endParaRPr lang="en-US" sz="1200" dirty="0">
                <a:solidFill>
                  <a:srgbClr val="7F7F7F"/>
                </a:solidFill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8310033" y="2863844"/>
              <a:ext cx="232834" cy="142398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  <a:prstDash val="dash"/>
              <a:headEnd type="none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8153437" y="2893475"/>
              <a:ext cx="156596" cy="300185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  <a:prstDash val="dash"/>
              <a:headEnd type="none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077199" y="2931701"/>
              <a:ext cx="203201" cy="425332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  <a:prstDash val="dash"/>
              <a:headEnd type="none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751233" y="3144678"/>
              <a:ext cx="275167" cy="433056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  <a:prstDash val="dash"/>
              <a:headEnd type="none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7543460" y="3720427"/>
              <a:ext cx="364407" cy="487506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  <a:prstDash val="dash"/>
              <a:headEnd type="none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7249518" y="3898900"/>
              <a:ext cx="658349" cy="496491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  <a:prstDash val="dash"/>
              <a:headEnd type="none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283964" y="4134135"/>
              <a:ext cx="580225" cy="415499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  <a:prstDash val="dash"/>
              <a:headEnd type="none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7283964" y="4369993"/>
              <a:ext cx="580225" cy="329007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  <a:prstDash val="dash"/>
              <a:headEnd type="none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16" idx="0"/>
            </p:cNvCxnSpPr>
            <p:nvPr/>
          </p:nvCxnSpPr>
          <p:spPr>
            <a:xfrm>
              <a:off x="7179613" y="4513942"/>
              <a:ext cx="622420" cy="218925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  <a:prstDash val="dash"/>
              <a:headEnd type="none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7179613" y="4652442"/>
              <a:ext cx="571620" cy="138499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  <a:prstDash val="dash"/>
              <a:headEnd type="none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942667" y="4790941"/>
              <a:ext cx="808566" cy="102792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  <a:prstDash val="dash"/>
              <a:headEnd type="none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6807200" y="4929441"/>
              <a:ext cx="910167" cy="57426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  <a:prstDash val="dash"/>
              <a:headEnd type="none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7734301" y="4652442"/>
              <a:ext cx="546099" cy="334425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  <a:prstDash val="dash"/>
              <a:headEnd type="none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7675820" y="4893733"/>
              <a:ext cx="604580" cy="93134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  <a:prstDash val="dash"/>
              <a:headEnd type="none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/>
          <p:cNvSpPr txBox="1"/>
          <p:nvPr/>
        </p:nvSpPr>
        <p:spPr>
          <a:xfrm>
            <a:off x="19557" y="8751"/>
            <a:ext cx="458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(A)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4940046" y="8751"/>
            <a:ext cx="458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(B)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19557" y="2827106"/>
            <a:ext cx="458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(C)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4935820" y="2827106"/>
            <a:ext cx="46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718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rge.performance.error.boxplot.1000000_V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8" y="327398"/>
            <a:ext cx="5486400" cy="3657600"/>
          </a:xfrm>
          <a:prstGeom prst="rect">
            <a:avLst/>
          </a:prstGeom>
        </p:spPr>
      </p:pic>
      <p:pic>
        <p:nvPicPr>
          <p:cNvPr id="3" name="Picture 2" descr="merge.performance.error.boxplot.100000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844065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1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86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ngle.nt.resolution.analysis.10.factors.exampl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36"/>
            <a:ext cx="9144000" cy="456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02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ngle.nt.resolution.analysis.99.factors.plus.exampl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036"/>
            <a:ext cx="9144000" cy="456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82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ngle.nt.resolution.analysis.1.factor.exampl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6736"/>
            <a:ext cx="9144000" cy="456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bg1">
              <a:lumMod val="50000"/>
            </a:schemeClr>
          </a:solidFill>
          <a:prstDash val="dash"/>
          <a:headEnd type="none"/>
          <a:tailEnd type="none" w="sm" len="sm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26</Words>
  <Application>Microsoft Macintosh PowerPoint</Application>
  <PresentationFormat>On-screen Show (4:3)</PresentationFormat>
  <Paragraphs>18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Jing Zhang</dc:creator>
  <cp:lastModifiedBy>Jing Zhang</cp:lastModifiedBy>
  <cp:revision>30</cp:revision>
  <dcterms:created xsi:type="dcterms:W3CDTF">2016-10-06T14:34:18Z</dcterms:created>
  <dcterms:modified xsi:type="dcterms:W3CDTF">2016-10-06T22:54:08Z</dcterms:modified>
</cp:coreProperties>
</file>