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85"/>
    <p:restoredTop sz="50050"/>
  </p:normalViewPr>
  <p:slideViewPr>
    <p:cSldViewPr snapToGrid="0" snapToObjects="1">
      <p:cViewPr varScale="1">
        <p:scale>
          <a:sx n="87" d="100"/>
          <a:sy n="87" d="100"/>
        </p:scale>
        <p:origin x="-177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4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DCEDA-DFE4-D04F-B355-CD9294A80A7C}" type="datetimeFigureOut">
              <a:rPr lang="en-US" smtClean="0"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1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12900"/>
            <a:ext cx="62611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90500"/>
            <a:ext cx="6413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2" y="1090863"/>
            <a:ext cx="10663524" cy="45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336688"/>
            <a:ext cx="9545051" cy="61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4" y="955372"/>
            <a:ext cx="10021611" cy="50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1" y="266009"/>
            <a:ext cx="6834219" cy="56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47" y="159497"/>
            <a:ext cx="6031831" cy="62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Custom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sushant</cp:lastModifiedBy>
  <cp:revision>2</cp:revision>
  <dcterms:created xsi:type="dcterms:W3CDTF">2016-07-21T23:29:25Z</dcterms:created>
  <dcterms:modified xsi:type="dcterms:W3CDTF">2016-09-17T19:33:52Z</dcterms:modified>
</cp:coreProperties>
</file>