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EDCF-8110-405F-AAE1-D31A721079D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2E952-032F-4EA3-8030-31163608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2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EDCF-8110-405F-AAE1-D31A721079D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2E952-032F-4EA3-8030-31163608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EDCF-8110-405F-AAE1-D31A721079D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2E952-032F-4EA3-8030-31163608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86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EDCF-8110-405F-AAE1-D31A721079D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2E952-032F-4EA3-8030-31163608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41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EDCF-8110-405F-AAE1-D31A721079D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2E952-032F-4EA3-8030-31163608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8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EDCF-8110-405F-AAE1-D31A721079D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2E952-032F-4EA3-8030-31163608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9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EDCF-8110-405F-AAE1-D31A721079D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2E952-032F-4EA3-8030-31163608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6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EDCF-8110-405F-AAE1-D31A721079D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2E952-032F-4EA3-8030-31163608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34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EDCF-8110-405F-AAE1-D31A721079D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2E952-032F-4EA3-8030-31163608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EDCF-8110-405F-AAE1-D31A721079D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2E952-032F-4EA3-8030-31163608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EDCF-8110-405F-AAE1-D31A721079D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2E952-032F-4EA3-8030-31163608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6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AEDCF-8110-405F-AAE1-D31A721079D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2E952-032F-4EA3-8030-31163608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9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5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fit </a:t>
            </a:r>
            <a:r>
              <a:rPr lang="en-US" dirty="0" err="1" smtClean="0"/>
              <a:t>subclones</a:t>
            </a:r>
            <a:r>
              <a:rPr lang="en-US" dirty="0" smtClean="0"/>
              <a:t> fall from their maximum prevalence more slowly (except these wispy cases – few cells?)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85" y="1982450"/>
            <a:ext cx="4572000" cy="457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31174" y="2578308"/>
            <a:ext cx="5522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should mean that more fit </a:t>
            </a:r>
            <a:r>
              <a:rPr lang="en-US" dirty="0" err="1" smtClean="0"/>
              <a:t>subclones</a:t>
            </a:r>
            <a:r>
              <a:rPr lang="en-US" dirty="0" smtClean="0"/>
              <a:t> will have a sharper VAF peak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31174" y="3792511"/>
            <a:ext cx="55226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 slide I would like to actually see the VAF distributions – with and without noise</a:t>
            </a:r>
          </a:p>
          <a:p>
            <a:endParaRPr lang="en-US" dirty="0"/>
          </a:p>
          <a:p>
            <a:r>
              <a:rPr lang="en-US" dirty="0" smtClean="0"/>
              <a:t>It may be that most of the width of the VAF distribution has to do with the number of mutations two </a:t>
            </a:r>
            <a:r>
              <a:rPr lang="en-US" dirty="0" err="1" smtClean="0"/>
              <a:t>subclones</a:t>
            </a:r>
            <a:r>
              <a:rPr lang="en-US" dirty="0" smtClean="0"/>
              <a:t> already had</a:t>
            </a:r>
          </a:p>
          <a:p>
            <a:endParaRPr lang="en-US" dirty="0"/>
          </a:p>
          <a:p>
            <a:r>
              <a:rPr lang="en-US" dirty="0" smtClean="0"/>
              <a:t>If you had more mutations to begin with, then you;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3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254" y="2146808"/>
            <a:ext cx="4609524" cy="27142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95869" y="2443397"/>
            <a:ext cx="39574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mutations that get counted as “</a:t>
            </a:r>
            <a:r>
              <a:rPr lang="en-US" dirty="0" err="1" smtClean="0"/>
              <a:t>subclone</a:t>
            </a:r>
            <a:r>
              <a:rPr lang="en-US" dirty="0" smtClean="0"/>
              <a:t> B” by callers are the ones on the right centered around 0.4</a:t>
            </a:r>
          </a:p>
          <a:p>
            <a:r>
              <a:rPr lang="en-US" dirty="0" err="1" smtClean="0"/>
              <a:t>Subclones</a:t>
            </a:r>
            <a:r>
              <a:rPr lang="en-US" dirty="0" smtClean="0"/>
              <a:t> B will have a bigger hump at the left than the less-fit </a:t>
            </a:r>
            <a:r>
              <a:rPr lang="en-US" dirty="0" err="1" smtClean="0"/>
              <a:t>Subclone</a:t>
            </a:r>
            <a:r>
              <a:rPr lang="en-US" dirty="0" smtClean="0"/>
              <a:t> A, but this will never show up in analyses</a:t>
            </a:r>
          </a:p>
          <a:p>
            <a:endParaRPr lang="en-US" dirty="0"/>
          </a:p>
          <a:p>
            <a:r>
              <a:rPr lang="en-US" dirty="0" smtClean="0"/>
              <a:t>In addition, </a:t>
            </a:r>
            <a:r>
              <a:rPr lang="en-US" dirty="0" err="1" smtClean="0"/>
              <a:t>Subclone</a:t>
            </a:r>
            <a:r>
              <a:rPr lang="en-US" dirty="0" smtClean="0"/>
              <a:t> B will have a slighter wider peak because </a:t>
            </a:r>
            <a:r>
              <a:rPr lang="en-US" smtClean="0"/>
              <a:t>of previous slide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339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Full-width half-max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286" y="1908499"/>
            <a:ext cx="7565881" cy="445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25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Increasingly Fit </a:t>
            </a:r>
            <a:r>
              <a:rPr lang="en-US" dirty="0" err="1" smtClean="0"/>
              <a:t>Subclones</a:t>
            </a:r>
            <a:r>
              <a:rPr lang="en-US" dirty="0" smtClean="0"/>
              <a:t> are less likely to have wider VAF peaks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EA8F-193B-47E4-9A13-9F9FE660DDB9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03" y="1690688"/>
            <a:ext cx="8536847" cy="503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046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158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More fit subclones fall from their maximum prevalence more slowly (except these wispy cases – few cells?)</vt:lpstr>
      <vt:lpstr>PowerPoint Presentation</vt:lpstr>
      <vt:lpstr>Full-width half-max</vt:lpstr>
      <vt:lpstr>Increasingly Fit Subclones are less likely to have wider VAF peaks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Ulysses</dc:creator>
  <cp:lastModifiedBy>Ulysses</cp:lastModifiedBy>
  <cp:revision>6</cp:revision>
  <dcterms:created xsi:type="dcterms:W3CDTF">2016-09-06T20:41:56Z</dcterms:created>
  <dcterms:modified xsi:type="dcterms:W3CDTF">2016-09-14T13:27:31Z</dcterms:modified>
</cp:coreProperties>
</file>