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Relationship Id="rId4" Type="http://schemas.openxmlformats.org/officeDocument/2006/relationships/image" Target="../media/image0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Relationship Id="rId4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Relationship Id="rId4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Relationship Id="rId4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gene-barplot-indel.svg.png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975" y="550699"/>
            <a:ext cx="4042097" cy="4042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ne-barplot.svg.png"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9926" y="550699"/>
            <a:ext cx="4042097" cy="40421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/>
        </p:nvSpPr>
        <p:spPr>
          <a:xfrm>
            <a:off x="6173525" y="213000"/>
            <a:ext cx="5949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SNP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2375575" y="213000"/>
            <a:ext cx="5949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indel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Mutational Burden Samples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2349 samples with at least 1 pLOF mutation.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457 samples w/ greater 10 pLOFs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47 cancers with &gt; 100 pLOF events.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Greatest has 1066 pLOF genes.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Proportion SNPs vs. indels by sample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ndels_vs_SNPs_per_sample.svg.png"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75" y="1134287"/>
            <a:ext cx="4398926" cy="4398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els_vs_SNPs_per_sample_earlier20.svg.png"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34287"/>
            <a:ext cx="4398926" cy="439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1399950" y="4802100"/>
            <a:ext cx="63441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SNPs -- black, indels -- white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Indel Bias / SNP Bias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457 samples w/ greater 10 pLOFs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Indel biased (&gt;80% indels)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52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SNP biased (&gt;80% S</a:t>
            </a:r>
            <a:r>
              <a:rPr lang="en"/>
              <a:t>NPs)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115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weighted_indel_biased_samples.svg.png"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981450" y="4502900"/>
            <a:ext cx="71811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Chan, Clement TY, et al. "Reprogramming of tRNA modifications controls the oxidative stress response by codon-biased translation of proteins."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Nature communications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3 (2012): 937.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gene-barplot-combined.svg.png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ighted_SNP_specific_genes.svg.png"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1032612"/>
            <a:ext cx="4145088" cy="414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ighted_indel_specific_genes.svg.png"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912" y="1032612"/>
            <a:ext cx="4145088" cy="414507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Indel specific genes / SNP specific genes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NP_specific_randomized_compared_non_random_counts.svg.png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152400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ndel_Highest_VAF_per_sample_genes.svg.png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87" y="744574"/>
            <a:ext cx="4220111" cy="422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ghest_VAF_per_sample_genes.svg.png"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44574"/>
            <a:ext cx="4220111" cy="42201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6384600" y="441600"/>
            <a:ext cx="5949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SNP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2164500" y="441600"/>
            <a:ext cx="5949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indel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algn="ctr">
              <a:spcBef>
                <a:spcPts val="0"/>
              </a:spcBef>
              <a:buNone/>
            </a:pPr>
            <a:r>
              <a:rPr lang="en"/>
              <a:t>VAF for pLOFs, ordered by mean VAF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ndel_boxplot_trials.svg.pn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27400"/>
            <a:ext cx="4260301" cy="4260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xplot_trials.png"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1127400"/>
            <a:ext cx="4260301" cy="426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6404700" y="1127400"/>
            <a:ext cx="5949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SNP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2144400" y="1127400"/>
            <a:ext cx="5949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indel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High pLOF burden samples (indels only)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ndel_High_LOF_burden_samples.svg.png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299" y="1098249"/>
            <a:ext cx="4623398" cy="4623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ndel_Samples_greater_than_100LOFgenes_VAF_greater_than_point25_ratio.svg.png"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ombined_indelSNP_High_LOF_burden_samples.svg.pn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8225" y="916674"/>
            <a:ext cx="4627525" cy="46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>
            <p:ph idx="4294967295"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High pLOF burden samples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(indels + SNPs combined)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