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18"/>
  </p:normalViewPr>
  <p:slideViewPr>
    <p:cSldViewPr snapToGrid="0" snapToObjects="1">
      <p:cViewPr varScale="1">
        <p:scale>
          <a:sx n="94" d="100"/>
          <a:sy n="94" d="100"/>
        </p:scale>
        <p:origin x="15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96A-978F-5A40-B383-D917938238F0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D50A-DF20-3244-BCFB-6066C5A57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96A-978F-5A40-B383-D917938238F0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D50A-DF20-3244-BCFB-6066C5A57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7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96A-978F-5A40-B383-D917938238F0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D50A-DF20-3244-BCFB-6066C5A57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0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03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91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22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1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2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0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57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4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96A-978F-5A40-B383-D917938238F0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D50A-DF20-3244-BCFB-6066C5A57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86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7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54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9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96A-978F-5A40-B383-D917938238F0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D50A-DF20-3244-BCFB-6066C5A57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96A-978F-5A40-B383-D917938238F0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D50A-DF20-3244-BCFB-6066C5A57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7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96A-978F-5A40-B383-D917938238F0}" type="datetimeFigureOut">
              <a:rPr lang="en-US" smtClean="0"/>
              <a:t>9/6/16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D50A-DF20-3244-BCFB-6066C5A57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4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96A-978F-5A40-B383-D917938238F0}" type="datetimeFigureOut">
              <a:rPr lang="en-US" smtClean="0"/>
              <a:t>9/6/16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D50A-DF20-3244-BCFB-6066C5A57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1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96A-978F-5A40-B383-D917938238F0}" type="datetimeFigureOut">
              <a:rPr lang="en-US" smtClean="0"/>
              <a:t>9/6/16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D50A-DF20-3244-BCFB-6066C5A57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2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96A-978F-5A40-B383-D917938238F0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D50A-DF20-3244-BCFB-6066C5A57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6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96A-978F-5A40-B383-D917938238F0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D50A-DF20-3244-BCFB-6066C5A57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5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9F96A-978F-5A40-B383-D917938238F0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BD50A-DF20-3244-BCFB-6066C5A57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9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B80B0-EF10-D94E-8AB9-67B743FBD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DA06-BD9C-AE48-8B70-CD42AD536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3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PCAWG Paper 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90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562"/>
            <a:ext cx="9144000" cy="550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2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452"/>
            <a:ext cx="9144000" cy="551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9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6600"/>
            <a:ext cx="9144000" cy="548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70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583"/>
            <a:ext cx="9144000" cy="549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32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961"/>
            <a:ext cx="9144000" cy="55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9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400"/>
            <a:ext cx="9144000" cy="642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89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795"/>
            <a:ext cx="9144000" cy="630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4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144"/>
            <a:ext cx="9144000" cy="630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95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977"/>
            <a:ext cx="9144000" cy="638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09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771"/>
            <a:ext cx="9144000" cy="626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2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670"/>
            <a:ext cx="9144000" cy="629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91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478"/>
            <a:ext cx="9144000" cy="628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843"/>
            <a:ext cx="9144000" cy="63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6931"/>
            <a:ext cx="9144000" cy="508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789"/>
            <a:ext cx="9144000" cy="549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5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116"/>
            <a:ext cx="9144000" cy="551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5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772"/>
            <a:ext cx="9144000" cy="549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4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625"/>
            <a:ext cx="9144000" cy="55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9028"/>
            <a:ext cx="9144000" cy="547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6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715"/>
            <a:ext cx="9144000" cy="551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9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3</Words>
  <Application>Microsoft Macintosh PowerPoint</Application>
  <PresentationFormat>On-screen Show (4:3)</PresentationFormat>
  <Paragraphs>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Calibri Light</vt:lpstr>
      <vt:lpstr>Arial</vt:lpstr>
      <vt:lpstr>Office Theme</vt:lpstr>
      <vt:lpstr>1_Office Theme</vt:lpstr>
      <vt:lpstr>PCAWG Paper 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Xiaotong Li</dc:creator>
  <cp:lastModifiedBy>Xiaotong Li</cp:lastModifiedBy>
  <cp:revision>3</cp:revision>
  <dcterms:created xsi:type="dcterms:W3CDTF">2016-09-06T14:59:29Z</dcterms:created>
  <dcterms:modified xsi:type="dcterms:W3CDTF">2016-09-06T15:02:31Z</dcterms:modified>
</cp:coreProperties>
</file>