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18"/>
  </p:normalViewPr>
  <p:slideViewPr>
    <p:cSldViewPr snapToGrid="0" snapToObjects="1">
      <p:cViewPr varScale="1">
        <p:scale>
          <a:sx n="94" d="100"/>
          <a:sy n="94" d="100"/>
        </p:scale>
        <p:origin x="152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C2A50-2CAE-9149-A8DE-4695C838BC1C}" type="datetimeFigureOut">
              <a:rPr lang="en-US" smtClean="0"/>
              <a:t>8/29/16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51FC-0AC4-B94B-B586-8127E16DA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35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C2A50-2CAE-9149-A8DE-4695C838BC1C}" type="datetimeFigureOut">
              <a:rPr lang="en-US" smtClean="0"/>
              <a:t>8/29/16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51FC-0AC4-B94B-B586-8127E16DA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85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C2A50-2CAE-9149-A8DE-4695C838BC1C}" type="datetimeFigureOut">
              <a:rPr lang="en-US" smtClean="0"/>
              <a:t>8/29/16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51FC-0AC4-B94B-B586-8127E16DA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359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80B0-EF10-D94E-8AB9-67B743FBDB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DA06-BD9C-AE48-8B70-CD42AD5360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30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80B0-EF10-D94E-8AB9-67B743FBDB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DA06-BD9C-AE48-8B70-CD42AD5360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343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80B0-EF10-D94E-8AB9-67B743FBDB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DA06-BD9C-AE48-8B70-CD42AD5360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340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80B0-EF10-D94E-8AB9-67B743FBDB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DA06-BD9C-AE48-8B70-CD42AD5360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069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80B0-EF10-D94E-8AB9-67B743FBDB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DA06-BD9C-AE48-8B70-CD42AD5360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84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80B0-EF10-D94E-8AB9-67B743FBDB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DA06-BD9C-AE48-8B70-CD42AD5360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704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80B0-EF10-D94E-8AB9-67B743FBDB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DA06-BD9C-AE48-8B70-CD42AD5360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2407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80B0-EF10-D94E-8AB9-67B743FBDB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DA06-BD9C-AE48-8B70-CD42AD5360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226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C2A50-2CAE-9149-A8DE-4695C838BC1C}" type="datetimeFigureOut">
              <a:rPr lang="en-US" smtClean="0"/>
              <a:t>8/29/16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51FC-0AC4-B94B-B586-8127E16DA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434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80B0-EF10-D94E-8AB9-67B743FBDB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DA06-BD9C-AE48-8B70-CD42AD5360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3405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80B0-EF10-D94E-8AB9-67B743FBDB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DA06-BD9C-AE48-8B70-CD42AD5360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7009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80B0-EF10-D94E-8AB9-67B743FBDB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DA06-BD9C-AE48-8B70-CD42AD5360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808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C2A50-2CAE-9149-A8DE-4695C838BC1C}" type="datetimeFigureOut">
              <a:rPr lang="en-US" smtClean="0"/>
              <a:t>8/29/16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51FC-0AC4-B94B-B586-8127E16DA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904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C2A50-2CAE-9149-A8DE-4695C838BC1C}" type="datetimeFigureOut">
              <a:rPr lang="en-US" smtClean="0"/>
              <a:t>8/29/16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51FC-0AC4-B94B-B586-8127E16DA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20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C2A50-2CAE-9149-A8DE-4695C838BC1C}" type="datetimeFigureOut">
              <a:rPr lang="en-US" smtClean="0"/>
              <a:t>8/29/16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51FC-0AC4-B94B-B586-8127E16DA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85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C2A50-2CAE-9149-A8DE-4695C838BC1C}" type="datetimeFigureOut">
              <a:rPr lang="en-US" smtClean="0"/>
              <a:t>8/29/16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51FC-0AC4-B94B-B586-8127E16DA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5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C2A50-2CAE-9149-A8DE-4695C838BC1C}" type="datetimeFigureOut">
              <a:rPr lang="en-US" smtClean="0"/>
              <a:t>8/29/16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51FC-0AC4-B94B-B586-8127E16DA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093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C2A50-2CAE-9149-A8DE-4695C838BC1C}" type="datetimeFigureOut">
              <a:rPr lang="en-US" smtClean="0"/>
              <a:t>8/29/16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51FC-0AC4-B94B-B586-8127E16DA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25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C2A50-2CAE-9149-A8DE-4695C838BC1C}" type="datetimeFigureOut">
              <a:rPr lang="en-US" smtClean="0"/>
              <a:t>8/29/16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51FC-0AC4-B94B-B586-8127E16DA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68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C2A50-2CAE-9149-A8DE-4695C838BC1C}" type="datetimeFigureOut">
              <a:rPr lang="en-US" smtClean="0"/>
              <a:t>8/29/16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151FC-0AC4-B94B-B586-8127E16DA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8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B80B0-EF10-D94E-8AB9-67B743FBDB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2DA06-BD9C-AE48-8B70-CD42AD5360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406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PCAWG-</a:t>
            </a:r>
            <a:r>
              <a:rPr lang="en-US" dirty="0" err="1" smtClean="0"/>
              <a:t>PaperE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65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PCAWG official colors assignment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23235"/>
          <a:stretch/>
        </p:blipFill>
        <p:spPr>
          <a:xfrm>
            <a:off x="1219200" y="1708150"/>
            <a:ext cx="7010400" cy="483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52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Colors of cancer awareness ribbons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50" y="1690689"/>
            <a:ext cx="8547100" cy="5016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57900" y="6400800"/>
            <a:ext cx="2787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prstClr val="white">
                    <a:lumMod val="65000"/>
                  </a:prstClr>
                </a:solidFill>
              </a:rPr>
              <a:t>http://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</a:rPr>
              <a:t>mikespinstripeblog.blogspot.com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58261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Plot by cancer type, not subtype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19" y="1067373"/>
            <a:ext cx="4076064" cy="57514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067373"/>
            <a:ext cx="4449048" cy="529648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3666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818"/>
            <a:ext cx="9144000" cy="644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56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949"/>
            <a:ext cx="9144000" cy="638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019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930"/>
            <a:ext cx="9144000" cy="643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160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818"/>
            <a:ext cx="9144000" cy="644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5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149"/>
            <a:ext cx="9144000" cy="648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8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21</Words>
  <Application>Microsoft Macintosh PowerPoint</Application>
  <PresentationFormat>On-screen Show (4:3)</PresentationFormat>
  <Paragraphs>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Calibri Light</vt:lpstr>
      <vt:lpstr>Arial</vt:lpstr>
      <vt:lpstr>Office Theme</vt:lpstr>
      <vt:lpstr>1_Office Theme</vt:lpstr>
      <vt:lpstr>PCAWG-PaperE</vt:lpstr>
      <vt:lpstr>PowerPoint Presentation</vt:lpstr>
      <vt:lpstr>Colors of cancer awareness ribbons</vt:lpstr>
      <vt:lpstr>Plot by cancer type, not subtype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Xiaotong Li</dc:creator>
  <cp:lastModifiedBy>Xiaotong Li</cp:lastModifiedBy>
  <cp:revision>4</cp:revision>
  <dcterms:created xsi:type="dcterms:W3CDTF">2016-08-29T18:57:45Z</dcterms:created>
  <dcterms:modified xsi:type="dcterms:W3CDTF">2016-08-29T19:01:09Z</dcterms:modified>
</cp:coreProperties>
</file>