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142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4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3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5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5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1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0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4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8982B-6038-8D44-9787-DF84CE7AA713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9DCB7-BF1A-B04B-9D4B-AC5E5F148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1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1232442" y="4911345"/>
            <a:ext cx="6606139" cy="355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Figure 1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 For each input annotation, MOAT-a finds the number of intersecting </a:t>
            </a:r>
            <a:r>
              <a:rPr kumimoji="0" lang="en-US" sz="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vfile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 variants (red). The annotation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’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s coordinates are then shuffled to a new location within the local genome context bounded by user-defined parameters </a:t>
            </a:r>
            <a:r>
              <a:rPr kumimoji="0" lang="en-US" sz="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d_min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 and </a:t>
            </a:r>
            <a:r>
              <a:rPr kumimoji="0" lang="en-US" sz="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d_max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, producing </a:t>
            </a: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n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 permutations (blue). Each permutation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’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s intersecting variant count is computed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 descr="Fig_1_MOAT_a_schematic_v2_trim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442" y="807586"/>
            <a:ext cx="6675058" cy="3998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010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1105595" y="6133990"/>
            <a:ext cx="6779763" cy="355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Figure 2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 (a) In MOAT-v, the variant locations are permuted within the local genome context. The whole genome is divided into bins of a user-defined size, and variants are moved to new coordinates within the same bin, preserving the local mutation context. As with MOAT-a, </a:t>
            </a: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n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 permutations are produced. (b) To reflect the influence of nucleotide identity on mutation likelihood, MOAT-v ensures that variants are moved to locations with the same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trinucleotide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SimSun" charset="0"/>
              </a:rPr>
              <a:t> context.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2050" name="Picture 2" descr="MOAT_v_schematic_fig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63" y="408757"/>
            <a:ext cx="7307832" cy="547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191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140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ＭＳ Ｐゴシック</vt:lpstr>
      <vt:lpstr>SimSun</vt:lpstr>
      <vt:lpstr>Times</vt:lpstr>
      <vt:lpstr>Office Theme</vt:lpstr>
      <vt:lpstr>PowerPoint Presentation</vt:lpstr>
      <vt:lpstr>PowerPoint Presentation</vt:lpstr>
    </vt:vector>
  </TitlesOfParts>
  <Company>The Lochovskys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4</cp:revision>
  <dcterms:created xsi:type="dcterms:W3CDTF">2016-05-04T19:28:06Z</dcterms:created>
  <dcterms:modified xsi:type="dcterms:W3CDTF">2016-08-23T21:52:15Z</dcterms:modified>
</cp:coreProperties>
</file>