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334" r:id="rId2"/>
    <p:sldId id="335" r:id="rId3"/>
    <p:sldId id="336" r:id="rId4"/>
    <p:sldId id="337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52" r:id="rId17"/>
    <p:sldId id="350" r:id="rId18"/>
    <p:sldId id="35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67"/>
    <p:restoredTop sz="94618"/>
  </p:normalViewPr>
  <p:slideViewPr>
    <p:cSldViewPr snapToGrid="0" snapToObjects="1">
      <p:cViewPr varScale="1">
        <p:scale>
          <a:sx n="89" d="100"/>
          <a:sy n="89" d="100"/>
        </p:scale>
        <p:origin x="108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07919-BCC8-654A-B967-C24B3A163CAC}" type="datetimeFigureOut">
              <a:rPr lang="en-US" smtClean="0"/>
              <a:t>8/23/16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FFBED-2DBC-3F4F-B440-9CE6E8B3F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441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80B0-EF10-D94E-8AB9-67B743FBDB30}" type="datetimeFigureOut">
              <a:rPr lang="en-US" smtClean="0"/>
              <a:t>8/23/16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DA06-BD9C-AE48-8B70-CD42AD536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49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80B0-EF10-D94E-8AB9-67B743FBDB30}" type="datetimeFigureOut">
              <a:rPr lang="en-US" smtClean="0"/>
              <a:t>8/23/16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DA06-BD9C-AE48-8B70-CD42AD536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75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80B0-EF10-D94E-8AB9-67B743FBDB30}" type="datetimeFigureOut">
              <a:rPr lang="en-US" smtClean="0"/>
              <a:t>8/23/16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DA06-BD9C-AE48-8B70-CD42AD536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053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80B0-EF10-D94E-8AB9-67B743FBDB30}" type="datetimeFigureOut">
              <a:rPr lang="en-US" smtClean="0"/>
              <a:t>8/23/16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DA06-BD9C-AE48-8B70-CD42AD536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71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80B0-EF10-D94E-8AB9-67B743FBDB30}" type="datetimeFigureOut">
              <a:rPr lang="en-US" smtClean="0"/>
              <a:t>8/23/16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DA06-BD9C-AE48-8B70-CD42AD536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77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80B0-EF10-D94E-8AB9-67B743FBDB30}" type="datetimeFigureOut">
              <a:rPr lang="en-US" smtClean="0"/>
              <a:t>8/23/16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DA06-BD9C-AE48-8B70-CD42AD536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757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80B0-EF10-D94E-8AB9-67B743FBDB30}" type="datetimeFigureOut">
              <a:rPr lang="en-US" smtClean="0"/>
              <a:t>8/23/16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DA06-BD9C-AE48-8B70-CD42AD536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851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80B0-EF10-D94E-8AB9-67B743FBDB30}" type="datetimeFigureOut">
              <a:rPr lang="en-US" smtClean="0"/>
              <a:t>8/23/16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DA06-BD9C-AE48-8B70-CD42AD536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085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80B0-EF10-D94E-8AB9-67B743FBDB30}" type="datetimeFigureOut">
              <a:rPr lang="en-US" smtClean="0"/>
              <a:t>8/23/16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DA06-BD9C-AE48-8B70-CD42AD536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886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80B0-EF10-D94E-8AB9-67B743FBDB30}" type="datetimeFigureOut">
              <a:rPr lang="en-US" smtClean="0"/>
              <a:t>8/23/16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DA06-BD9C-AE48-8B70-CD42AD536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438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80B0-EF10-D94E-8AB9-67B743FBDB30}" type="datetimeFigureOut">
              <a:rPr lang="en-US" smtClean="0"/>
              <a:t>8/23/16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DA06-BD9C-AE48-8B70-CD42AD536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834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B80B0-EF10-D94E-8AB9-67B743FBDB30}" type="datetimeFigureOut">
              <a:rPr lang="en-US" smtClean="0"/>
              <a:t>8/23/16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2DA06-BD9C-AE48-8B70-CD42AD536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34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August data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7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4852"/>
            <a:ext cx="9144000" cy="620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598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2381"/>
            <a:ext cx="9144000" cy="625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52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6128"/>
            <a:ext cx="9144000" cy="628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626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8239"/>
            <a:ext cx="9144000" cy="626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066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7652"/>
            <a:ext cx="9144000" cy="628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790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8428"/>
            <a:ext cx="9144000" cy="624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409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9000"/>
            <a:ext cx="9144000" cy="6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072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2067"/>
            <a:ext cx="9144000" cy="625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897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8725"/>
            <a:ext cx="9144000" cy="620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36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4492"/>
            <a:ext cx="9144000" cy="57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0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6406"/>
            <a:ext cx="9144000" cy="622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1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670"/>
            <a:ext cx="9144000" cy="629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278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0285"/>
            <a:ext cx="9144000" cy="627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249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36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2694"/>
            <a:ext cx="9144000" cy="621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31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1564"/>
            <a:ext cx="9144000" cy="629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73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8190"/>
            <a:ext cx="9144000" cy="630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276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19648</TotalTime>
  <Words>2</Words>
  <Application>Microsoft Macintosh PowerPoint</Application>
  <PresentationFormat>On-screen Show (4:3)</PresentationFormat>
  <Paragraphs>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Calibri</vt:lpstr>
      <vt:lpstr>Calibri Light</vt:lpstr>
      <vt:lpstr>Arial</vt:lpstr>
      <vt:lpstr>Office Theme</vt:lpstr>
      <vt:lpstr>August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PCAWG-Paper E</dc:title>
  <dc:creator>Xiaotong Li</dc:creator>
  <cp:lastModifiedBy>Xiaotong Li</cp:lastModifiedBy>
  <cp:revision>94</cp:revision>
  <dcterms:created xsi:type="dcterms:W3CDTF">2016-06-29T13:52:47Z</dcterms:created>
  <dcterms:modified xsi:type="dcterms:W3CDTF">2016-08-23T17:58:51Z</dcterms:modified>
</cp:coreProperties>
</file>