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90" r:id="rId2"/>
    <p:sldId id="30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21" r:id="rId16"/>
    <p:sldId id="316" r:id="rId17"/>
    <p:sldId id="317" r:id="rId18"/>
    <p:sldId id="322" r:id="rId19"/>
    <p:sldId id="318" r:id="rId20"/>
    <p:sldId id="319" r:id="rId21"/>
    <p:sldId id="323" r:id="rId22"/>
    <p:sldId id="320" r:id="rId23"/>
    <p:sldId id="324" r:id="rId24"/>
    <p:sldId id="325" r:id="rId25"/>
    <p:sldId id="326" r:id="rId26"/>
    <p:sldId id="329" r:id="rId27"/>
    <p:sldId id="327" r:id="rId28"/>
    <p:sldId id="328" r:id="rId29"/>
    <p:sldId id="330" r:id="rId30"/>
    <p:sldId id="331" r:id="rId31"/>
    <p:sldId id="332" r:id="rId32"/>
    <p:sldId id="33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/>
    <p:restoredTop sz="94618"/>
  </p:normalViewPr>
  <p:slideViewPr>
    <p:cSldViewPr snapToGrid="0" snapToObjects="1">
      <p:cViewPr varScale="1">
        <p:scale>
          <a:sx n="89" d="100"/>
          <a:sy n="89" d="100"/>
        </p:scale>
        <p:origin x="10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7919-BCC8-654A-B967-C24B3A163CAC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FFBED-2DBC-3F4F-B440-9CE6E8B3F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cod ==0 for 152</a:t>
            </a:r>
            <a:r>
              <a:rPr lang="en-US" baseline="0" dirty="0" smtClean="0"/>
              <a:t> samples</a:t>
            </a:r>
          </a:p>
          <a:p>
            <a:r>
              <a:rPr lang="en-US" dirty="0" smtClean="0"/>
              <a:t>Thy-HG:</a:t>
            </a:r>
            <a:r>
              <a:rPr lang="en-US" baseline="0" dirty="0" smtClean="0"/>
              <a:t> only one sample, no coding </a:t>
            </a:r>
            <a:r>
              <a:rPr lang="en-US" baseline="0" dirty="0" err="1" smtClean="0"/>
              <a:t>infor</a:t>
            </a:r>
            <a:r>
              <a:rPr lang="en-US" baseline="0" dirty="0" smtClean="0"/>
              <a:t> reported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FBED-2DBC-3F4F-B440-9CE6E8B3F1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Official color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FBED-2DBC-3F4F-B440-9CE6E8B3F1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0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80B0-EF10-D94E-8AB9-67B743FBDB3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864"/>
            <a:ext cx="9144000" cy="57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46"/>
            <a:ext cx="9144000" cy="577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330"/>
            <a:ext cx="9144000" cy="57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147"/>
            <a:ext cx="9144000" cy="57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18"/>
            <a:ext cx="9144000" cy="58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410"/>
            <a:ext cx="9144000" cy="58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440"/>
            <a:ext cx="9144000" cy="57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0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232"/>
            <a:ext cx="9144000" cy="58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72"/>
            <a:ext cx="9144000" cy="58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330"/>
            <a:ext cx="9144000" cy="57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80"/>
            <a:ext cx="9144000" cy="58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730"/>
            <a:ext cx="9144000" cy="57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901"/>
            <a:ext cx="9144000" cy="57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069"/>
            <a:ext cx="9144000" cy="58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2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955"/>
            <a:ext cx="9144000" cy="57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80"/>
            <a:ext cx="9144000" cy="58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6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739"/>
            <a:ext cx="9144000" cy="59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70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971"/>
            <a:ext cx="9144000" cy="60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8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82"/>
            <a:ext cx="9144000" cy="59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52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97"/>
            <a:ext cx="9144000" cy="59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7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869"/>
            <a:ext cx="9144000" cy="59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952"/>
            <a:ext cx="9144000" cy="57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82"/>
            <a:ext cx="9144000" cy="59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3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32"/>
            <a:ext cx="9144000" cy="58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6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029"/>
            <a:ext cx="9144000" cy="59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655"/>
            <a:ext cx="9144000" cy="58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978"/>
            <a:ext cx="9144000" cy="58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545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340"/>
            <a:ext cx="9144000" cy="58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90"/>
            <a:ext cx="9144000" cy="57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90"/>
            <a:ext cx="9144000" cy="57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19478</TotalTime>
  <Words>23</Words>
  <Application>Microsoft Macintosh PowerPoint</Application>
  <PresentationFormat>On-screen Show (4:3)</PresentationFormat>
  <Paragraphs>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Calibri Light</vt:lpstr>
      <vt:lpstr>Arial</vt:lpstr>
      <vt:lpstr>Office Theme</vt:lpstr>
      <vt:lpstr>e4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PCAWG-Paper E</dc:title>
  <dc:creator>Xiaotong Li</dc:creator>
  <cp:lastModifiedBy>Xiaotong Li</cp:lastModifiedBy>
  <cp:revision>82</cp:revision>
  <dcterms:created xsi:type="dcterms:W3CDTF">2016-06-29T13:52:47Z</dcterms:created>
  <dcterms:modified xsi:type="dcterms:W3CDTF">2016-08-09T21:55:25Z</dcterms:modified>
</cp:coreProperties>
</file>