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1"/>
  </p:normalViewPr>
  <p:slideViewPr>
    <p:cSldViewPr snapToGrid="0" snapToObjects="1">
      <p:cViewPr varScale="1">
        <p:scale>
          <a:sx n="101" d="100"/>
          <a:sy n="101" d="100"/>
        </p:scale>
        <p:origin x="4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CE831-3D1E-0940-B707-E925D194C67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C3F0C-642C-5C4B-9F82-C9C3AFAF6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39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C3F0C-642C-5C4B-9F82-C9C3AFAF6E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20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331A-A09D-ED45-B7BC-E8FEFCD2E16F}" type="datetime1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D3821-644A-8D41-8AD6-BA7E7D077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05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F3CC-66C2-284E-A3CF-835ACD88FE7F}" type="datetime1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D3821-644A-8D41-8AD6-BA7E7D077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0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B4109-664A-E544-B847-21295C1C72B8}" type="datetime1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D3821-644A-8D41-8AD6-BA7E7D077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54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F824A-0E0E-1D49-9ADE-C06A8237CA51}" type="datetime1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D3821-644A-8D41-8AD6-BA7E7D077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83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AFF9-75E7-6646-8AE2-A39F1A30D85C}" type="datetime1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D3821-644A-8D41-8AD6-BA7E7D077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7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591F-6FC7-E847-B622-C2799B05C95F}" type="datetime1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D3821-644A-8D41-8AD6-BA7E7D077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64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157D-2056-3A49-A876-E6510F6C3C75}" type="datetime1">
              <a:rPr lang="en-US" smtClean="0"/>
              <a:t>8/10/16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D3821-644A-8D41-8AD6-BA7E7D077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74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60B2C-9647-8D43-95A8-E658D476CD0E}" type="datetime1">
              <a:rPr lang="en-US" smtClean="0"/>
              <a:t>8/10/16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D3821-644A-8D41-8AD6-BA7E7D077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486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5864-1438-ED46-A439-AEE1B5B106B5}" type="datetime1">
              <a:rPr lang="en-US" smtClean="0"/>
              <a:t>8/10/16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D3821-644A-8D41-8AD6-BA7E7D077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804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C719-F2D8-854A-852A-BD26676CD623}" type="datetime1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D3821-644A-8D41-8AD6-BA7E7D077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28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AEEE-DE61-8F4B-A65E-14DE435FDBF6}" type="datetime1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D3821-644A-8D41-8AD6-BA7E7D077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4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E2BDB-AC4F-9B45-BE42-33213C7F1729}" type="datetime1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D3821-644A-8D41-8AD6-BA7E7D077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23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Variant permutation for PCAWG somatic and germline datasets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 + SK co-venture</a:t>
            </a:r>
          </a:p>
          <a:p>
            <a:r>
              <a:rPr lang="en-US" dirty="0" smtClean="0"/>
              <a:t>Cancer variation subgroup</a:t>
            </a:r>
          </a:p>
          <a:p>
            <a:r>
              <a:rPr lang="en-US" dirty="0" smtClean="0"/>
              <a:t>6 Av 5776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D3821-644A-8D41-8AD6-BA7E7D077C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31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Variant analysis for paper E</a:t>
            </a:r>
          </a:p>
          <a:p>
            <a:r>
              <a:rPr lang="en-US" dirty="0" smtClean="0"/>
              <a:t>Small extension to MOAT-v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D3821-644A-8D41-8AD6-BA7E7D077C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7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 permutation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Range for picking new variant location spans all eligible trinucleotides in a window starting at 10kb upstream and ending at 10kb downstream of original variant</a:t>
            </a:r>
          </a:p>
          <a:p>
            <a:r>
              <a:rPr lang="en-US" dirty="0" smtClean="0"/>
              <a:t>Trinucleotide indexing and location picking is unchanged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D3821-644A-8D41-8AD6-BA7E7D077CAF}" type="slidenum">
              <a:rPr lang="en-US" smtClean="0"/>
              <a:t>3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193579" y="4575450"/>
            <a:ext cx="7712421" cy="18679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72571" y="4371194"/>
            <a:ext cx="0" cy="41113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603522" y="4352014"/>
            <a:ext cx="0" cy="41113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126679" y="4430858"/>
            <a:ext cx="0" cy="28918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472571" y="4175133"/>
            <a:ext cx="3652400" cy="9340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95475" y="3833418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10kb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6136977" y="4159927"/>
            <a:ext cx="3466545" cy="13736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547875" y="3822310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10kb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2013408" y="5773371"/>
            <a:ext cx="8229600" cy="1827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49450" y="5919554"/>
            <a:ext cx="8424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CTTCAAGTTCTCAACTCCTGTCAATATCCCTTCCCCTCAACTTGACAATC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1559438" y="5782508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568918" y="517658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alt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518455" y="52222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6" name="Rectangle 35"/>
          <p:cNvSpPr/>
          <p:nvPr/>
        </p:nvSpPr>
        <p:spPr>
          <a:xfrm>
            <a:off x="5591551" y="5289143"/>
            <a:ext cx="182743" cy="10920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63903" y="5279015"/>
            <a:ext cx="182743" cy="1092076"/>
          </a:xfrm>
          <a:prstGeom prst="rect">
            <a:avLst/>
          </a:prstGeom>
          <a:noFill/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3893138" y="52222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4885313" y="4968284"/>
            <a:ext cx="1622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original variant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450901" y="4954753"/>
            <a:ext cx="1318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accent6">
                    <a:lumMod val="50000"/>
                  </a:schemeClr>
                </a:solidFill>
              </a:rPr>
              <a:t>new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variant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600797" y="6181243"/>
            <a:ext cx="337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3896375" y="6283156"/>
            <a:ext cx="337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8005502" y="6168756"/>
            <a:ext cx="337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9341769" y="6174035"/>
            <a:ext cx="337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0" y="6488668"/>
            <a:ext cx="3961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= candidates for variant’s new location</a:t>
            </a:r>
          </a:p>
        </p:txBody>
      </p:sp>
    </p:spTree>
    <p:extLst>
      <p:ext uri="{BB962C8B-B14F-4D97-AF65-F5344CB8AC3E}">
        <p14:creationId xmlns:p14="http://schemas.microsoft.com/office/powerpoint/2010/main" val="2103517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 permutation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have a version that permutes across the entire </a:t>
            </a:r>
            <a:r>
              <a:rPr lang="en-US" dirty="0" err="1" smtClean="0"/>
              <a:t>chomosome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D3821-644A-8D41-8AD6-BA7E7D077CAF}" type="slidenum">
              <a:rPr lang="en-US" smtClean="0"/>
              <a:t>4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193579" y="4575450"/>
            <a:ext cx="7712421" cy="18679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72571" y="4371194"/>
            <a:ext cx="0" cy="41113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603522" y="4352014"/>
            <a:ext cx="0" cy="41113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126679" y="4430858"/>
            <a:ext cx="0" cy="28918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472571" y="4175133"/>
            <a:ext cx="3652400" cy="9340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68918" y="3810155"/>
            <a:ext cx="1927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</a:rPr>
              <a:t>Chromosome start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6136977" y="4159927"/>
            <a:ext cx="3466545" cy="13736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674678" y="3772378"/>
            <a:ext cx="1857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</a:rPr>
              <a:t>Chromosome end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2013408" y="5773371"/>
            <a:ext cx="8229600" cy="1827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49450" y="5919554"/>
            <a:ext cx="8424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CTTCAAGTTCTCAACTCCTGTCAATATCCCTTCCCCTCAACTTGACAATC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1559438" y="5782508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568918" y="517658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alt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518455" y="52222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6" name="Rectangle 35"/>
          <p:cNvSpPr/>
          <p:nvPr/>
        </p:nvSpPr>
        <p:spPr>
          <a:xfrm>
            <a:off x="5591551" y="5289143"/>
            <a:ext cx="182743" cy="10920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63903" y="5279015"/>
            <a:ext cx="182743" cy="1092076"/>
          </a:xfrm>
          <a:prstGeom prst="rect">
            <a:avLst/>
          </a:prstGeom>
          <a:noFill/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3893138" y="52222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4885313" y="4968284"/>
            <a:ext cx="1622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original variant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450901" y="4954753"/>
            <a:ext cx="1318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accent6">
                    <a:lumMod val="50000"/>
                  </a:schemeClr>
                </a:solidFill>
              </a:rPr>
              <a:t>new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variant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00797" y="6181924"/>
            <a:ext cx="337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896375" y="6283837"/>
            <a:ext cx="337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8005502" y="6169437"/>
            <a:ext cx="337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9341769" y="6174716"/>
            <a:ext cx="337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6488668"/>
            <a:ext cx="3961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= candidates for variant’s new location</a:t>
            </a:r>
          </a:p>
        </p:txBody>
      </p:sp>
    </p:spTree>
    <p:extLst>
      <p:ext uri="{BB962C8B-B14F-4D97-AF65-F5344CB8AC3E}">
        <p14:creationId xmlns:p14="http://schemas.microsoft.com/office/powerpoint/2010/main" val="536007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Speedup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version’s parallelization occurs at sub-chromosome level</a:t>
            </a:r>
          </a:p>
          <a:p>
            <a:pPr lvl="1"/>
            <a:r>
              <a:rPr lang="en-US" dirty="0" smtClean="0"/>
              <a:t>One chromosome per node</a:t>
            </a:r>
          </a:p>
          <a:p>
            <a:pPr lvl="1"/>
            <a:r>
              <a:rPr lang="en-US" dirty="0" smtClean="0"/>
              <a:t>Split variants across available cores</a:t>
            </a:r>
          </a:p>
          <a:p>
            <a:r>
              <a:rPr lang="en-US" dirty="0" smtClean="0"/>
              <a:t>Produce one permutation sample </a:t>
            </a:r>
            <a:r>
              <a:rPr lang="en-US" smtClean="0"/>
              <a:t>in 2.5 </a:t>
            </a:r>
            <a:r>
              <a:rPr lang="en-US" dirty="0" smtClean="0"/>
              <a:t>hours</a:t>
            </a:r>
          </a:p>
          <a:p>
            <a:r>
              <a:rPr lang="en-US" dirty="0" smtClean="0"/>
              <a:t>Can probably go faster with better memory optimization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D3821-644A-8D41-8AD6-BA7E7D077C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08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159</Words>
  <Application>Microsoft Macintosh PowerPoint</Application>
  <PresentationFormat>Widescreen</PresentationFormat>
  <Paragraphs>52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Variant permutation for PCAWG somatic and germline datasets</vt:lpstr>
      <vt:lpstr>Overview</vt:lpstr>
      <vt:lpstr>Variant permutation</vt:lpstr>
      <vt:lpstr>Variant permutation</vt:lpstr>
      <vt:lpstr>Parallel Speedup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23</cp:revision>
  <dcterms:created xsi:type="dcterms:W3CDTF">2016-08-10T12:27:05Z</dcterms:created>
  <dcterms:modified xsi:type="dcterms:W3CDTF">2016-08-11T13:24:44Z</dcterms:modified>
</cp:coreProperties>
</file>