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26" r:id="rId2"/>
    <p:sldId id="328" r:id="rId3"/>
    <p:sldId id="333" r:id="rId4"/>
    <p:sldId id="329" r:id="rId5"/>
    <p:sldId id="330" r:id="rId6"/>
    <p:sldId id="327" r:id="rId7"/>
    <p:sldId id="331" r:id="rId8"/>
    <p:sldId id="33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10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07919-BCC8-654A-B967-C24B3A163CA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FBED-2DBC-3F4F-B440-9CE6E8B3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Official color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FBED-2DBC-3F4F-B440-9CE6E8B3F1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0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739"/>
            <a:ext cx="9144000" cy="59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7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97"/>
            <a:ext cx="9144000" cy="59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029"/>
            <a:ext cx="9144000" cy="59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971"/>
            <a:ext cx="9144000" cy="60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869"/>
            <a:ext cx="9144000" cy="59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82"/>
            <a:ext cx="9144000" cy="59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5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82"/>
            <a:ext cx="9144000" cy="59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32"/>
            <a:ext cx="9144000" cy="58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19480</TotalTime>
  <Words>4</Words>
  <Application>Microsoft Macintosh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PCAWG-Paper E</dc:title>
  <dc:creator>Xiaotong Li</dc:creator>
  <cp:lastModifiedBy>Xiaotong Li</cp:lastModifiedBy>
  <cp:revision>84</cp:revision>
  <dcterms:created xsi:type="dcterms:W3CDTF">2016-06-29T13:52:47Z</dcterms:created>
  <dcterms:modified xsi:type="dcterms:W3CDTF">2016-08-11T13:26:44Z</dcterms:modified>
</cp:coreProperties>
</file>