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Context: ALoFT Reviewer Comment: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1A1A1A"/>
                </a:solidFill>
                <a:highlight>
                  <a:srgbClr val="FFFFFF"/>
                </a:highlight>
              </a:rPr>
              <a:t>“In samples with a high mutational burden, did you see if the majority of the mutations were pLOF were predicted in one class type or another? Would it be a way to distinguish between drivers and passengers as well particularly in tumors with large mutational burden?”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Statistics on the data set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Total number of tumor samples in PCAWG/Alexandrov set: 607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Total mutations in set: 5379366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Total categorized as LOF by ALoFT: 2885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% mutations categorized as LOF: 0.05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Total number of tumor samples with a single LOF mutation: 82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Median LOF mutations/sample: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mutation_by_type.png"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total_LOF_mutations_vs_dominant.png"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overall_total_vs_dominant_barplot.png"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total_LOF_mutations_vs_dominant_barplot.png"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first_LOF_mutation_by_type.png"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