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45"/>
    <p:restoredTop sz="94685"/>
  </p:normalViewPr>
  <p:slideViewPr>
    <p:cSldViewPr snapToGrid="0" snapToObjects="1">
      <p:cViewPr varScale="1">
        <p:scale>
          <a:sx n="70" d="100"/>
          <a:sy n="70" d="100"/>
        </p:scale>
        <p:origin x="1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B4CDD-A8A2-A14B-8094-E356B9BF50C3}" type="datetimeFigureOut">
              <a:rPr lang="en-US" smtClean="0"/>
              <a:t>8/5/16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F0A01-C3DF-5743-862C-79FDC78C4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8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F0A01-C3DF-5743-862C-79FDC78C4157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62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138 k27ac/ </a:t>
            </a:r>
            <a:r>
              <a:rPr lang="en-US" dirty="0" err="1" smtClean="0"/>
              <a:t>vermunt</a:t>
            </a:r>
            <a:r>
              <a:rPr lang="en-US" dirty="0" smtClean="0"/>
              <a:t> </a:t>
            </a:r>
            <a:r>
              <a:rPr lang="en-US" smtClean="0"/>
              <a:t>cell 2014/ </a:t>
            </a:r>
            <a:r>
              <a:rPr lang="en-US" dirty="0" smtClean="0"/>
              <a:t>136</a:t>
            </a:r>
            <a:r>
              <a:rPr lang="en-US" baseline="0" dirty="0" smtClean="0"/>
              <a:t> regions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F0A01-C3DF-5743-862C-79FDC78C41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1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8718-08AB-A442-AD2B-94E5691B796C}" type="datetime1">
              <a:rPr lang="en-US" smtClean="0"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8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30EF-E38A-3948-94CE-0FA235998AD6}" type="datetime1">
              <a:rPr lang="en-US" smtClean="0"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3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0E11-6856-054B-8337-2DEE2A413A0E}" type="datetime1">
              <a:rPr lang="en-US" smtClean="0"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1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6C3A-A1D7-7741-913A-8DAB497EE281}" type="datetime1">
              <a:rPr lang="en-US" smtClean="0"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9D6B-7FF4-0B40-BE48-82BE2AC9227A}" type="datetime1">
              <a:rPr lang="en-US" smtClean="0"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4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0603-AFC0-D843-9F97-7D0603E194DA}" type="datetime1">
              <a:rPr lang="en-US" smtClean="0"/>
              <a:t>8/5/16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9E15-DE12-054F-ABBD-E7ED7B3BBCFC}" type="datetime1">
              <a:rPr lang="en-US" smtClean="0"/>
              <a:t>8/5/16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8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2D2D-E027-944E-BB23-55B55B7B73FF}" type="datetime1">
              <a:rPr lang="en-US" smtClean="0"/>
              <a:t>8/5/16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A69C2-81FD-B54A-BA84-8443B2D60FC5}" type="datetime1">
              <a:rPr lang="en-US" smtClean="0"/>
              <a:t>8/5/16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5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059-939F-BA4A-B21E-2CA88AE97BF9}" type="datetime1">
              <a:rPr lang="en-US" smtClean="0"/>
              <a:t>8/5/16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5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0B13-DFD4-9A4A-99E4-99797179D981}" type="datetime1">
              <a:rPr lang="en-US" smtClean="0"/>
              <a:t>8/5/16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6773D-AC9F-5E47-99EB-96927178BB68}" type="datetime1">
              <a:rPr lang="en-US" smtClean="0"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59D0D-58E9-5C45-B083-A59EA49E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5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50976"/>
            <a:ext cx="9144000" cy="2558987"/>
          </a:xfrm>
        </p:spPr>
        <p:txBody>
          <a:bodyPr>
            <a:normAutofit/>
          </a:bodyPr>
          <a:lstStyle/>
          <a:p>
            <a:r>
              <a:rPr lang="en-US" dirty="0" smtClean="0"/>
              <a:t>Brain enhancers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400" i="1" dirty="0" err="1" smtClean="0"/>
              <a:t>B</a:t>
            </a:r>
            <a:r>
              <a:rPr lang="en-US" sz="4400" i="1" dirty="0" err="1" smtClean="0"/>
              <a:t>rainspan</a:t>
            </a:r>
            <a:r>
              <a:rPr lang="en-US" sz="4400" i="1" dirty="0" smtClean="0"/>
              <a:t> </a:t>
            </a:r>
            <a:r>
              <a:rPr lang="en-US" sz="4400" i="1" dirty="0" smtClean="0"/>
              <a:t>and </a:t>
            </a:r>
            <a:r>
              <a:rPr lang="en-US" sz="4400" i="1" dirty="0" smtClean="0"/>
              <a:t>Roadmap </a:t>
            </a:r>
            <a:r>
              <a:rPr lang="en-US" sz="4400" i="1" dirty="0" err="1"/>
              <a:t>Epigenomics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304" y="4333558"/>
            <a:ext cx="9144000" cy="1655762"/>
          </a:xfrm>
        </p:spPr>
        <p:txBody>
          <a:bodyPr/>
          <a:lstStyle/>
          <a:p>
            <a:r>
              <a:rPr lang="en-US" dirty="0" smtClean="0"/>
              <a:t>SL</a:t>
            </a:r>
          </a:p>
          <a:p>
            <a:r>
              <a:rPr lang="en-US" dirty="0" smtClean="0"/>
              <a:t>Brain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926223" y="324040"/>
            <a:ext cx="6400800" cy="6400801"/>
            <a:chOff x="1060847" y="214312"/>
            <a:chExt cx="6400800" cy="640080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0847" y="214313"/>
              <a:ext cx="6400800" cy="64008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928813" y="214314"/>
              <a:ext cx="3500437" cy="5529262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429249" y="214312"/>
              <a:ext cx="1800225" cy="5529263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69970" y="441309"/>
              <a:ext cx="13546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/>
                <a:t>Brainspan</a:t>
              </a:r>
              <a:r>
                <a:rPr lang="en-US" sz="1600" dirty="0" smtClean="0"/>
                <a:t>(BS)</a:t>
              </a:r>
              <a:endParaRPr lang="en-US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45733" y="386445"/>
              <a:ext cx="16837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Roadmap </a:t>
              </a:r>
              <a:r>
                <a:rPr lang="en-US" sz="1600" dirty="0" err="1" smtClean="0"/>
                <a:t>Epigenomics</a:t>
              </a:r>
              <a:r>
                <a:rPr lang="en-US" sz="1600" dirty="0" smtClean="0"/>
                <a:t> </a:t>
              </a:r>
              <a:r>
                <a:rPr lang="en-US" sz="1600" dirty="0"/>
                <a:t>(</a:t>
              </a:r>
              <a:r>
                <a:rPr lang="en-US" sz="1600" dirty="0" smtClean="0"/>
                <a:t>RE) </a:t>
              </a:r>
              <a:endParaRPr lang="en-US" sz="16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0" y="3218688"/>
            <a:ext cx="3657600" cy="3657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64" y="1001268"/>
            <a:ext cx="3657600" cy="365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898" y="2441448"/>
            <a:ext cx="3657600" cy="3657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34642" y="343341"/>
            <a:ext cx="9833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Brainspan</a:t>
            </a:r>
            <a:r>
              <a:rPr lang="en-US" sz="3200" dirty="0" smtClean="0"/>
              <a:t>(BS) Enhancers vs. Roadmap </a:t>
            </a:r>
            <a:r>
              <a:rPr lang="en-US" sz="3200" dirty="0" err="1" smtClean="0"/>
              <a:t>Epigenomics</a:t>
            </a:r>
            <a:r>
              <a:rPr lang="en-US" sz="3200" dirty="0" smtClean="0"/>
              <a:t>(RE) DFC enhancers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err="1">
                <a:latin typeface="+mn-lt"/>
              </a:rPr>
              <a:t>Brainspan</a:t>
            </a:r>
            <a:r>
              <a:rPr lang="en-US" sz="3600" dirty="0">
                <a:latin typeface="+mn-lt"/>
              </a:rPr>
              <a:t> Enhancers vs. Roadmap </a:t>
            </a:r>
            <a:r>
              <a:rPr lang="en-US" sz="3600" dirty="0" err="1">
                <a:latin typeface="+mn-lt"/>
              </a:rPr>
              <a:t>Epigenomics</a:t>
            </a:r>
            <a:r>
              <a:rPr lang="en-US" sz="3600" dirty="0">
                <a:latin typeface="+mn-lt"/>
              </a:rPr>
              <a:t>(RE) DFC </a:t>
            </a:r>
            <a:r>
              <a:rPr lang="en-US" sz="3600" dirty="0" smtClean="0">
                <a:latin typeface="+mn-lt"/>
              </a:rPr>
              <a:t>specific enhancers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088" y="3600681"/>
            <a:ext cx="3657600" cy="365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902097"/>
            <a:ext cx="3657600" cy="365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198338"/>
            <a:ext cx="3657600" cy="36576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+mn-lt"/>
              </a:rPr>
              <a:t>Brainspan</a:t>
            </a:r>
            <a:r>
              <a:rPr lang="en-US" sz="3200" dirty="0">
                <a:latin typeface="+mn-lt"/>
              </a:rPr>
              <a:t> Enhancers vs. Roadmap </a:t>
            </a:r>
            <a:r>
              <a:rPr lang="en-US" sz="3200" dirty="0" err="1">
                <a:latin typeface="+mn-lt"/>
              </a:rPr>
              <a:t>Epigenomics</a:t>
            </a:r>
            <a:r>
              <a:rPr lang="en-US" sz="3200" dirty="0">
                <a:latin typeface="+mn-lt"/>
              </a:rPr>
              <a:t>(RE) </a:t>
            </a:r>
            <a:r>
              <a:rPr lang="en-US" sz="3200" dirty="0" smtClean="0">
                <a:latin typeface="+mn-lt"/>
              </a:rPr>
              <a:t>Brain specific </a:t>
            </a:r>
            <a:r>
              <a:rPr lang="en-US" sz="3200" dirty="0">
                <a:latin typeface="+mn-lt"/>
              </a:rPr>
              <a:t>enhancers</a:t>
            </a:r>
            <a:endParaRPr lang="en-US" sz="3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052" y="3438144"/>
            <a:ext cx="3657600" cy="365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28" y="1137634"/>
            <a:ext cx="3657600" cy="365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012" y="2406936"/>
            <a:ext cx="3657600" cy="36576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59D0D-58E9-5C45-B083-A59EA49E42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58</Words>
  <Application>Microsoft Macintosh PowerPoint</Application>
  <PresentationFormat>Widescreen</PresentationFormat>
  <Paragraphs>16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Brain enhancers   Brainspan and Roadmap Epigenomics</vt:lpstr>
      <vt:lpstr>PowerPoint Presentation</vt:lpstr>
      <vt:lpstr>PowerPoint Presentation</vt:lpstr>
      <vt:lpstr>Brainspan Enhancers vs. Roadmap Epigenomics(RE) DFC specific enhancers </vt:lpstr>
      <vt:lpstr>Brainspan Enhancers vs. Roadmap Epigenomics(RE) Brain specific enhancers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enhancers of brainspan and roadmap</dc:title>
  <dc:creator>Microsoft Office User</dc:creator>
  <cp:lastModifiedBy>Microsoft Office User</cp:lastModifiedBy>
  <cp:revision>24</cp:revision>
  <cp:lastPrinted>2016-08-05T19:25:13Z</cp:lastPrinted>
  <dcterms:created xsi:type="dcterms:W3CDTF">2016-08-01T19:29:55Z</dcterms:created>
  <dcterms:modified xsi:type="dcterms:W3CDTF">2016-08-05T19:49:52Z</dcterms:modified>
</cp:coreProperties>
</file>