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60" r:id="rId9"/>
    <p:sldId id="261" r:id="rId10"/>
    <p:sldId id="262" r:id="rId11"/>
    <p:sldId id="263" r:id="rId12"/>
    <p:sldId id="266" r:id="rId13"/>
    <p:sldId id="264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007aab66-2f07-459d-8952-3041d6ea24a8_sig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007aab66-2f07-459d-8952-3041d6ea24a8_sig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1f8d8720-30ca-4057-90f7-a34b8383eafe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Signatures:003819bc-c415-4e76-887c-931d60ed39e7_sigsComp3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Signatures:1f8d8720-30ca-4057-90f7-a34b8383eafe_sigsComp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6639982257055"/>
          <c:y val="0.0180739137684561"/>
          <c:w val="0.695479719132283"/>
          <c:h val="0.960839853501679"/>
        </c:manualLayout>
      </c:layout>
      <c:lineChart>
        <c:grouping val="standard"/>
        <c:varyColors val="0"/>
        <c:ser>
          <c:idx val="0"/>
          <c:order val="0"/>
          <c:tx>
            <c:strRef>
              <c:f>'007aab66-2f07-459d-8952-3041d6e'!$B$2</c:f>
              <c:strCache>
                <c:ptCount val="1"/>
                <c:pt idx="0">
                  <c:v>Signature 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'007aab66-2f07-459d-8952-3041d6e'!$B$3:$B$43</c:f>
              <c:numCache>
                <c:formatCode>General</c:formatCode>
                <c:ptCount val="41"/>
                <c:pt idx="0">
                  <c:v>0.04842772</c:v>
                </c:pt>
                <c:pt idx="1">
                  <c:v>0.06273264</c:v>
                </c:pt>
                <c:pt idx="2">
                  <c:v>0.04662039</c:v>
                </c:pt>
                <c:pt idx="3">
                  <c:v>0.06366969</c:v>
                </c:pt>
                <c:pt idx="4">
                  <c:v>0.09414786</c:v>
                </c:pt>
                <c:pt idx="5">
                  <c:v>0.04291021</c:v>
                </c:pt>
                <c:pt idx="6">
                  <c:v>0.04592758</c:v>
                </c:pt>
                <c:pt idx="7">
                  <c:v>0.04752789</c:v>
                </c:pt>
                <c:pt idx="8">
                  <c:v>0.0515255</c:v>
                </c:pt>
                <c:pt idx="9">
                  <c:v>0.0227339</c:v>
                </c:pt>
                <c:pt idx="10">
                  <c:v>0.03240021</c:v>
                </c:pt>
                <c:pt idx="11">
                  <c:v>0.06372481</c:v>
                </c:pt>
                <c:pt idx="12">
                  <c:v>0.05659645</c:v>
                </c:pt>
                <c:pt idx="13">
                  <c:v>0.03304667</c:v>
                </c:pt>
                <c:pt idx="14">
                  <c:v>0.02430229</c:v>
                </c:pt>
                <c:pt idx="15">
                  <c:v>0.03587244</c:v>
                </c:pt>
                <c:pt idx="16">
                  <c:v>0.1108793</c:v>
                </c:pt>
                <c:pt idx="17">
                  <c:v>0.08955288</c:v>
                </c:pt>
                <c:pt idx="18">
                  <c:v>0.05927985</c:v>
                </c:pt>
                <c:pt idx="19">
                  <c:v>0.07710602</c:v>
                </c:pt>
                <c:pt idx="20">
                  <c:v>0.08429941</c:v>
                </c:pt>
                <c:pt idx="21">
                  <c:v>0.1160247</c:v>
                </c:pt>
                <c:pt idx="22">
                  <c:v>0.1214939</c:v>
                </c:pt>
                <c:pt idx="23">
                  <c:v>0.1074001</c:v>
                </c:pt>
                <c:pt idx="24">
                  <c:v>0.1222427</c:v>
                </c:pt>
                <c:pt idx="25">
                  <c:v>0.1330237</c:v>
                </c:pt>
                <c:pt idx="26">
                  <c:v>0.09993474</c:v>
                </c:pt>
                <c:pt idx="27">
                  <c:v>0.1135276</c:v>
                </c:pt>
                <c:pt idx="28">
                  <c:v>0.1551216</c:v>
                </c:pt>
                <c:pt idx="29">
                  <c:v>0.1176383</c:v>
                </c:pt>
                <c:pt idx="30">
                  <c:v>0.114857</c:v>
                </c:pt>
                <c:pt idx="31">
                  <c:v>0.1004766</c:v>
                </c:pt>
                <c:pt idx="32">
                  <c:v>0.1162353</c:v>
                </c:pt>
                <c:pt idx="33">
                  <c:v>0.121759</c:v>
                </c:pt>
                <c:pt idx="34">
                  <c:v>0.08598571</c:v>
                </c:pt>
                <c:pt idx="35">
                  <c:v>0.08774845</c:v>
                </c:pt>
                <c:pt idx="36">
                  <c:v>0.04686804</c:v>
                </c:pt>
                <c:pt idx="37">
                  <c:v>0.0433448</c:v>
                </c:pt>
                <c:pt idx="38">
                  <c:v>0.03736007</c:v>
                </c:pt>
                <c:pt idx="39">
                  <c:v>0.03027595</c:v>
                </c:pt>
                <c:pt idx="40">
                  <c:v>0.06881038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'007aab66-2f07-459d-8952-3041d6e'!$C$2</c:f>
              <c:strCache>
                <c:ptCount val="1"/>
                <c:pt idx="0">
                  <c:v>Signature 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'007aab66-2f07-459d-8952-3041d6e'!$C$3:$C$43</c:f>
              <c:numCache>
                <c:formatCode>General</c:formatCode>
                <c:ptCount val="41"/>
                <c:pt idx="0">
                  <c:v>0.02899527</c:v>
                </c:pt>
                <c:pt idx="1">
                  <c:v>0.01905099</c:v>
                </c:pt>
                <c:pt idx="2">
                  <c:v>0.03213895</c:v>
                </c:pt>
                <c:pt idx="3">
                  <c:v>0.03326908</c:v>
                </c:pt>
                <c:pt idx="4">
                  <c:v>0.03405296</c:v>
                </c:pt>
                <c:pt idx="5">
                  <c:v>0.02772849</c:v>
                </c:pt>
                <c:pt idx="6">
                  <c:v>0.0395348</c:v>
                </c:pt>
                <c:pt idx="7">
                  <c:v>0.04189439</c:v>
                </c:pt>
                <c:pt idx="8">
                  <c:v>0.03845196</c:v>
                </c:pt>
                <c:pt idx="9">
                  <c:v>0.03681026</c:v>
                </c:pt>
                <c:pt idx="10">
                  <c:v>0.02042538</c:v>
                </c:pt>
                <c:pt idx="11">
                  <c:v>0.015506</c:v>
                </c:pt>
                <c:pt idx="12">
                  <c:v>0.01511513</c:v>
                </c:pt>
                <c:pt idx="13">
                  <c:v>0.01954812</c:v>
                </c:pt>
                <c:pt idx="14">
                  <c:v>0.03460336</c:v>
                </c:pt>
                <c:pt idx="15">
                  <c:v>0.02823631</c:v>
                </c:pt>
                <c:pt idx="16">
                  <c:v>0.01750668</c:v>
                </c:pt>
                <c:pt idx="17">
                  <c:v>0.004614503</c:v>
                </c:pt>
                <c:pt idx="18" formatCode="0.00E+00">
                  <c:v>2.788746E-19</c:v>
                </c:pt>
                <c:pt idx="19" formatCode="0.00E+00">
                  <c:v>-4.38238E-20</c:v>
                </c:pt>
                <c:pt idx="20" formatCode="0.00E+00">
                  <c:v>8.20207700000005E-19</c:v>
                </c:pt>
                <c:pt idx="21" formatCode="0.00E+00">
                  <c:v>2.378648E-19</c:v>
                </c:pt>
                <c:pt idx="22" formatCode="0.00E+00">
                  <c:v>9.60217600000005E-19</c:v>
                </c:pt>
                <c:pt idx="23" formatCode="0.00E+00">
                  <c:v>-8.58082700000005E-18</c:v>
                </c:pt>
                <c:pt idx="24" formatCode="0.00E+00">
                  <c:v>-1.657132E-18</c:v>
                </c:pt>
                <c:pt idx="25" formatCode="0.00E+00">
                  <c:v>-1.286322E-19</c:v>
                </c:pt>
                <c:pt idx="26" formatCode="0.00E+00">
                  <c:v>8.32325200000005E-19</c:v>
                </c:pt>
                <c:pt idx="27" formatCode="0.00E+00">
                  <c:v>2.23331E-19</c:v>
                </c:pt>
                <c:pt idx="28" formatCode="0.00E+00">
                  <c:v>2.601071E-19</c:v>
                </c:pt>
                <c:pt idx="29">
                  <c:v>0.007445561</c:v>
                </c:pt>
                <c:pt idx="30">
                  <c:v>0.007672699</c:v>
                </c:pt>
                <c:pt idx="31" formatCode="0.00E+00">
                  <c:v>-2.247142E-20</c:v>
                </c:pt>
                <c:pt idx="32">
                  <c:v>0.003365273</c:v>
                </c:pt>
                <c:pt idx="33">
                  <c:v>0.007464616</c:v>
                </c:pt>
                <c:pt idx="34">
                  <c:v>0.02750863</c:v>
                </c:pt>
                <c:pt idx="35">
                  <c:v>0.003291351</c:v>
                </c:pt>
                <c:pt idx="36">
                  <c:v>0.01297605</c:v>
                </c:pt>
                <c:pt idx="37">
                  <c:v>0.01592433</c:v>
                </c:pt>
                <c:pt idx="38">
                  <c:v>0.01607713</c:v>
                </c:pt>
                <c:pt idx="39">
                  <c:v>0.002732892</c:v>
                </c:pt>
                <c:pt idx="40">
                  <c:v>0.008771424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'007aab66-2f07-459d-8952-3041d6e'!$D$2</c:f>
              <c:strCache>
                <c:ptCount val="1"/>
                <c:pt idx="0">
                  <c:v>Signature 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'007aab66-2f07-459d-8952-3041d6e'!$D$3:$D$43</c:f>
              <c:numCache>
                <c:formatCode>General</c:formatCode>
                <c:ptCount val="41"/>
                <c:pt idx="0">
                  <c:v>0.3694273</c:v>
                </c:pt>
                <c:pt idx="1">
                  <c:v>0.3525087</c:v>
                </c:pt>
                <c:pt idx="2">
                  <c:v>0.4144259</c:v>
                </c:pt>
                <c:pt idx="3">
                  <c:v>0.4327994</c:v>
                </c:pt>
                <c:pt idx="4">
                  <c:v>0.353957</c:v>
                </c:pt>
                <c:pt idx="5">
                  <c:v>0.2359395</c:v>
                </c:pt>
                <c:pt idx="6">
                  <c:v>0.209648</c:v>
                </c:pt>
                <c:pt idx="7">
                  <c:v>0.1689808</c:v>
                </c:pt>
                <c:pt idx="8">
                  <c:v>0.1906739</c:v>
                </c:pt>
                <c:pt idx="9">
                  <c:v>0.2083259</c:v>
                </c:pt>
                <c:pt idx="10">
                  <c:v>0.2131156</c:v>
                </c:pt>
                <c:pt idx="11">
                  <c:v>0.2427437</c:v>
                </c:pt>
                <c:pt idx="12">
                  <c:v>0.1608473</c:v>
                </c:pt>
                <c:pt idx="13">
                  <c:v>0.1749501</c:v>
                </c:pt>
                <c:pt idx="14">
                  <c:v>0.2550493</c:v>
                </c:pt>
                <c:pt idx="15">
                  <c:v>0.3479693</c:v>
                </c:pt>
                <c:pt idx="16">
                  <c:v>0.2563776</c:v>
                </c:pt>
                <c:pt idx="17">
                  <c:v>0.31639</c:v>
                </c:pt>
                <c:pt idx="18">
                  <c:v>0.2086067</c:v>
                </c:pt>
                <c:pt idx="19">
                  <c:v>0.1617909</c:v>
                </c:pt>
                <c:pt idx="20">
                  <c:v>0.1092902</c:v>
                </c:pt>
                <c:pt idx="21">
                  <c:v>0.1456926</c:v>
                </c:pt>
                <c:pt idx="22">
                  <c:v>0.216537</c:v>
                </c:pt>
                <c:pt idx="23">
                  <c:v>0.1148223</c:v>
                </c:pt>
                <c:pt idx="24">
                  <c:v>0.1871455</c:v>
                </c:pt>
                <c:pt idx="25">
                  <c:v>0.1941663</c:v>
                </c:pt>
                <c:pt idx="26">
                  <c:v>0.2413579</c:v>
                </c:pt>
                <c:pt idx="27">
                  <c:v>0.1854588</c:v>
                </c:pt>
                <c:pt idx="28">
                  <c:v>0.3525012</c:v>
                </c:pt>
                <c:pt idx="29">
                  <c:v>0.3829313</c:v>
                </c:pt>
                <c:pt idx="30">
                  <c:v>0.4408173</c:v>
                </c:pt>
                <c:pt idx="31">
                  <c:v>0.5152726</c:v>
                </c:pt>
                <c:pt idx="32">
                  <c:v>0.4942887</c:v>
                </c:pt>
                <c:pt idx="33">
                  <c:v>0.5777236</c:v>
                </c:pt>
                <c:pt idx="34">
                  <c:v>0.5329359</c:v>
                </c:pt>
                <c:pt idx="35">
                  <c:v>0.5568843</c:v>
                </c:pt>
                <c:pt idx="36">
                  <c:v>0.5911591</c:v>
                </c:pt>
                <c:pt idx="37">
                  <c:v>0.5308166</c:v>
                </c:pt>
                <c:pt idx="38">
                  <c:v>0.4707243</c:v>
                </c:pt>
                <c:pt idx="39">
                  <c:v>0.436238</c:v>
                </c:pt>
                <c:pt idx="40">
                  <c:v>0.5623767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'007aab66-2f07-459d-8952-3041d6e'!$E$2</c:f>
              <c:strCache>
                <c:ptCount val="1"/>
                <c:pt idx="0">
                  <c:v>Signature 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'007aab66-2f07-459d-8952-3041d6e'!$E$3:$E$43</c:f>
              <c:numCache>
                <c:formatCode>0.00E+00</c:formatCode>
                <c:ptCount val="41"/>
                <c:pt idx="0">
                  <c:v>1.763034E-16</c:v>
                </c:pt>
                <c:pt idx="1">
                  <c:v>2.484566E-16</c:v>
                </c:pt>
                <c:pt idx="2">
                  <c:v>-4.653565E-17</c:v>
                </c:pt>
                <c:pt idx="3">
                  <c:v>-1.185054E-16</c:v>
                </c:pt>
                <c:pt idx="4">
                  <c:v>7.67045400000005E-18</c:v>
                </c:pt>
                <c:pt idx="5">
                  <c:v>2.821593E-17</c:v>
                </c:pt>
                <c:pt idx="6">
                  <c:v>7.92346300000005E-18</c:v>
                </c:pt>
                <c:pt idx="7">
                  <c:v>1.105678E-17</c:v>
                </c:pt>
                <c:pt idx="8">
                  <c:v>3.55703E-17</c:v>
                </c:pt>
                <c:pt idx="9">
                  <c:v>1.377873E-16</c:v>
                </c:pt>
                <c:pt idx="10">
                  <c:v>-2.375611E-17</c:v>
                </c:pt>
                <c:pt idx="11">
                  <c:v>-8.44561600000005E-18</c:v>
                </c:pt>
                <c:pt idx="12">
                  <c:v>-1.12514E-16</c:v>
                </c:pt>
                <c:pt idx="13">
                  <c:v>-2.72661E-17</c:v>
                </c:pt>
                <c:pt idx="14">
                  <c:v>-5.63824600000005E-17</c:v>
                </c:pt>
                <c:pt idx="15">
                  <c:v>7.54781400000005E-18</c:v>
                </c:pt>
                <c:pt idx="16">
                  <c:v>-1.161436E-16</c:v>
                </c:pt>
                <c:pt idx="17">
                  <c:v>-9.55846500000005E-17</c:v>
                </c:pt>
                <c:pt idx="18">
                  <c:v>3.19868E-17</c:v>
                </c:pt>
                <c:pt idx="19">
                  <c:v>-4.554676E-17</c:v>
                </c:pt>
                <c:pt idx="20">
                  <c:v>4.653021E-17</c:v>
                </c:pt>
                <c:pt idx="21">
                  <c:v>-1.107788E-16</c:v>
                </c:pt>
                <c:pt idx="22">
                  <c:v>-1.70692E-17</c:v>
                </c:pt>
                <c:pt idx="23">
                  <c:v>-8.17921100000005E-17</c:v>
                </c:pt>
                <c:pt idx="24">
                  <c:v>2.601171E-17</c:v>
                </c:pt>
                <c:pt idx="25">
                  <c:v>1.530243E-17</c:v>
                </c:pt>
                <c:pt idx="26">
                  <c:v>4.085191E-17</c:v>
                </c:pt>
                <c:pt idx="27">
                  <c:v>5.24776800000005E-17</c:v>
                </c:pt>
                <c:pt idx="28">
                  <c:v>2.443801E-17</c:v>
                </c:pt>
                <c:pt idx="29">
                  <c:v>-5.83964300000005E-17</c:v>
                </c:pt>
                <c:pt idx="30">
                  <c:v>-2.672133E-17</c:v>
                </c:pt>
                <c:pt idx="31">
                  <c:v>-1.650445E-17</c:v>
                </c:pt>
                <c:pt idx="32">
                  <c:v>-6.854523E-17</c:v>
                </c:pt>
                <c:pt idx="33">
                  <c:v>-3.885812E-17</c:v>
                </c:pt>
                <c:pt idx="34">
                  <c:v>-1.79196E-16</c:v>
                </c:pt>
                <c:pt idx="35">
                  <c:v>-1.629805E-16</c:v>
                </c:pt>
                <c:pt idx="36">
                  <c:v>-1.184327E-16</c:v>
                </c:pt>
                <c:pt idx="37">
                  <c:v>-8.29156800000002E-17</c:v>
                </c:pt>
                <c:pt idx="38">
                  <c:v>3.134275E-18</c:v>
                </c:pt>
                <c:pt idx="39">
                  <c:v>1.646703E-17</c:v>
                </c:pt>
                <c:pt idx="40">
                  <c:v>-8.32923200000005E-18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'007aab66-2f07-459d-8952-3041d6e'!$F$2</c:f>
              <c:strCache>
                <c:ptCount val="1"/>
                <c:pt idx="0">
                  <c:v>Signature 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'007aab66-2f07-459d-8952-3041d6e'!$F$3:$F$43</c:f>
              <c:numCache>
                <c:formatCode>General</c:formatCode>
                <c:ptCount val="41"/>
                <c:pt idx="0">
                  <c:v>0.1327721</c:v>
                </c:pt>
                <c:pt idx="1">
                  <c:v>0.06916007</c:v>
                </c:pt>
                <c:pt idx="2" formatCode="0.00E+00">
                  <c:v>-2.365283E-19</c:v>
                </c:pt>
                <c:pt idx="3" formatCode="0.00E+00">
                  <c:v>4.857492E-17</c:v>
                </c:pt>
                <c:pt idx="4">
                  <c:v>0.1139258</c:v>
                </c:pt>
                <c:pt idx="5">
                  <c:v>0.4145551</c:v>
                </c:pt>
                <c:pt idx="6">
                  <c:v>0.3806139</c:v>
                </c:pt>
                <c:pt idx="7">
                  <c:v>0.4952396</c:v>
                </c:pt>
                <c:pt idx="8">
                  <c:v>0.4102864</c:v>
                </c:pt>
                <c:pt idx="9">
                  <c:v>0.351503</c:v>
                </c:pt>
                <c:pt idx="10">
                  <c:v>0.2404302</c:v>
                </c:pt>
                <c:pt idx="11" formatCode="0.00E+00">
                  <c:v>2.268505E-16</c:v>
                </c:pt>
                <c:pt idx="12">
                  <c:v>0.07151492</c:v>
                </c:pt>
                <c:pt idx="13">
                  <c:v>0.02699211</c:v>
                </c:pt>
                <c:pt idx="14" formatCode="0.00E+00">
                  <c:v>-6.67676000000005E-16</c:v>
                </c:pt>
                <c:pt idx="15" formatCode="0.00E+00">
                  <c:v>-5.99848200000004E-16</c:v>
                </c:pt>
                <c:pt idx="16" formatCode="0.00E+00">
                  <c:v>-5.80882E-16</c:v>
                </c:pt>
                <c:pt idx="17" formatCode="0.00E+00">
                  <c:v>-3.677572E-16</c:v>
                </c:pt>
                <c:pt idx="18">
                  <c:v>0.2138125</c:v>
                </c:pt>
                <c:pt idx="19">
                  <c:v>0.1923625</c:v>
                </c:pt>
                <c:pt idx="20">
                  <c:v>0.148035</c:v>
                </c:pt>
                <c:pt idx="21">
                  <c:v>0.0563194</c:v>
                </c:pt>
                <c:pt idx="22" formatCode="0.00E+00">
                  <c:v>1.297055E-16</c:v>
                </c:pt>
                <c:pt idx="23">
                  <c:v>0.1208305</c:v>
                </c:pt>
                <c:pt idx="24" formatCode="0.00E+00">
                  <c:v>-6.34558300000004E-17</c:v>
                </c:pt>
                <c:pt idx="25" formatCode="0.00E+00">
                  <c:v>9.78478700000005E-17</c:v>
                </c:pt>
                <c:pt idx="26" formatCode="0.00E+00">
                  <c:v>-1.27658E-16</c:v>
                </c:pt>
                <c:pt idx="27" formatCode="0.00E+00">
                  <c:v>-2.901273E-17</c:v>
                </c:pt>
                <c:pt idx="28" formatCode="0.00E+00">
                  <c:v>-1.803103E-16</c:v>
                </c:pt>
                <c:pt idx="29" formatCode="0.00E+00">
                  <c:v>3.634933E-16</c:v>
                </c:pt>
                <c:pt idx="30" formatCode="0.00E+00">
                  <c:v>-1.970301E-16</c:v>
                </c:pt>
                <c:pt idx="31" formatCode="0.00E+00">
                  <c:v>1.951816E-16</c:v>
                </c:pt>
                <c:pt idx="32" formatCode="0.00E+00">
                  <c:v>4.124532E-16</c:v>
                </c:pt>
                <c:pt idx="33" formatCode="0.00E+00">
                  <c:v>6.39613200000001E-17</c:v>
                </c:pt>
                <c:pt idx="34">
                  <c:v>0.06679075</c:v>
                </c:pt>
                <c:pt idx="35" formatCode="0.00E+00">
                  <c:v>-1.565128E-16</c:v>
                </c:pt>
                <c:pt idx="36">
                  <c:v>0.02104513</c:v>
                </c:pt>
                <c:pt idx="37">
                  <c:v>0.1503268</c:v>
                </c:pt>
                <c:pt idx="38">
                  <c:v>0.1548031</c:v>
                </c:pt>
                <c:pt idx="39">
                  <c:v>0.1734792</c:v>
                </c:pt>
                <c:pt idx="40">
                  <c:v>0.1016811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'007aab66-2f07-459d-8952-3041d6e'!$G$2</c:f>
              <c:strCache>
                <c:ptCount val="1"/>
                <c:pt idx="0">
                  <c:v>Signature 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'007aab66-2f07-459d-8952-3041d6e'!$G$3:$G$43</c:f>
              <c:numCache>
                <c:formatCode>0.00E+00</c:formatCode>
                <c:ptCount val="41"/>
                <c:pt idx="0">
                  <c:v>1.201223E-16</c:v>
                </c:pt>
                <c:pt idx="1">
                  <c:v>-1.924284E-17</c:v>
                </c:pt>
                <c:pt idx="2">
                  <c:v>-3.307719E-17</c:v>
                </c:pt>
                <c:pt idx="3">
                  <c:v>-6.83397100000005E-17</c:v>
                </c:pt>
                <c:pt idx="4">
                  <c:v>-7.54296200000005E-17</c:v>
                </c:pt>
                <c:pt idx="5">
                  <c:v>-3.835039E-18</c:v>
                </c:pt>
                <c:pt idx="6">
                  <c:v>1.208461E-18</c:v>
                </c:pt>
                <c:pt idx="7">
                  <c:v>8.19997000000005E-18</c:v>
                </c:pt>
                <c:pt idx="8">
                  <c:v>3.843909E-17</c:v>
                </c:pt>
                <c:pt idx="9">
                  <c:v>-2.491249E-17</c:v>
                </c:pt>
                <c:pt idx="10" formatCode="General">
                  <c:v>0.03161254</c:v>
                </c:pt>
                <c:pt idx="11">
                  <c:v>-8.00367700000005E-17</c:v>
                </c:pt>
                <c:pt idx="12">
                  <c:v>-3.157308E-17</c:v>
                </c:pt>
                <c:pt idx="13">
                  <c:v>9.71377000000005E-17</c:v>
                </c:pt>
                <c:pt idx="14">
                  <c:v>1.073519E-18</c:v>
                </c:pt>
                <c:pt idx="15">
                  <c:v>-4.06613E-19</c:v>
                </c:pt>
                <c:pt idx="16">
                  <c:v>-5.30833000000001E-17</c:v>
                </c:pt>
                <c:pt idx="17">
                  <c:v>8.48240400000005E-17</c:v>
                </c:pt>
                <c:pt idx="18">
                  <c:v>6.397133E-17</c:v>
                </c:pt>
                <c:pt idx="19">
                  <c:v>1.621296E-17</c:v>
                </c:pt>
                <c:pt idx="20">
                  <c:v>1.248629E-17</c:v>
                </c:pt>
                <c:pt idx="21">
                  <c:v>2.155448E-17</c:v>
                </c:pt>
                <c:pt idx="22">
                  <c:v>1.731094E-17</c:v>
                </c:pt>
                <c:pt idx="23">
                  <c:v>2.964283E-17</c:v>
                </c:pt>
                <c:pt idx="24">
                  <c:v>4.372516E-18</c:v>
                </c:pt>
                <c:pt idx="25">
                  <c:v>3.24479E-17</c:v>
                </c:pt>
                <c:pt idx="26">
                  <c:v>-1.275968E-17</c:v>
                </c:pt>
                <c:pt idx="27">
                  <c:v>-2.28952E-17</c:v>
                </c:pt>
                <c:pt idx="28">
                  <c:v>1.139474E-16</c:v>
                </c:pt>
                <c:pt idx="29">
                  <c:v>2.486964E-16</c:v>
                </c:pt>
                <c:pt idx="30">
                  <c:v>-9.64310700000005E-17</c:v>
                </c:pt>
                <c:pt idx="31">
                  <c:v>-8.04859200000005E-17</c:v>
                </c:pt>
                <c:pt idx="32">
                  <c:v>-3.900099E-17</c:v>
                </c:pt>
                <c:pt idx="33">
                  <c:v>-2.798545E-16</c:v>
                </c:pt>
                <c:pt idx="34">
                  <c:v>2.324458E-17</c:v>
                </c:pt>
                <c:pt idx="35">
                  <c:v>-4.677665E-17</c:v>
                </c:pt>
                <c:pt idx="36">
                  <c:v>-3.295377E-17</c:v>
                </c:pt>
                <c:pt idx="37">
                  <c:v>-3.297151E-17</c:v>
                </c:pt>
                <c:pt idx="38">
                  <c:v>-2.173143E-17</c:v>
                </c:pt>
                <c:pt idx="39">
                  <c:v>-1.754601E-17</c:v>
                </c:pt>
                <c:pt idx="40">
                  <c:v>1.133061E-18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'007aab66-2f07-459d-8952-3041d6e'!$H$2</c:f>
              <c:strCache>
                <c:ptCount val="1"/>
                <c:pt idx="0">
                  <c:v>Signature 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'007aab66-2f07-459d-8952-3041d6e'!$H$3:$H$43</c:f>
              <c:numCache>
                <c:formatCode>0.00E+00</c:formatCode>
                <c:ptCount val="41"/>
                <c:pt idx="0">
                  <c:v>9.90764400000005E-18</c:v>
                </c:pt>
                <c:pt idx="1">
                  <c:v>-2.818721E-17</c:v>
                </c:pt>
                <c:pt idx="2">
                  <c:v>-6.02663100000005E-18</c:v>
                </c:pt>
                <c:pt idx="3">
                  <c:v>8.81026900000005E-18</c:v>
                </c:pt>
                <c:pt idx="4">
                  <c:v>-1.99342E-17</c:v>
                </c:pt>
                <c:pt idx="5">
                  <c:v>-3.492943E-18</c:v>
                </c:pt>
                <c:pt idx="6">
                  <c:v>1.406104E-17</c:v>
                </c:pt>
                <c:pt idx="7">
                  <c:v>1.965087E-17</c:v>
                </c:pt>
                <c:pt idx="8">
                  <c:v>5.61637000000005E-18</c:v>
                </c:pt>
                <c:pt idx="9">
                  <c:v>-3.267614E-18</c:v>
                </c:pt>
                <c:pt idx="10">
                  <c:v>-3.038811E-19</c:v>
                </c:pt>
                <c:pt idx="11" formatCode="General">
                  <c:v>0.01128502</c:v>
                </c:pt>
                <c:pt idx="12" formatCode="General">
                  <c:v>0.004446893</c:v>
                </c:pt>
                <c:pt idx="13" formatCode="General">
                  <c:v>0.02553481</c:v>
                </c:pt>
                <c:pt idx="14" formatCode="General">
                  <c:v>0.001079659</c:v>
                </c:pt>
                <c:pt idx="15">
                  <c:v>-1.71588E-18</c:v>
                </c:pt>
                <c:pt idx="16">
                  <c:v>-3.241358E-18</c:v>
                </c:pt>
                <c:pt idx="17" formatCode="General">
                  <c:v>0.01562784</c:v>
                </c:pt>
                <c:pt idx="18" formatCode="General">
                  <c:v>0.02417107</c:v>
                </c:pt>
                <c:pt idx="19" formatCode="General">
                  <c:v>0.003657209</c:v>
                </c:pt>
                <c:pt idx="20">
                  <c:v>3.589402E-19</c:v>
                </c:pt>
                <c:pt idx="21" formatCode="General">
                  <c:v>0.02043334</c:v>
                </c:pt>
                <c:pt idx="22" formatCode="General">
                  <c:v>0.02748043</c:v>
                </c:pt>
                <c:pt idx="23" formatCode="General">
                  <c:v>0.02575299</c:v>
                </c:pt>
                <c:pt idx="24" formatCode="General">
                  <c:v>0.009574271</c:v>
                </c:pt>
                <c:pt idx="25" formatCode="General">
                  <c:v>0.0207746</c:v>
                </c:pt>
                <c:pt idx="26" formatCode="General">
                  <c:v>0.02484272</c:v>
                </c:pt>
                <c:pt idx="27">
                  <c:v>1.516359E-18</c:v>
                </c:pt>
                <c:pt idx="28">
                  <c:v>-1.420426E-18</c:v>
                </c:pt>
                <c:pt idx="29">
                  <c:v>-9.81543800000005E-20</c:v>
                </c:pt>
                <c:pt idx="30">
                  <c:v>1.577652E-17</c:v>
                </c:pt>
                <c:pt idx="31">
                  <c:v>-1.446436E-17</c:v>
                </c:pt>
                <c:pt idx="32">
                  <c:v>1.103111E-18</c:v>
                </c:pt>
                <c:pt idx="33">
                  <c:v>3.594727E-17</c:v>
                </c:pt>
                <c:pt idx="34">
                  <c:v>7.81098300000005E-18</c:v>
                </c:pt>
                <c:pt idx="35">
                  <c:v>1.159116E-17</c:v>
                </c:pt>
                <c:pt idx="36">
                  <c:v>1.458552E-17</c:v>
                </c:pt>
                <c:pt idx="37">
                  <c:v>1.97543E-18</c:v>
                </c:pt>
                <c:pt idx="38">
                  <c:v>3.446737E-18</c:v>
                </c:pt>
                <c:pt idx="39">
                  <c:v>-2.867633E-18</c:v>
                </c:pt>
                <c:pt idx="40" formatCode="General">
                  <c:v>0.001302608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'007aab66-2f07-459d-8952-3041d6e'!$I$2</c:f>
              <c:strCache>
                <c:ptCount val="1"/>
                <c:pt idx="0">
                  <c:v>Signature 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'007aab66-2f07-459d-8952-3041d6e'!$I$3:$I$43</c:f>
              <c:numCache>
                <c:formatCode>0.00E+00</c:formatCode>
                <c:ptCount val="41"/>
                <c:pt idx="0" formatCode="General">
                  <c:v>0.0</c:v>
                </c:pt>
                <c:pt idx="1">
                  <c:v>4.12757E-17</c:v>
                </c:pt>
                <c:pt idx="2">
                  <c:v>2.315442E-17</c:v>
                </c:pt>
                <c:pt idx="3">
                  <c:v>9.06765700000005E-17</c:v>
                </c:pt>
                <c:pt idx="4">
                  <c:v>7.55463500000005E-17</c:v>
                </c:pt>
                <c:pt idx="5">
                  <c:v>-4.193277E-18</c:v>
                </c:pt>
                <c:pt idx="6" formatCode="General">
                  <c:v>0.054325</c:v>
                </c:pt>
                <c:pt idx="7" formatCode="General">
                  <c:v>0.00545975</c:v>
                </c:pt>
                <c:pt idx="8" formatCode="General">
                  <c:v>0.01126569</c:v>
                </c:pt>
                <c:pt idx="9">
                  <c:v>-6.56906000000005E-17</c:v>
                </c:pt>
                <c:pt idx="10">
                  <c:v>1.519657E-17</c:v>
                </c:pt>
                <c:pt idx="11" formatCode="General">
                  <c:v>0.008260024</c:v>
                </c:pt>
                <c:pt idx="12" formatCode="General">
                  <c:v>0.05197423</c:v>
                </c:pt>
                <c:pt idx="13" formatCode="General">
                  <c:v>0.04116216</c:v>
                </c:pt>
                <c:pt idx="14">
                  <c:v>4.45649100000001E-17</c:v>
                </c:pt>
                <c:pt idx="15">
                  <c:v>2.741622E-17</c:v>
                </c:pt>
                <c:pt idx="16">
                  <c:v>1.790938E-17</c:v>
                </c:pt>
                <c:pt idx="17">
                  <c:v>4.443987E-17</c:v>
                </c:pt>
                <c:pt idx="18">
                  <c:v>1.376169E-16</c:v>
                </c:pt>
                <c:pt idx="19">
                  <c:v>-1.859855E-17</c:v>
                </c:pt>
                <c:pt idx="20">
                  <c:v>-1.887195E-17</c:v>
                </c:pt>
                <c:pt idx="21">
                  <c:v>-1.32487E-16</c:v>
                </c:pt>
                <c:pt idx="22">
                  <c:v>1.589246E-16</c:v>
                </c:pt>
                <c:pt idx="23">
                  <c:v>9.32817400000005E-17</c:v>
                </c:pt>
                <c:pt idx="24">
                  <c:v>-5.27447300000001E-18</c:v>
                </c:pt>
                <c:pt idx="25" formatCode="General">
                  <c:v>0.02437305</c:v>
                </c:pt>
                <c:pt idx="26" formatCode="General">
                  <c:v>0.03314193</c:v>
                </c:pt>
                <c:pt idx="27" formatCode="General">
                  <c:v>0.08608044</c:v>
                </c:pt>
                <c:pt idx="28" formatCode="General">
                  <c:v>0.001847567</c:v>
                </c:pt>
                <c:pt idx="29">
                  <c:v>-2.03619E-17</c:v>
                </c:pt>
                <c:pt idx="30">
                  <c:v>-3.812726E-17</c:v>
                </c:pt>
                <c:pt idx="31">
                  <c:v>-6.46558600000005E-17</c:v>
                </c:pt>
                <c:pt idx="32">
                  <c:v>3.42587E-17</c:v>
                </c:pt>
                <c:pt idx="33">
                  <c:v>5.604857E-17</c:v>
                </c:pt>
                <c:pt idx="34">
                  <c:v>1.96736E-17</c:v>
                </c:pt>
                <c:pt idx="35">
                  <c:v>-8.44066700000005E-18</c:v>
                </c:pt>
                <c:pt idx="36">
                  <c:v>-1.633306E-17</c:v>
                </c:pt>
                <c:pt idx="37">
                  <c:v>-6.78003800000005E-17</c:v>
                </c:pt>
                <c:pt idx="38">
                  <c:v>1.824661E-17</c:v>
                </c:pt>
                <c:pt idx="39">
                  <c:v>-2.292812E-18</c:v>
                </c:pt>
                <c:pt idx="40">
                  <c:v>-9.39381500000005E-18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'007aab66-2f07-459d-8952-3041d6e'!$J$2</c:f>
              <c:strCache>
                <c:ptCount val="1"/>
                <c:pt idx="0">
                  <c:v>Signature 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'007aab66-2f07-459d-8952-3041d6e'!$J$3:$J$43</c:f>
              <c:numCache>
                <c:formatCode>General</c:formatCode>
                <c:ptCount val="41"/>
                <c:pt idx="0">
                  <c:v>0.09419732</c:v>
                </c:pt>
                <c:pt idx="1">
                  <c:v>0.1470202</c:v>
                </c:pt>
                <c:pt idx="2">
                  <c:v>0.1317608</c:v>
                </c:pt>
                <c:pt idx="3">
                  <c:v>0.1141693</c:v>
                </c:pt>
                <c:pt idx="4">
                  <c:v>0.1006709</c:v>
                </c:pt>
                <c:pt idx="5">
                  <c:v>0.09070406</c:v>
                </c:pt>
                <c:pt idx="6">
                  <c:v>0.1201082</c:v>
                </c:pt>
                <c:pt idx="7">
                  <c:v>0.1028643</c:v>
                </c:pt>
                <c:pt idx="8">
                  <c:v>0.08869817</c:v>
                </c:pt>
                <c:pt idx="9">
                  <c:v>0.06401176</c:v>
                </c:pt>
                <c:pt idx="10">
                  <c:v>0.1080316</c:v>
                </c:pt>
                <c:pt idx="11">
                  <c:v>0.1240511</c:v>
                </c:pt>
                <c:pt idx="12">
                  <c:v>0.1120517</c:v>
                </c:pt>
                <c:pt idx="13">
                  <c:v>0.1425238</c:v>
                </c:pt>
                <c:pt idx="14">
                  <c:v>0.06617601</c:v>
                </c:pt>
                <c:pt idx="15">
                  <c:v>0.08018712</c:v>
                </c:pt>
                <c:pt idx="16">
                  <c:v>0.06326208</c:v>
                </c:pt>
                <c:pt idx="17">
                  <c:v>0.05502478</c:v>
                </c:pt>
                <c:pt idx="18">
                  <c:v>0.03601135</c:v>
                </c:pt>
                <c:pt idx="19">
                  <c:v>0.02901237</c:v>
                </c:pt>
                <c:pt idx="20">
                  <c:v>0.0404956</c:v>
                </c:pt>
                <c:pt idx="21">
                  <c:v>0.006382997</c:v>
                </c:pt>
                <c:pt idx="22" formatCode="0.00E+00">
                  <c:v>-1.663292E-19</c:v>
                </c:pt>
                <c:pt idx="23" formatCode="0.00E+00">
                  <c:v>-2.502688E-17</c:v>
                </c:pt>
                <c:pt idx="24" formatCode="0.00E+00">
                  <c:v>-5.54997900000005E-19</c:v>
                </c:pt>
                <c:pt idx="25" formatCode="0.00E+00">
                  <c:v>-3.102985E-18</c:v>
                </c:pt>
                <c:pt idx="26" formatCode="0.00E+00">
                  <c:v>1.513508E-17</c:v>
                </c:pt>
                <c:pt idx="27" formatCode="0.00E+00">
                  <c:v>-2.940632E-19</c:v>
                </c:pt>
                <c:pt idx="28">
                  <c:v>0.004410372</c:v>
                </c:pt>
                <c:pt idx="29" formatCode="0.00E+00">
                  <c:v>1.540335E-17</c:v>
                </c:pt>
                <c:pt idx="30">
                  <c:v>0.01057119</c:v>
                </c:pt>
                <c:pt idx="31">
                  <c:v>0.04099978</c:v>
                </c:pt>
                <c:pt idx="32">
                  <c:v>0.0973988</c:v>
                </c:pt>
                <c:pt idx="33">
                  <c:v>0.09622112</c:v>
                </c:pt>
                <c:pt idx="34">
                  <c:v>0.0847414</c:v>
                </c:pt>
                <c:pt idx="35">
                  <c:v>0.08169368</c:v>
                </c:pt>
                <c:pt idx="36">
                  <c:v>0.1152033</c:v>
                </c:pt>
                <c:pt idx="37">
                  <c:v>0.1272647</c:v>
                </c:pt>
                <c:pt idx="38">
                  <c:v>0.162448</c:v>
                </c:pt>
                <c:pt idx="39">
                  <c:v>0.1564905</c:v>
                </c:pt>
                <c:pt idx="40">
                  <c:v>0.1571971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'007aab66-2f07-459d-8952-3041d6e'!$K$2</c:f>
              <c:strCache>
                <c:ptCount val="1"/>
                <c:pt idx="0">
                  <c:v>Signature 10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'007aab66-2f07-459d-8952-3041d6e'!$K$3:$K$43</c:f>
              <c:numCache>
                <c:formatCode>0.00E+00</c:formatCode>
                <c:ptCount val="41"/>
                <c:pt idx="0">
                  <c:v>-9.32826300000005E-19</c:v>
                </c:pt>
                <c:pt idx="1">
                  <c:v>1.958155E-18</c:v>
                </c:pt>
                <c:pt idx="2">
                  <c:v>-6.98560000000005E-19</c:v>
                </c:pt>
                <c:pt idx="3">
                  <c:v>-2.993849E-18</c:v>
                </c:pt>
                <c:pt idx="4" formatCode="General">
                  <c:v>0.002431063</c:v>
                </c:pt>
                <c:pt idx="5" formatCode="General">
                  <c:v>0.01298434</c:v>
                </c:pt>
                <c:pt idx="6" formatCode="General">
                  <c:v>0.01432193</c:v>
                </c:pt>
                <c:pt idx="7" formatCode="General">
                  <c:v>0.0295831</c:v>
                </c:pt>
                <c:pt idx="8" formatCode="General">
                  <c:v>0.02759115</c:v>
                </c:pt>
                <c:pt idx="9" formatCode="General">
                  <c:v>0.03478832</c:v>
                </c:pt>
                <c:pt idx="10" formatCode="General">
                  <c:v>0.03689042</c:v>
                </c:pt>
                <c:pt idx="11" formatCode="General">
                  <c:v>0.01039064</c:v>
                </c:pt>
                <c:pt idx="12" formatCode="General">
                  <c:v>0.01209763</c:v>
                </c:pt>
                <c:pt idx="13" formatCode="General">
                  <c:v>0.015113</c:v>
                </c:pt>
                <c:pt idx="14" formatCode="General">
                  <c:v>0.01406454</c:v>
                </c:pt>
                <c:pt idx="15" formatCode="General">
                  <c:v>0.01440909</c:v>
                </c:pt>
                <c:pt idx="16" formatCode="General">
                  <c:v>0.00142273</c:v>
                </c:pt>
                <c:pt idx="17">
                  <c:v>4.563829E-20</c:v>
                </c:pt>
                <c:pt idx="18">
                  <c:v>4.817607E-18</c:v>
                </c:pt>
                <c:pt idx="19">
                  <c:v>5.48868100000005E-19</c:v>
                </c:pt>
                <c:pt idx="20">
                  <c:v>8.33616700000005E-19</c:v>
                </c:pt>
                <c:pt idx="21">
                  <c:v>3.984759E-20</c:v>
                </c:pt>
                <c:pt idx="22">
                  <c:v>-2.974851E-18</c:v>
                </c:pt>
                <c:pt idx="23">
                  <c:v>-5.78448400000001E-21</c:v>
                </c:pt>
                <c:pt idx="24">
                  <c:v>-9.53223800000005E-18</c:v>
                </c:pt>
                <c:pt idx="25">
                  <c:v>-8.32493500000005E-18</c:v>
                </c:pt>
                <c:pt idx="26">
                  <c:v>-3.59621E-19</c:v>
                </c:pt>
                <c:pt idx="27">
                  <c:v>-7.52974100000005E-18</c:v>
                </c:pt>
                <c:pt idx="28">
                  <c:v>7.35969200000005E-19</c:v>
                </c:pt>
                <c:pt idx="29">
                  <c:v>-1.599468E-18</c:v>
                </c:pt>
                <c:pt idx="30">
                  <c:v>6.91328500000005E-19</c:v>
                </c:pt>
                <c:pt idx="31">
                  <c:v>-2.55391E-18</c:v>
                </c:pt>
                <c:pt idx="32">
                  <c:v>2.200275E-18</c:v>
                </c:pt>
                <c:pt idx="33">
                  <c:v>5.56227400000001E-19</c:v>
                </c:pt>
                <c:pt idx="34">
                  <c:v>-7.20675300000005E-19</c:v>
                </c:pt>
                <c:pt idx="35">
                  <c:v>-1.028217E-18</c:v>
                </c:pt>
                <c:pt idx="36">
                  <c:v>1.547813E-18</c:v>
                </c:pt>
                <c:pt idx="37" formatCode="General">
                  <c:v>0.0</c:v>
                </c:pt>
                <c:pt idx="38">
                  <c:v>2.096921E-19</c:v>
                </c:pt>
                <c:pt idx="39">
                  <c:v>-3.361323E-20</c:v>
                </c:pt>
                <c:pt idx="40">
                  <c:v>-1.657294E-20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'007aab66-2f07-459d-8952-3041d6e'!$L$2</c:f>
              <c:strCache>
                <c:ptCount val="1"/>
                <c:pt idx="0">
                  <c:v>Signature 11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'007aab66-2f07-459d-8952-3041d6e'!$L$3:$L$43</c:f>
              <c:numCache>
                <c:formatCode>0.00E+00</c:formatCode>
                <c:ptCount val="41"/>
                <c:pt idx="0">
                  <c:v>1.587183E-17</c:v>
                </c:pt>
                <c:pt idx="1">
                  <c:v>9.19333900000005E-18</c:v>
                </c:pt>
                <c:pt idx="2">
                  <c:v>1.48462E-18</c:v>
                </c:pt>
                <c:pt idx="3">
                  <c:v>-9.49290400000005E-18</c:v>
                </c:pt>
                <c:pt idx="4" formatCode="General">
                  <c:v>0.008963265</c:v>
                </c:pt>
                <c:pt idx="5" formatCode="General">
                  <c:v>0.0</c:v>
                </c:pt>
                <c:pt idx="6" formatCode="General">
                  <c:v>0.02076524</c:v>
                </c:pt>
                <c:pt idx="7" formatCode="General">
                  <c:v>0.0</c:v>
                </c:pt>
                <c:pt idx="8" formatCode="General">
                  <c:v>0.01433726</c:v>
                </c:pt>
                <c:pt idx="9" formatCode="General">
                  <c:v>0.04307213</c:v>
                </c:pt>
                <c:pt idx="10" formatCode="General">
                  <c:v>0.03641992</c:v>
                </c:pt>
                <c:pt idx="11" formatCode="General">
                  <c:v>0.04030753</c:v>
                </c:pt>
                <c:pt idx="12" formatCode="General">
                  <c:v>0.04044878</c:v>
                </c:pt>
                <c:pt idx="13" formatCode="General">
                  <c:v>0.0532743</c:v>
                </c:pt>
                <c:pt idx="14" formatCode="General">
                  <c:v>0.06483195</c:v>
                </c:pt>
                <c:pt idx="15" formatCode="General">
                  <c:v>0.06961881</c:v>
                </c:pt>
                <c:pt idx="16" formatCode="General">
                  <c:v>0.05928916</c:v>
                </c:pt>
                <c:pt idx="17" formatCode="General">
                  <c:v>0.0552954</c:v>
                </c:pt>
                <c:pt idx="18" formatCode="General">
                  <c:v>0.02215649</c:v>
                </c:pt>
                <c:pt idx="19" formatCode="General">
                  <c:v>0.009084115</c:v>
                </c:pt>
                <c:pt idx="20" formatCode="General">
                  <c:v>0.0402716</c:v>
                </c:pt>
                <c:pt idx="21" formatCode="General">
                  <c:v>0.02720796</c:v>
                </c:pt>
                <c:pt idx="22" formatCode="General">
                  <c:v>0.02244632</c:v>
                </c:pt>
                <c:pt idx="23">
                  <c:v>-2.487761E-17</c:v>
                </c:pt>
                <c:pt idx="24">
                  <c:v>7.16185000000005E-18</c:v>
                </c:pt>
                <c:pt idx="25">
                  <c:v>-2.636496E-17</c:v>
                </c:pt>
                <c:pt idx="26" formatCode="General">
                  <c:v>0.00175855</c:v>
                </c:pt>
                <c:pt idx="27" formatCode="General">
                  <c:v>0.0366637</c:v>
                </c:pt>
                <c:pt idx="28" formatCode="General">
                  <c:v>0.03004401</c:v>
                </c:pt>
                <c:pt idx="29" formatCode="General">
                  <c:v>0.04272671</c:v>
                </c:pt>
                <c:pt idx="30" formatCode="General">
                  <c:v>0.05437002</c:v>
                </c:pt>
                <c:pt idx="31" formatCode="General">
                  <c:v>0.04942857</c:v>
                </c:pt>
                <c:pt idx="32" formatCode="General">
                  <c:v>0.05827071</c:v>
                </c:pt>
                <c:pt idx="33" formatCode="General">
                  <c:v>0.02022831</c:v>
                </c:pt>
                <c:pt idx="34" formatCode="General">
                  <c:v>0.02481032</c:v>
                </c:pt>
                <c:pt idx="35" formatCode="General">
                  <c:v>0.07113732</c:v>
                </c:pt>
                <c:pt idx="36" formatCode="General">
                  <c:v>0.03041492</c:v>
                </c:pt>
                <c:pt idx="37" formatCode="General">
                  <c:v>0.009131566</c:v>
                </c:pt>
                <c:pt idx="38" formatCode="General">
                  <c:v>0.006442878</c:v>
                </c:pt>
                <c:pt idx="39" formatCode="General">
                  <c:v>0.007266634</c:v>
                </c:pt>
                <c:pt idx="40" formatCode="General">
                  <c:v>0.002364871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'007aab66-2f07-459d-8952-3041d6e'!$M$2</c:f>
              <c:strCache>
                <c:ptCount val="1"/>
                <c:pt idx="0">
                  <c:v>Signature 12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'007aab66-2f07-459d-8952-3041d6e'!$M$3:$M$43</c:f>
              <c:numCache>
                <c:formatCode>General</c:formatCode>
                <c:ptCount val="41"/>
                <c:pt idx="0">
                  <c:v>0.02326895</c:v>
                </c:pt>
                <c:pt idx="1">
                  <c:v>0.04588394</c:v>
                </c:pt>
                <c:pt idx="2">
                  <c:v>0.05045641</c:v>
                </c:pt>
                <c:pt idx="3">
                  <c:v>0.03774822</c:v>
                </c:pt>
                <c:pt idx="4" formatCode="0.00E+00">
                  <c:v>-7.79836500000005E-17</c:v>
                </c:pt>
                <c:pt idx="5" formatCode="0.00E+00">
                  <c:v>-3.535132E-16</c:v>
                </c:pt>
                <c:pt idx="6" formatCode="0.00E+00">
                  <c:v>-2.627945E-17</c:v>
                </c:pt>
                <c:pt idx="7" formatCode="0.00E+00">
                  <c:v>-1.245091E-17</c:v>
                </c:pt>
                <c:pt idx="8" formatCode="0.00E+00">
                  <c:v>-1.89094E-17</c:v>
                </c:pt>
                <c:pt idx="9" formatCode="0.00E+00">
                  <c:v>1.172608E-16</c:v>
                </c:pt>
                <c:pt idx="10" formatCode="0.00E+00">
                  <c:v>-2.459741E-19</c:v>
                </c:pt>
                <c:pt idx="11">
                  <c:v>0.002553606</c:v>
                </c:pt>
                <c:pt idx="12">
                  <c:v>0.05176716</c:v>
                </c:pt>
                <c:pt idx="13">
                  <c:v>0.1036888</c:v>
                </c:pt>
                <c:pt idx="14">
                  <c:v>0.1160961</c:v>
                </c:pt>
                <c:pt idx="15">
                  <c:v>0.1952888</c:v>
                </c:pt>
                <c:pt idx="16">
                  <c:v>0.1609055</c:v>
                </c:pt>
                <c:pt idx="17">
                  <c:v>0.2062699</c:v>
                </c:pt>
                <c:pt idx="18">
                  <c:v>0.07798237</c:v>
                </c:pt>
                <c:pt idx="19" formatCode="0.00E+00">
                  <c:v>-3.247201E-17</c:v>
                </c:pt>
                <c:pt idx="20" formatCode="0.00E+00">
                  <c:v>4.790258E-17</c:v>
                </c:pt>
                <c:pt idx="21" formatCode="0.00E+00">
                  <c:v>1.614374E-16</c:v>
                </c:pt>
                <c:pt idx="22" formatCode="0.00E+00">
                  <c:v>-3.367564E-17</c:v>
                </c:pt>
                <c:pt idx="23" formatCode="0.00E+00">
                  <c:v>-1.133114E-17</c:v>
                </c:pt>
                <c:pt idx="24" formatCode="0.00E+00">
                  <c:v>-1.74804E-17</c:v>
                </c:pt>
                <c:pt idx="25" formatCode="0.00E+00">
                  <c:v>-2.53027E-17</c:v>
                </c:pt>
                <c:pt idx="26" formatCode="0.00E+00">
                  <c:v>-4.048859E-17</c:v>
                </c:pt>
                <c:pt idx="27" formatCode="0.00E+00">
                  <c:v>-2.336488E-17</c:v>
                </c:pt>
                <c:pt idx="28" formatCode="0.00E+00">
                  <c:v>-6.85835700000005E-17</c:v>
                </c:pt>
                <c:pt idx="29" formatCode="0.00E+00">
                  <c:v>-3.946458E-17</c:v>
                </c:pt>
                <c:pt idx="30" formatCode="0.00E+00">
                  <c:v>-5.814264E-17</c:v>
                </c:pt>
                <c:pt idx="31" formatCode="0.00E+00">
                  <c:v>2.951288E-16</c:v>
                </c:pt>
                <c:pt idx="32">
                  <c:v>0.0346649</c:v>
                </c:pt>
                <c:pt idx="33" formatCode="0.00E+00">
                  <c:v>-1.00177E-16</c:v>
                </c:pt>
                <c:pt idx="34" formatCode="0.00E+00">
                  <c:v>-9.69739000000005E-17</c:v>
                </c:pt>
                <c:pt idx="35" formatCode="0.00E+00">
                  <c:v>-1.081293E-16</c:v>
                </c:pt>
                <c:pt idx="36" formatCode="0.00E+00">
                  <c:v>1.68949E-17</c:v>
                </c:pt>
                <c:pt idx="37" formatCode="0.00E+00">
                  <c:v>-1.580452E-16</c:v>
                </c:pt>
                <c:pt idx="38" formatCode="0.00E+00">
                  <c:v>-5.69467E-17</c:v>
                </c:pt>
                <c:pt idx="39" formatCode="0.00E+00">
                  <c:v>-5.67132400000004E-17</c:v>
                </c:pt>
                <c:pt idx="40" formatCode="0.00E+00">
                  <c:v>2.426987E-17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'007aab66-2f07-459d-8952-3041d6e'!$N$2</c:f>
              <c:strCache>
                <c:ptCount val="1"/>
                <c:pt idx="0">
                  <c:v>Signature 13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'007aab66-2f07-459d-8952-3041d6e'!$N$3:$N$43</c:f>
              <c:numCache>
                <c:formatCode>General</c:formatCode>
                <c:ptCount val="41"/>
                <c:pt idx="0">
                  <c:v>0.00880177</c:v>
                </c:pt>
                <c:pt idx="1">
                  <c:v>0.01132248</c:v>
                </c:pt>
                <c:pt idx="2">
                  <c:v>0.001166095</c:v>
                </c:pt>
                <c:pt idx="3">
                  <c:v>0.0</c:v>
                </c:pt>
                <c:pt idx="4">
                  <c:v>0.00741641</c:v>
                </c:pt>
                <c:pt idx="5">
                  <c:v>0.002088529</c:v>
                </c:pt>
                <c:pt idx="6" formatCode="0.00E+00">
                  <c:v>2.587362E-18</c:v>
                </c:pt>
                <c:pt idx="7" formatCode="0.00E+00">
                  <c:v>5.54836300000005E-19</c:v>
                </c:pt>
                <c:pt idx="8" formatCode="0.00E+00">
                  <c:v>-9.23836000000002E-19</c:v>
                </c:pt>
                <c:pt idx="9" formatCode="0.00E+00">
                  <c:v>-3.519771E-18</c:v>
                </c:pt>
                <c:pt idx="10" formatCode="0.00E+00">
                  <c:v>-7.39574700000005E-19</c:v>
                </c:pt>
                <c:pt idx="11" formatCode="0.00E+00">
                  <c:v>4.862473E-19</c:v>
                </c:pt>
                <c:pt idx="12" formatCode="0.00E+00">
                  <c:v>-1.8476E-19</c:v>
                </c:pt>
                <c:pt idx="13" formatCode="0.00E+00">
                  <c:v>-4.152814E-19</c:v>
                </c:pt>
                <c:pt idx="14" formatCode="0.00E+00">
                  <c:v>-4.511375E-19</c:v>
                </c:pt>
                <c:pt idx="15" formatCode="0.00E+00">
                  <c:v>3.445404E-18</c:v>
                </c:pt>
                <c:pt idx="16" formatCode="0.00E+00">
                  <c:v>-4.009973E-18</c:v>
                </c:pt>
                <c:pt idx="17" formatCode="0.00E+00">
                  <c:v>-2.085909E-18</c:v>
                </c:pt>
                <c:pt idx="18" formatCode="0.00E+00">
                  <c:v>-8.29471400000005E-18</c:v>
                </c:pt>
                <c:pt idx="19" formatCode="0.00E+00">
                  <c:v>4.291132E-19</c:v>
                </c:pt>
                <c:pt idx="20" formatCode="0.00E+00">
                  <c:v>1.537561E-18</c:v>
                </c:pt>
                <c:pt idx="21" formatCode="0.00E+00">
                  <c:v>6.30336300000005E-19</c:v>
                </c:pt>
                <c:pt idx="22" formatCode="0.00E+00">
                  <c:v>-2.073786E-18</c:v>
                </c:pt>
                <c:pt idx="23" formatCode="0.00E+00">
                  <c:v>5.25681700000001E-19</c:v>
                </c:pt>
                <c:pt idx="24" formatCode="0.00E+00">
                  <c:v>1.084705E-19</c:v>
                </c:pt>
                <c:pt idx="25">
                  <c:v>0.001320472</c:v>
                </c:pt>
                <c:pt idx="26">
                  <c:v>0.0</c:v>
                </c:pt>
                <c:pt idx="27">
                  <c:v>0.003550349</c:v>
                </c:pt>
                <c:pt idx="28">
                  <c:v>0.002919282</c:v>
                </c:pt>
                <c:pt idx="29" formatCode="0.00E+00">
                  <c:v>6.77626400000005E-21</c:v>
                </c:pt>
                <c:pt idx="30">
                  <c:v>0.0</c:v>
                </c:pt>
                <c:pt idx="31">
                  <c:v>0.01374565</c:v>
                </c:pt>
                <c:pt idx="32">
                  <c:v>0.00567206</c:v>
                </c:pt>
                <c:pt idx="33">
                  <c:v>0.003840594</c:v>
                </c:pt>
                <c:pt idx="34" formatCode="0.00E+00">
                  <c:v>9.78523400000005E-20</c:v>
                </c:pt>
                <c:pt idx="35" formatCode="0.00E+00">
                  <c:v>-1.812715E-18</c:v>
                </c:pt>
                <c:pt idx="36">
                  <c:v>0.007360944</c:v>
                </c:pt>
                <c:pt idx="37">
                  <c:v>0.01038833</c:v>
                </c:pt>
                <c:pt idx="38">
                  <c:v>0.00987268</c:v>
                </c:pt>
                <c:pt idx="39">
                  <c:v>0.01526999</c:v>
                </c:pt>
                <c:pt idx="40">
                  <c:v>0.007764503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'007aab66-2f07-459d-8952-3041d6e'!$O$2</c:f>
              <c:strCache>
                <c:ptCount val="1"/>
                <c:pt idx="0">
                  <c:v>Signature 14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'007aab66-2f07-459d-8952-3041d6e'!$O$3:$O$43</c:f>
              <c:numCache>
                <c:formatCode>0.00E+00</c:formatCode>
                <c:ptCount val="41"/>
                <c:pt idx="0">
                  <c:v>-2.579102E-17</c:v>
                </c:pt>
                <c:pt idx="1">
                  <c:v>-3.860482E-17</c:v>
                </c:pt>
                <c:pt idx="2">
                  <c:v>-5.158859E-17</c:v>
                </c:pt>
                <c:pt idx="3">
                  <c:v>9.60126500000005E-18</c:v>
                </c:pt>
                <c:pt idx="4">
                  <c:v>7.00330800000005E-18</c:v>
                </c:pt>
                <c:pt idx="5">
                  <c:v>1.752606E-18</c:v>
                </c:pt>
                <c:pt idx="6">
                  <c:v>1.485103E-17</c:v>
                </c:pt>
                <c:pt idx="7">
                  <c:v>-1.286362E-18</c:v>
                </c:pt>
                <c:pt idx="8">
                  <c:v>-5.45900600000005E-18</c:v>
                </c:pt>
                <c:pt idx="9">
                  <c:v>-1.580675E-17</c:v>
                </c:pt>
                <c:pt idx="10">
                  <c:v>-2.320194E-18</c:v>
                </c:pt>
                <c:pt idx="11">
                  <c:v>2.23756E-18</c:v>
                </c:pt>
                <c:pt idx="12">
                  <c:v>1.934184E-19</c:v>
                </c:pt>
                <c:pt idx="13" formatCode="General">
                  <c:v>0.01253822</c:v>
                </c:pt>
                <c:pt idx="14" formatCode="General">
                  <c:v>0.008127735</c:v>
                </c:pt>
                <c:pt idx="15">
                  <c:v>1.118638E-17</c:v>
                </c:pt>
                <c:pt idx="16">
                  <c:v>-1.762769E-17</c:v>
                </c:pt>
                <c:pt idx="17">
                  <c:v>-1.12986E-17</c:v>
                </c:pt>
                <c:pt idx="18">
                  <c:v>4.74634200000005E-17</c:v>
                </c:pt>
                <c:pt idx="19">
                  <c:v>2.545282E-17</c:v>
                </c:pt>
                <c:pt idx="20">
                  <c:v>2.233884E-17</c:v>
                </c:pt>
                <c:pt idx="21">
                  <c:v>1.603099E-17</c:v>
                </c:pt>
                <c:pt idx="22">
                  <c:v>-5.609162E-17</c:v>
                </c:pt>
                <c:pt idx="23">
                  <c:v>1.698543E-17</c:v>
                </c:pt>
                <c:pt idx="24">
                  <c:v>-4.611484E-18</c:v>
                </c:pt>
                <c:pt idx="25">
                  <c:v>-7.77511000000005E-17</c:v>
                </c:pt>
                <c:pt idx="26">
                  <c:v>-6.128892E-17</c:v>
                </c:pt>
                <c:pt idx="27">
                  <c:v>1.312857E-16</c:v>
                </c:pt>
                <c:pt idx="28">
                  <c:v>-8.77389900000005E-18</c:v>
                </c:pt>
                <c:pt idx="29">
                  <c:v>-2.127808E-17</c:v>
                </c:pt>
                <c:pt idx="30">
                  <c:v>1.778622E-17</c:v>
                </c:pt>
                <c:pt idx="31">
                  <c:v>-3.990571E-17</c:v>
                </c:pt>
                <c:pt idx="32">
                  <c:v>-4.055167E-17</c:v>
                </c:pt>
                <c:pt idx="33">
                  <c:v>-1.266726E-17</c:v>
                </c:pt>
                <c:pt idx="34">
                  <c:v>-1.951865E-18</c:v>
                </c:pt>
                <c:pt idx="35">
                  <c:v>-4.710395E-17</c:v>
                </c:pt>
                <c:pt idx="36">
                  <c:v>-5.183336E-18</c:v>
                </c:pt>
                <c:pt idx="37">
                  <c:v>1.452848E-17</c:v>
                </c:pt>
                <c:pt idx="38">
                  <c:v>2.817527E-17</c:v>
                </c:pt>
                <c:pt idx="39">
                  <c:v>2.86354E-17</c:v>
                </c:pt>
                <c:pt idx="40">
                  <c:v>4.572576E-18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'007aab66-2f07-459d-8952-3041d6e'!$P$2</c:f>
              <c:strCache>
                <c:ptCount val="1"/>
                <c:pt idx="0">
                  <c:v>Signature 15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'007aab66-2f07-459d-8952-3041d6e'!$P$3:$P$43</c:f>
              <c:numCache>
                <c:formatCode>General</c:formatCode>
                <c:ptCount val="41"/>
                <c:pt idx="0">
                  <c:v>0.04132438</c:v>
                </c:pt>
                <c:pt idx="1">
                  <c:v>0.003563433</c:v>
                </c:pt>
                <c:pt idx="2" formatCode="0.00E+00">
                  <c:v>-6.58651000000005E-18</c:v>
                </c:pt>
                <c:pt idx="3" formatCode="0.00E+00">
                  <c:v>-4.200722E-18</c:v>
                </c:pt>
                <c:pt idx="4" formatCode="0.00E+00">
                  <c:v>-3.027243E-18</c:v>
                </c:pt>
                <c:pt idx="5" formatCode="0.00E+00">
                  <c:v>1.056251E-17</c:v>
                </c:pt>
                <c:pt idx="6" formatCode="0.00E+00">
                  <c:v>-1.431842E-17</c:v>
                </c:pt>
                <c:pt idx="7" formatCode="0.00E+00">
                  <c:v>-1.741174E-17</c:v>
                </c:pt>
                <c:pt idx="8" formatCode="0.00E+00">
                  <c:v>2.413073E-18</c:v>
                </c:pt>
                <c:pt idx="9" formatCode="0.00E+00">
                  <c:v>-1.381664E-17</c:v>
                </c:pt>
                <c:pt idx="10" formatCode="0.00E+00">
                  <c:v>-1.94674E-18</c:v>
                </c:pt>
                <c:pt idx="11">
                  <c:v>0.02434072</c:v>
                </c:pt>
                <c:pt idx="12">
                  <c:v>0.03629357</c:v>
                </c:pt>
                <c:pt idx="13">
                  <c:v>0.03837461</c:v>
                </c:pt>
                <c:pt idx="14">
                  <c:v>0.04920145</c:v>
                </c:pt>
                <c:pt idx="15">
                  <c:v>0.02034141</c:v>
                </c:pt>
                <c:pt idx="16" formatCode="0.00E+00">
                  <c:v>-1.047104E-19</c:v>
                </c:pt>
                <c:pt idx="17" formatCode="0.00E+00">
                  <c:v>-6.81974700000005E-20</c:v>
                </c:pt>
                <c:pt idx="18" formatCode="0.00E+00">
                  <c:v>-3.071826E-20</c:v>
                </c:pt>
                <c:pt idx="19">
                  <c:v>0.05406888</c:v>
                </c:pt>
                <c:pt idx="20">
                  <c:v>0.01658876</c:v>
                </c:pt>
                <c:pt idx="21">
                  <c:v>0.006725239</c:v>
                </c:pt>
                <c:pt idx="22">
                  <c:v>0.00212785</c:v>
                </c:pt>
                <c:pt idx="23" formatCode="0.00E+00">
                  <c:v>6.10841200000004E-19</c:v>
                </c:pt>
                <c:pt idx="24" formatCode="0.00E+00">
                  <c:v>-2.759503E-18</c:v>
                </c:pt>
                <c:pt idx="25" formatCode="0.00E+00">
                  <c:v>-2.886669E-18</c:v>
                </c:pt>
                <c:pt idx="26" formatCode="0.00E+00">
                  <c:v>-5.22896800000003E-19</c:v>
                </c:pt>
                <c:pt idx="27" formatCode="0.00E+00">
                  <c:v>5.67453100000001E-20</c:v>
                </c:pt>
                <c:pt idx="28" formatCode="0.00E+00">
                  <c:v>-1.371426E-17</c:v>
                </c:pt>
                <c:pt idx="29" formatCode="0.00E+00">
                  <c:v>-6.53472300000005E-18</c:v>
                </c:pt>
                <c:pt idx="30" formatCode="0.00E+00">
                  <c:v>-4.75765200000001E-18</c:v>
                </c:pt>
                <c:pt idx="31" formatCode="0.00E+00">
                  <c:v>-1.887778E-17</c:v>
                </c:pt>
                <c:pt idx="32" formatCode="0.00E+00">
                  <c:v>6.44347500000005E-19</c:v>
                </c:pt>
                <c:pt idx="33" formatCode="0.00E+00">
                  <c:v>-8.75921500000005E-18</c:v>
                </c:pt>
                <c:pt idx="34" formatCode="0.00E+00">
                  <c:v>1.860794E-18</c:v>
                </c:pt>
                <c:pt idx="35" formatCode="0.00E+00">
                  <c:v>9.61005900000005E-19</c:v>
                </c:pt>
                <c:pt idx="36" formatCode="0.00E+00">
                  <c:v>-1.04338E-18</c:v>
                </c:pt>
                <c:pt idx="37" formatCode="0.00E+00">
                  <c:v>-1.014732E-19</c:v>
                </c:pt>
                <c:pt idx="38" formatCode="0.00E+00">
                  <c:v>-3.357695E-19</c:v>
                </c:pt>
                <c:pt idx="39" formatCode="0.00E+00">
                  <c:v>1.553058E-18</c:v>
                </c:pt>
                <c:pt idx="40">
                  <c:v>0.001469977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'007aab66-2f07-459d-8952-3041d6e'!$Q$2</c:f>
              <c:strCache>
                <c:ptCount val="1"/>
                <c:pt idx="0">
                  <c:v>Signature 16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'007aab66-2f07-459d-8952-3041d6e'!$Q$3:$Q$43</c:f>
              <c:numCache>
                <c:formatCode>0.00E+00</c:formatCode>
                <c:ptCount val="41"/>
                <c:pt idx="0">
                  <c:v>1.079504E-16</c:v>
                </c:pt>
                <c:pt idx="1">
                  <c:v>3.668912E-17</c:v>
                </c:pt>
                <c:pt idx="2">
                  <c:v>1.616814E-16</c:v>
                </c:pt>
                <c:pt idx="3">
                  <c:v>-7.34208800000005E-17</c:v>
                </c:pt>
                <c:pt idx="4">
                  <c:v>2.079994E-17</c:v>
                </c:pt>
                <c:pt idx="5">
                  <c:v>-7.84630200000005E-17</c:v>
                </c:pt>
                <c:pt idx="6">
                  <c:v>1.30135E-16</c:v>
                </c:pt>
                <c:pt idx="7">
                  <c:v>-4.819234E-17</c:v>
                </c:pt>
                <c:pt idx="8" formatCode="General">
                  <c:v>0.026424</c:v>
                </c:pt>
                <c:pt idx="9" formatCode="General">
                  <c:v>0.06298526</c:v>
                </c:pt>
                <c:pt idx="10" formatCode="General">
                  <c:v>0.1403271</c:v>
                </c:pt>
                <c:pt idx="11" formatCode="General">
                  <c:v>0.227645</c:v>
                </c:pt>
                <c:pt idx="12" formatCode="General">
                  <c:v>0.2713509</c:v>
                </c:pt>
                <c:pt idx="13" formatCode="General">
                  <c:v>0.1996935</c:v>
                </c:pt>
                <c:pt idx="14" formatCode="General">
                  <c:v>0.2271971</c:v>
                </c:pt>
                <c:pt idx="15">
                  <c:v>-4.830056E-17</c:v>
                </c:pt>
                <c:pt idx="16" formatCode="General">
                  <c:v>0.09316179</c:v>
                </c:pt>
                <c:pt idx="17">
                  <c:v>5.58146600000005E-18</c:v>
                </c:pt>
                <c:pt idx="18" formatCode="General">
                  <c:v>0.08392849</c:v>
                </c:pt>
                <c:pt idx="19" formatCode="General">
                  <c:v>0.2403648</c:v>
                </c:pt>
                <c:pt idx="20" formatCode="General">
                  <c:v>0.4055833</c:v>
                </c:pt>
                <c:pt idx="21" formatCode="General">
                  <c:v>0.500088</c:v>
                </c:pt>
                <c:pt idx="22" formatCode="General">
                  <c:v>0.5032163</c:v>
                </c:pt>
                <c:pt idx="23" formatCode="General">
                  <c:v>0.5136317</c:v>
                </c:pt>
                <c:pt idx="24" formatCode="General">
                  <c:v>0.5466771</c:v>
                </c:pt>
                <c:pt idx="25" formatCode="General">
                  <c:v>0.5511039</c:v>
                </c:pt>
                <c:pt idx="26" formatCode="General">
                  <c:v>0.5163883</c:v>
                </c:pt>
                <c:pt idx="27" formatCode="General">
                  <c:v>0.5606984</c:v>
                </c:pt>
                <c:pt idx="28" formatCode="General">
                  <c:v>0.4424408</c:v>
                </c:pt>
                <c:pt idx="29" formatCode="General">
                  <c:v>0.4370835</c:v>
                </c:pt>
                <c:pt idx="30" formatCode="General">
                  <c:v>0.3030917</c:v>
                </c:pt>
                <c:pt idx="31" formatCode="General">
                  <c:v>0.216342</c:v>
                </c:pt>
                <c:pt idx="32" formatCode="General">
                  <c:v>0.09731705</c:v>
                </c:pt>
                <c:pt idx="33" formatCode="General">
                  <c:v>0.07899577</c:v>
                </c:pt>
                <c:pt idx="34" formatCode="General">
                  <c:v>0.04347502</c:v>
                </c:pt>
                <c:pt idx="35" formatCode="General">
                  <c:v>0.07445703</c:v>
                </c:pt>
                <c:pt idx="36">
                  <c:v>-1.166349E-17</c:v>
                </c:pt>
                <c:pt idx="37">
                  <c:v>3.78139E-17</c:v>
                </c:pt>
                <c:pt idx="38">
                  <c:v>2.581866E-18</c:v>
                </c:pt>
                <c:pt idx="39">
                  <c:v>-1.085292E-17</c:v>
                </c:pt>
                <c:pt idx="40">
                  <c:v>1.720474E-17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'007aab66-2f07-459d-8952-3041d6e'!$R$2</c:f>
              <c:strCache>
                <c:ptCount val="1"/>
                <c:pt idx="0">
                  <c:v>Signature 17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'007aab66-2f07-459d-8952-3041d6e'!$R$3:$R$43</c:f>
              <c:numCache>
                <c:formatCode>0.00E+00</c:formatCode>
                <c:ptCount val="41"/>
                <c:pt idx="0">
                  <c:v>-3.504865E-18</c:v>
                </c:pt>
                <c:pt idx="1">
                  <c:v>2.167351E-17</c:v>
                </c:pt>
                <c:pt idx="2">
                  <c:v>1.910771E-17</c:v>
                </c:pt>
                <c:pt idx="3">
                  <c:v>2.509814E-17</c:v>
                </c:pt>
                <c:pt idx="4">
                  <c:v>-5.89482300000001E-18</c:v>
                </c:pt>
                <c:pt idx="5">
                  <c:v>1.579994E-17</c:v>
                </c:pt>
                <c:pt idx="6">
                  <c:v>1.020763E-18</c:v>
                </c:pt>
                <c:pt idx="7">
                  <c:v>-8.52109700000005E-18</c:v>
                </c:pt>
                <c:pt idx="8">
                  <c:v>-9.39399300000005E-18</c:v>
                </c:pt>
                <c:pt idx="9">
                  <c:v>1.024643E-17</c:v>
                </c:pt>
                <c:pt idx="10">
                  <c:v>7.14822300000005E-18</c:v>
                </c:pt>
                <c:pt idx="11">
                  <c:v>-1.694888E-19</c:v>
                </c:pt>
                <c:pt idx="12">
                  <c:v>5.48666600000005E-19</c:v>
                </c:pt>
                <c:pt idx="13">
                  <c:v>2.368817E-18</c:v>
                </c:pt>
                <c:pt idx="14">
                  <c:v>1.167865E-19</c:v>
                </c:pt>
                <c:pt idx="15" formatCode="General">
                  <c:v>0.0</c:v>
                </c:pt>
                <c:pt idx="16">
                  <c:v>-3.322499E-19</c:v>
                </c:pt>
                <c:pt idx="17">
                  <c:v>-1.084202E-19</c:v>
                </c:pt>
                <c:pt idx="18" formatCode="General">
                  <c:v>0.0</c:v>
                </c:pt>
                <c:pt idx="19" formatCode="General">
                  <c:v>0.02332384</c:v>
                </c:pt>
                <c:pt idx="20" formatCode="General">
                  <c:v>0.01098787</c:v>
                </c:pt>
                <c:pt idx="21">
                  <c:v>2.168404E-19</c:v>
                </c:pt>
                <c:pt idx="22" formatCode="General">
                  <c:v>0.0</c:v>
                </c:pt>
                <c:pt idx="23">
                  <c:v>4.089314E-18</c:v>
                </c:pt>
                <c:pt idx="24">
                  <c:v>-6.09362500000005E-19</c:v>
                </c:pt>
                <c:pt idx="25">
                  <c:v>-1.719286E-18</c:v>
                </c:pt>
                <c:pt idx="26">
                  <c:v>-9.33436400000005E-18</c:v>
                </c:pt>
                <c:pt idx="27">
                  <c:v>-3.124396E-18</c:v>
                </c:pt>
                <c:pt idx="28">
                  <c:v>2.35044E-18</c:v>
                </c:pt>
                <c:pt idx="29">
                  <c:v>-2.732572E-17</c:v>
                </c:pt>
                <c:pt idx="30">
                  <c:v>8.98792900000005E-18</c:v>
                </c:pt>
                <c:pt idx="31">
                  <c:v>-2.887577E-19</c:v>
                </c:pt>
                <c:pt idx="32">
                  <c:v>8.11968700000005E-20</c:v>
                </c:pt>
                <c:pt idx="33">
                  <c:v>-4.071588E-19</c:v>
                </c:pt>
                <c:pt idx="34" formatCode="General">
                  <c:v>0.0</c:v>
                </c:pt>
                <c:pt idx="35" formatCode="General">
                  <c:v>0.0</c:v>
                </c:pt>
                <c:pt idx="36" formatCode="General">
                  <c:v>0.0</c:v>
                </c:pt>
                <c:pt idx="37">
                  <c:v>6.82573300000005E-19</c:v>
                </c:pt>
                <c:pt idx="38" formatCode="General">
                  <c:v>0.001795417</c:v>
                </c:pt>
                <c:pt idx="39" formatCode="General">
                  <c:v>0.002998402</c:v>
                </c:pt>
                <c:pt idx="40">
                  <c:v>3.328809E-18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'007aab66-2f07-459d-8952-3041d6e'!$S$2</c:f>
              <c:strCache>
                <c:ptCount val="1"/>
                <c:pt idx="0">
                  <c:v>Signature 18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'007aab66-2f07-459d-8952-3041d6e'!$S$3:$S$43</c:f>
              <c:numCache>
                <c:formatCode>0.00E+00</c:formatCode>
                <c:ptCount val="41"/>
                <c:pt idx="0">
                  <c:v>-2.57032E-17</c:v>
                </c:pt>
                <c:pt idx="1">
                  <c:v>-6.03288600000004E-19</c:v>
                </c:pt>
                <c:pt idx="2">
                  <c:v>-2.750598E-18</c:v>
                </c:pt>
                <c:pt idx="3">
                  <c:v>5.012151E-18</c:v>
                </c:pt>
                <c:pt idx="4" formatCode="General">
                  <c:v>0.02618227</c:v>
                </c:pt>
                <c:pt idx="5">
                  <c:v>-3.861738E-20</c:v>
                </c:pt>
                <c:pt idx="6">
                  <c:v>2.899887E-19</c:v>
                </c:pt>
                <c:pt idx="7">
                  <c:v>1.26412E-17</c:v>
                </c:pt>
                <c:pt idx="8">
                  <c:v>1.547056E-17</c:v>
                </c:pt>
                <c:pt idx="9">
                  <c:v>-1.052843E-17</c:v>
                </c:pt>
                <c:pt idx="10" formatCode="General">
                  <c:v>0.002500572</c:v>
                </c:pt>
                <c:pt idx="11" formatCode="General">
                  <c:v>0.01940302</c:v>
                </c:pt>
                <c:pt idx="12" formatCode="General">
                  <c:v>0.0</c:v>
                </c:pt>
                <c:pt idx="13">
                  <c:v>2.396034E-18</c:v>
                </c:pt>
                <c:pt idx="14">
                  <c:v>-2.822977E-17</c:v>
                </c:pt>
                <c:pt idx="15">
                  <c:v>-3.708845E-17</c:v>
                </c:pt>
                <c:pt idx="16" formatCode="General">
                  <c:v>0.002479484</c:v>
                </c:pt>
                <c:pt idx="17" formatCode="General">
                  <c:v>0.00857145</c:v>
                </c:pt>
                <c:pt idx="18" formatCode="General">
                  <c:v>0.0240723</c:v>
                </c:pt>
                <c:pt idx="19" formatCode="General">
                  <c:v>0.03222627</c:v>
                </c:pt>
                <c:pt idx="20">
                  <c:v>-5.525107E-20</c:v>
                </c:pt>
                <c:pt idx="21">
                  <c:v>-3.113294E-18</c:v>
                </c:pt>
                <c:pt idx="22">
                  <c:v>-5.27241900000001E-18</c:v>
                </c:pt>
                <c:pt idx="23">
                  <c:v>6.46267000000005E-19</c:v>
                </c:pt>
                <c:pt idx="24">
                  <c:v>1.213119E-17</c:v>
                </c:pt>
                <c:pt idx="25">
                  <c:v>9.72187900000005E-18</c:v>
                </c:pt>
                <c:pt idx="26">
                  <c:v>-3.574429E-17</c:v>
                </c:pt>
                <c:pt idx="27">
                  <c:v>8.07469500000005E-18</c:v>
                </c:pt>
                <c:pt idx="28">
                  <c:v>1.619908E-17</c:v>
                </c:pt>
                <c:pt idx="29">
                  <c:v>-1.255021E-17</c:v>
                </c:pt>
                <c:pt idx="30">
                  <c:v>-1.259088E-17</c:v>
                </c:pt>
                <c:pt idx="31">
                  <c:v>4.70662800000005E-17</c:v>
                </c:pt>
                <c:pt idx="32">
                  <c:v>1.867243E-18</c:v>
                </c:pt>
                <c:pt idx="33">
                  <c:v>-7.22897500000005E-18</c:v>
                </c:pt>
                <c:pt idx="34">
                  <c:v>1.238888E-17</c:v>
                </c:pt>
                <c:pt idx="35">
                  <c:v>-1.053027E-17</c:v>
                </c:pt>
                <c:pt idx="36">
                  <c:v>-2.03353E-17</c:v>
                </c:pt>
                <c:pt idx="37">
                  <c:v>-7.25868700000005E-18</c:v>
                </c:pt>
                <c:pt idx="38">
                  <c:v>-5.36822800000001E-19</c:v>
                </c:pt>
                <c:pt idx="39">
                  <c:v>6.92789500000005E-18</c:v>
                </c:pt>
                <c:pt idx="40" formatCode="General">
                  <c:v>0.006475213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'007aab66-2f07-459d-8952-3041d6e'!$T$2</c:f>
              <c:strCache>
                <c:ptCount val="1"/>
                <c:pt idx="0">
                  <c:v>Signature 19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'007aab66-2f07-459d-8952-3041d6e'!$T$3:$T$43</c:f>
              <c:numCache>
                <c:formatCode>0.00E+00</c:formatCode>
                <c:ptCount val="41"/>
                <c:pt idx="0">
                  <c:v>-9.70056200000005E-17</c:v>
                </c:pt>
                <c:pt idx="1">
                  <c:v>2.46593E-17</c:v>
                </c:pt>
                <c:pt idx="2">
                  <c:v>-1.374488E-16</c:v>
                </c:pt>
                <c:pt idx="3">
                  <c:v>-2.478287E-17</c:v>
                </c:pt>
                <c:pt idx="4">
                  <c:v>1.396309E-17</c:v>
                </c:pt>
                <c:pt idx="5">
                  <c:v>2.584628E-17</c:v>
                </c:pt>
                <c:pt idx="6">
                  <c:v>-1.250351E-16</c:v>
                </c:pt>
                <c:pt idx="7">
                  <c:v>-1.46277E-16</c:v>
                </c:pt>
                <c:pt idx="8">
                  <c:v>-9.21603500000005E-17</c:v>
                </c:pt>
                <c:pt idx="9">
                  <c:v>6.89399600000005E-17</c:v>
                </c:pt>
                <c:pt idx="10">
                  <c:v>3.607028E-17</c:v>
                </c:pt>
                <c:pt idx="11">
                  <c:v>-4.133787E-18</c:v>
                </c:pt>
                <c:pt idx="12">
                  <c:v>-1.94516E-17</c:v>
                </c:pt>
                <c:pt idx="13">
                  <c:v>4.504965E-17</c:v>
                </c:pt>
                <c:pt idx="14">
                  <c:v>-3.134575E-17</c:v>
                </c:pt>
                <c:pt idx="15">
                  <c:v>1.065655E-17</c:v>
                </c:pt>
                <c:pt idx="16">
                  <c:v>1.092038E-17</c:v>
                </c:pt>
                <c:pt idx="17">
                  <c:v>1.111855E-18</c:v>
                </c:pt>
                <c:pt idx="18" formatCode="General">
                  <c:v>0.06452461</c:v>
                </c:pt>
                <c:pt idx="19" formatCode="General">
                  <c:v>0.06482145</c:v>
                </c:pt>
                <c:pt idx="20" formatCode="General">
                  <c:v>0.07293591</c:v>
                </c:pt>
                <c:pt idx="21" formatCode="General">
                  <c:v>0.07645703</c:v>
                </c:pt>
                <c:pt idx="22" formatCode="General">
                  <c:v>0.04814649</c:v>
                </c:pt>
                <c:pt idx="23" formatCode="General">
                  <c:v>0.06295327</c:v>
                </c:pt>
                <c:pt idx="24" formatCode="General">
                  <c:v>0.09510906</c:v>
                </c:pt>
                <c:pt idx="25" formatCode="General">
                  <c:v>0.06175104</c:v>
                </c:pt>
                <c:pt idx="26" formatCode="General">
                  <c:v>0.07572823</c:v>
                </c:pt>
                <c:pt idx="27">
                  <c:v>-6.87718100000005E-18</c:v>
                </c:pt>
                <c:pt idx="28">
                  <c:v>-5.93531200000005E-17</c:v>
                </c:pt>
                <c:pt idx="29">
                  <c:v>1.781315E-16</c:v>
                </c:pt>
                <c:pt idx="30">
                  <c:v>-9.42844400000005E-18</c:v>
                </c:pt>
                <c:pt idx="31">
                  <c:v>-5.619972E-19</c:v>
                </c:pt>
                <c:pt idx="32" formatCode="General">
                  <c:v>0.001681309</c:v>
                </c:pt>
                <c:pt idx="33">
                  <c:v>7.00944400000005E-17</c:v>
                </c:pt>
                <c:pt idx="34" formatCode="General">
                  <c:v>0.002831394</c:v>
                </c:pt>
                <c:pt idx="35">
                  <c:v>-1.780449E-18</c:v>
                </c:pt>
                <c:pt idx="36" formatCode="General">
                  <c:v>0.03976902</c:v>
                </c:pt>
                <c:pt idx="37" formatCode="General">
                  <c:v>0.002414732</c:v>
                </c:pt>
                <c:pt idx="38" formatCode="General">
                  <c:v>0.007573395</c:v>
                </c:pt>
                <c:pt idx="39" formatCode="General">
                  <c:v>0.04743748</c:v>
                </c:pt>
                <c:pt idx="40">
                  <c:v>7.65279200000005E-19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'007aab66-2f07-459d-8952-3041d6e'!$U$2</c:f>
              <c:strCache>
                <c:ptCount val="1"/>
                <c:pt idx="0">
                  <c:v>Signature 20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'007aab66-2f07-459d-8952-3041d6e'!$U$3:$U$43</c:f>
              <c:numCache>
                <c:formatCode>General</c:formatCode>
                <c:ptCount val="41"/>
                <c:pt idx="0">
                  <c:v>0.0258788</c:v>
                </c:pt>
                <c:pt idx="1">
                  <c:v>0.02206064</c:v>
                </c:pt>
                <c:pt idx="2">
                  <c:v>0.02047914</c:v>
                </c:pt>
                <c:pt idx="3">
                  <c:v>0.02595599</c:v>
                </c:pt>
                <c:pt idx="4" formatCode="0.00E+00">
                  <c:v>-1.132408E-20</c:v>
                </c:pt>
                <c:pt idx="5">
                  <c:v>0.03115065</c:v>
                </c:pt>
                <c:pt idx="6">
                  <c:v>0.02050652</c:v>
                </c:pt>
                <c:pt idx="7">
                  <c:v>0.01154285</c:v>
                </c:pt>
                <c:pt idx="8">
                  <c:v>0.01662038</c:v>
                </c:pt>
                <c:pt idx="9">
                  <c:v>0.01620523</c:v>
                </c:pt>
                <c:pt idx="10">
                  <c:v>0.0</c:v>
                </c:pt>
                <c:pt idx="11">
                  <c:v>0.008974194</c:v>
                </c:pt>
                <c:pt idx="12">
                  <c:v>0.01017541</c:v>
                </c:pt>
                <c:pt idx="13" formatCode="0.00E+00">
                  <c:v>3.105125E-17</c:v>
                </c:pt>
                <c:pt idx="14">
                  <c:v>0.03332093</c:v>
                </c:pt>
                <c:pt idx="15" formatCode="0.00E+00">
                  <c:v>7.78212000000005E-17</c:v>
                </c:pt>
                <c:pt idx="16" formatCode="0.00E+00">
                  <c:v>-8.41542700000005E-18</c:v>
                </c:pt>
                <c:pt idx="17" formatCode="0.00E+00">
                  <c:v>7.80147800000005E-18</c:v>
                </c:pt>
                <c:pt idx="18" formatCode="0.00E+00">
                  <c:v>1.265549E-17</c:v>
                </c:pt>
                <c:pt idx="19" formatCode="0.00E+00">
                  <c:v>-1.763332E-18</c:v>
                </c:pt>
                <c:pt idx="20" formatCode="0.00E+00">
                  <c:v>3.799331E-18</c:v>
                </c:pt>
                <c:pt idx="21" formatCode="0.00E+00">
                  <c:v>4.344194E-18</c:v>
                </c:pt>
                <c:pt idx="22" formatCode="0.00E+00">
                  <c:v>2.130649E-17</c:v>
                </c:pt>
                <c:pt idx="23" formatCode="0.00E+00">
                  <c:v>-2.09517E-17</c:v>
                </c:pt>
                <c:pt idx="24" formatCode="0.00E+00">
                  <c:v>-4.131987E-17</c:v>
                </c:pt>
                <c:pt idx="25" formatCode="0.00E+00">
                  <c:v>2.256079E-17</c:v>
                </c:pt>
                <c:pt idx="26" formatCode="0.00E+00">
                  <c:v>-2.658949E-17</c:v>
                </c:pt>
                <c:pt idx="27" formatCode="0.00E+00">
                  <c:v>-2.906111E-17</c:v>
                </c:pt>
                <c:pt idx="28" formatCode="0.00E+00">
                  <c:v>8.38016900000005E-17</c:v>
                </c:pt>
                <c:pt idx="29" formatCode="0.00E+00">
                  <c:v>1.538145E-17</c:v>
                </c:pt>
                <c:pt idx="30" formatCode="0.00E+00">
                  <c:v>-1.031293E-17</c:v>
                </c:pt>
                <c:pt idx="31" formatCode="0.00E+00">
                  <c:v>7.27452200000005E-18</c:v>
                </c:pt>
                <c:pt idx="32" formatCode="0.00E+00">
                  <c:v>-1.2978E-18</c:v>
                </c:pt>
                <c:pt idx="33" formatCode="0.00E+00">
                  <c:v>7.63881300000005E-18</c:v>
                </c:pt>
                <c:pt idx="34" formatCode="0.00E+00">
                  <c:v>-4.006176E-18</c:v>
                </c:pt>
                <c:pt idx="35" formatCode="0.00E+00">
                  <c:v>2.320802E-18</c:v>
                </c:pt>
                <c:pt idx="36" formatCode="0.00E+00">
                  <c:v>-1.345051E-19</c:v>
                </c:pt>
                <c:pt idx="37">
                  <c:v>0.007038229</c:v>
                </c:pt>
                <c:pt idx="38">
                  <c:v>0.01234045</c:v>
                </c:pt>
                <c:pt idx="39">
                  <c:v>0.003840028</c:v>
                </c:pt>
                <c:pt idx="40" formatCode="0.00E+00">
                  <c:v>6.27778800000005E-20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'007aab66-2f07-459d-8952-3041d6e'!$V$2</c:f>
              <c:strCache>
                <c:ptCount val="1"/>
                <c:pt idx="0">
                  <c:v>Signature 21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'007aab66-2f07-459d-8952-3041d6e'!$V$3:$V$43</c:f>
              <c:numCache>
                <c:formatCode>General</c:formatCode>
                <c:ptCount val="41"/>
                <c:pt idx="0">
                  <c:v>0.09174969</c:v>
                </c:pt>
                <c:pt idx="1">
                  <c:v>0.07883982</c:v>
                </c:pt>
                <c:pt idx="2">
                  <c:v>0.0598803</c:v>
                </c:pt>
                <c:pt idx="3">
                  <c:v>0.06483982</c:v>
                </c:pt>
                <c:pt idx="4">
                  <c:v>0.04585069</c:v>
                </c:pt>
                <c:pt idx="5">
                  <c:v>0.0024775</c:v>
                </c:pt>
                <c:pt idx="6">
                  <c:v>0.01157367</c:v>
                </c:pt>
                <c:pt idx="7" formatCode="0.00E+00">
                  <c:v>-3.915288E-19</c:v>
                </c:pt>
                <c:pt idx="8" formatCode="0.00E+00">
                  <c:v>2.518138E-18</c:v>
                </c:pt>
                <c:pt idx="9" formatCode="0.00E+00">
                  <c:v>4.264921E-19</c:v>
                </c:pt>
                <c:pt idx="10">
                  <c:v>0.0008701009</c:v>
                </c:pt>
                <c:pt idx="11">
                  <c:v>0.0</c:v>
                </c:pt>
                <c:pt idx="12" formatCode="0.00E+00">
                  <c:v>1.544644E-21</c:v>
                </c:pt>
                <c:pt idx="13" formatCode="0.00E+00">
                  <c:v>-8.36072800000005E-18</c:v>
                </c:pt>
                <c:pt idx="14">
                  <c:v>0.001744054</c:v>
                </c:pt>
                <c:pt idx="15" formatCode="0.00E+00">
                  <c:v>2.532343E-19</c:v>
                </c:pt>
                <c:pt idx="16">
                  <c:v>0.02880342</c:v>
                </c:pt>
                <c:pt idx="17">
                  <c:v>0.01046727</c:v>
                </c:pt>
                <c:pt idx="18">
                  <c:v>0.02970516</c:v>
                </c:pt>
                <c:pt idx="19">
                  <c:v>0.006632522</c:v>
                </c:pt>
                <c:pt idx="20">
                  <c:v>0.0</c:v>
                </c:pt>
                <c:pt idx="21" formatCode="0.00E+00">
                  <c:v>2.954915E-18</c:v>
                </c:pt>
                <c:pt idx="22" formatCode="0.00E+00">
                  <c:v>-5.78405300000005E-18</c:v>
                </c:pt>
                <c:pt idx="23" formatCode="0.00E+00">
                  <c:v>-1.026058E-18</c:v>
                </c:pt>
                <c:pt idx="24" formatCode="0.00E+00">
                  <c:v>-2.513429E-17</c:v>
                </c:pt>
                <c:pt idx="25" formatCode="0.00E+00">
                  <c:v>-2.236486E-17</c:v>
                </c:pt>
                <c:pt idx="26" formatCode="0.00E+00">
                  <c:v>-6.09385000000001E-17</c:v>
                </c:pt>
                <c:pt idx="27" formatCode="0.00E+00">
                  <c:v>-5.57234600000005E-17</c:v>
                </c:pt>
                <c:pt idx="28" formatCode="0.00E+00">
                  <c:v>-1.032849E-16</c:v>
                </c:pt>
                <c:pt idx="29" formatCode="0.00E+00">
                  <c:v>-1.845178E-19</c:v>
                </c:pt>
                <c:pt idx="30" formatCode="0.00E+00">
                  <c:v>7.73428800000005E-17</c:v>
                </c:pt>
                <c:pt idx="31" formatCode="0.00E+00">
                  <c:v>9.61711000000005E-17</c:v>
                </c:pt>
                <c:pt idx="32" formatCode="0.00E+00">
                  <c:v>-4.190198E-18</c:v>
                </c:pt>
                <c:pt idx="33">
                  <c:v>0.0</c:v>
                </c:pt>
                <c:pt idx="34" formatCode="0.00E+00">
                  <c:v>-9.12965500000005E-20</c:v>
                </c:pt>
                <c:pt idx="35">
                  <c:v>0.01222074</c:v>
                </c:pt>
                <c:pt idx="36" formatCode="0.00E+00">
                  <c:v>-8.79088900000005E-19</c:v>
                </c:pt>
                <c:pt idx="37">
                  <c:v>0.03750138</c:v>
                </c:pt>
                <c:pt idx="38">
                  <c:v>0.0390599</c:v>
                </c:pt>
                <c:pt idx="39">
                  <c:v>0.03150138</c:v>
                </c:pt>
                <c:pt idx="40">
                  <c:v>0.01803661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'007aab66-2f07-459d-8952-3041d6e'!$W$2</c:f>
              <c:strCache>
                <c:ptCount val="1"/>
                <c:pt idx="0">
                  <c:v>Signature 22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'007aab66-2f07-459d-8952-3041d6e'!$W$3:$W$43</c:f>
              <c:numCache>
                <c:formatCode>0.00E+00</c:formatCode>
                <c:ptCount val="41"/>
                <c:pt idx="0">
                  <c:v>3.646108E-19</c:v>
                </c:pt>
                <c:pt idx="1">
                  <c:v>6.02434300000005E-18</c:v>
                </c:pt>
                <c:pt idx="2">
                  <c:v>-7.51161900000005E-18</c:v>
                </c:pt>
                <c:pt idx="3">
                  <c:v>4.330789E-18</c:v>
                </c:pt>
                <c:pt idx="4" formatCode="General">
                  <c:v>0.0</c:v>
                </c:pt>
                <c:pt idx="5" formatCode="General">
                  <c:v>0.01409032</c:v>
                </c:pt>
                <c:pt idx="6" formatCode="General">
                  <c:v>0.03567153</c:v>
                </c:pt>
                <c:pt idx="7" formatCode="General">
                  <c:v>0.03180005</c:v>
                </c:pt>
                <c:pt idx="8" formatCode="General">
                  <c:v>0.01419522</c:v>
                </c:pt>
                <c:pt idx="9" formatCode="General">
                  <c:v>0.02195589</c:v>
                </c:pt>
                <c:pt idx="10" formatCode="General">
                  <c:v>0.03290789</c:v>
                </c:pt>
                <c:pt idx="11" formatCode="General">
                  <c:v>0.044067</c:v>
                </c:pt>
                <c:pt idx="12" formatCode="General">
                  <c:v>0.003876319</c:v>
                </c:pt>
                <c:pt idx="13" formatCode="General">
                  <c:v>0.0</c:v>
                </c:pt>
                <c:pt idx="14" formatCode="General">
                  <c:v>0.0</c:v>
                </c:pt>
                <c:pt idx="15" formatCode="General">
                  <c:v>0.004704642</c:v>
                </c:pt>
                <c:pt idx="16" formatCode="General">
                  <c:v>0.0</c:v>
                </c:pt>
                <c:pt idx="17">
                  <c:v>-1.539022E-20</c:v>
                </c:pt>
                <c:pt idx="18">
                  <c:v>2.289813E-17</c:v>
                </c:pt>
                <c:pt idx="19">
                  <c:v>4.277511E-18</c:v>
                </c:pt>
                <c:pt idx="20">
                  <c:v>2.166494E-17</c:v>
                </c:pt>
                <c:pt idx="21">
                  <c:v>-3.839639E-17</c:v>
                </c:pt>
                <c:pt idx="22">
                  <c:v>-8.34341500000005E-20</c:v>
                </c:pt>
                <c:pt idx="23">
                  <c:v>2.963565E-19</c:v>
                </c:pt>
                <c:pt idx="24">
                  <c:v>-2.168404E-19</c:v>
                </c:pt>
                <c:pt idx="25" formatCode="General">
                  <c:v>0.006116827</c:v>
                </c:pt>
                <c:pt idx="26" formatCode="General">
                  <c:v>0.003131937</c:v>
                </c:pt>
                <c:pt idx="27" formatCode="General">
                  <c:v>0.0</c:v>
                </c:pt>
                <c:pt idx="28" formatCode="General">
                  <c:v>0.01071513</c:v>
                </c:pt>
                <c:pt idx="29" formatCode="General">
                  <c:v>0.01217469</c:v>
                </c:pt>
                <c:pt idx="30" formatCode="General">
                  <c:v>0.007946995</c:v>
                </c:pt>
                <c:pt idx="31" formatCode="General">
                  <c:v>0.02406726</c:v>
                </c:pt>
                <c:pt idx="32" formatCode="General">
                  <c:v>0.0352857</c:v>
                </c:pt>
                <c:pt idx="33" formatCode="General">
                  <c:v>0.02839833</c:v>
                </c:pt>
                <c:pt idx="34" formatCode="General">
                  <c:v>0.02621646</c:v>
                </c:pt>
                <c:pt idx="35" formatCode="General">
                  <c:v>0.01500224</c:v>
                </c:pt>
                <c:pt idx="36" formatCode="General">
                  <c:v>0.01610729</c:v>
                </c:pt>
                <c:pt idx="37" formatCode="General">
                  <c:v>0.007746022</c:v>
                </c:pt>
                <c:pt idx="38" formatCode="General">
                  <c:v>0.01197053</c:v>
                </c:pt>
                <c:pt idx="39" formatCode="General">
                  <c:v>0.01290388</c:v>
                </c:pt>
                <c:pt idx="40" formatCode="General">
                  <c:v>0.01699821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'007aab66-2f07-459d-8952-3041d6e'!$X$2</c:f>
              <c:strCache>
                <c:ptCount val="1"/>
                <c:pt idx="0">
                  <c:v>Signature 23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'007aab66-2f07-459d-8952-3041d6e'!$X$3:$X$43</c:f>
              <c:numCache>
                <c:formatCode>0.00E+00</c:formatCode>
                <c:ptCount val="41"/>
                <c:pt idx="0" formatCode="General">
                  <c:v>0.00766338</c:v>
                </c:pt>
                <c:pt idx="1">
                  <c:v>-5.36424200000001E-18</c:v>
                </c:pt>
                <c:pt idx="2">
                  <c:v>7.31045100000005E-19</c:v>
                </c:pt>
                <c:pt idx="3">
                  <c:v>-3.76846E-19</c:v>
                </c:pt>
                <c:pt idx="4">
                  <c:v>2.389108E-18</c:v>
                </c:pt>
                <c:pt idx="5">
                  <c:v>6.44783000000005E-18</c:v>
                </c:pt>
                <c:pt idx="6">
                  <c:v>-1.760861E-18</c:v>
                </c:pt>
                <c:pt idx="7">
                  <c:v>5.88529400000005E-18</c:v>
                </c:pt>
                <c:pt idx="8">
                  <c:v>1.113846E-17</c:v>
                </c:pt>
                <c:pt idx="9">
                  <c:v>-1.091148E-17</c:v>
                </c:pt>
                <c:pt idx="10">
                  <c:v>-3.717544E-17</c:v>
                </c:pt>
                <c:pt idx="11">
                  <c:v>2.107703E-18</c:v>
                </c:pt>
                <c:pt idx="12">
                  <c:v>1.157705E-16</c:v>
                </c:pt>
                <c:pt idx="13">
                  <c:v>4.694899E-17</c:v>
                </c:pt>
                <c:pt idx="14">
                  <c:v>1.299571E-17</c:v>
                </c:pt>
                <c:pt idx="15">
                  <c:v>4.639701E-17</c:v>
                </c:pt>
                <c:pt idx="16">
                  <c:v>-2.624574E-19</c:v>
                </c:pt>
                <c:pt idx="17">
                  <c:v>1.830996E-17</c:v>
                </c:pt>
                <c:pt idx="18">
                  <c:v>-8.57527400000005E-19</c:v>
                </c:pt>
                <c:pt idx="19">
                  <c:v>1.151224E-17</c:v>
                </c:pt>
                <c:pt idx="20">
                  <c:v>-1.660213E-17</c:v>
                </c:pt>
                <c:pt idx="21">
                  <c:v>-5.94471000000001E-17</c:v>
                </c:pt>
                <c:pt idx="22">
                  <c:v>-2.740914E-17</c:v>
                </c:pt>
                <c:pt idx="23">
                  <c:v>5.44019700000005E-18</c:v>
                </c:pt>
                <c:pt idx="24">
                  <c:v>-1.36839E-17</c:v>
                </c:pt>
                <c:pt idx="25">
                  <c:v>2.093364E-17</c:v>
                </c:pt>
                <c:pt idx="26">
                  <c:v>6.62448300000001E-17</c:v>
                </c:pt>
                <c:pt idx="27" formatCode="General">
                  <c:v>0.008552218</c:v>
                </c:pt>
                <c:pt idx="28">
                  <c:v>-1.713358E-17</c:v>
                </c:pt>
                <c:pt idx="29">
                  <c:v>-4.804589E-18</c:v>
                </c:pt>
                <c:pt idx="30">
                  <c:v>4.07697300000001E-17</c:v>
                </c:pt>
                <c:pt idx="31">
                  <c:v>-7.95055700000005E-18</c:v>
                </c:pt>
                <c:pt idx="32">
                  <c:v>6.37668700000005E-18</c:v>
                </c:pt>
                <c:pt idx="33" formatCode="General">
                  <c:v>0.02409952</c:v>
                </c:pt>
                <c:pt idx="34" formatCode="General">
                  <c:v>0.02167037</c:v>
                </c:pt>
                <c:pt idx="35">
                  <c:v>-2.848411E-17</c:v>
                </c:pt>
                <c:pt idx="36">
                  <c:v>7.26433500000005E-17</c:v>
                </c:pt>
                <c:pt idx="37">
                  <c:v>-5.07334500000001E-17</c:v>
                </c:pt>
                <c:pt idx="38">
                  <c:v>6.08722900000005E-17</c:v>
                </c:pt>
                <c:pt idx="39">
                  <c:v>2.747167E-17</c:v>
                </c:pt>
                <c:pt idx="40">
                  <c:v>-4.357786E-18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'007aab66-2f07-459d-8952-3041d6e'!$Y$2</c:f>
              <c:strCache>
                <c:ptCount val="1"/>
                <c:pt idx="0">
                  <c:v>Signature 24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'007aab66-2f07-459d-8952-3041d6e'!$Y$3:$Y$43</c:f>
              <c:numCache>
                <c:formatCode>General</c:formatCode>
                <c:ptCount val="41"/>
                <c:pt idx="0">
                  <c:v>0.01299352</c:v>
                </c:pt>
                <c:pt idx="1">
                  <c:v>0.004264241</c:v>
                </c:pt>
                <c:pt idx="2" formatCode="0.00E+00">
                  <c:v>1.734723E-18</c:v>
                </c:pt>
                <c:pt idx="3" formatCode="0.00E+00">
                  <c:v>-1.07587E-17</c:v>
                </c:pt>
                <c:pt idx="4" formatCode="0.00E+00">
                  <c:v>2.38481E-18</c:v>
                </c:pt>
                <c:pt idx="5" formatCode="0.00E+00">
                  <c:v>2.34282E-18</c:v>
                </c:pt>
                <c:pt idx="6" formatCode="0.00E+00">
                  <c:v>-3.055968E-19</c:v>
                </c:pt>
                <c:pt idx="7" formatCode="0.00E+00">
                  <c:v>-2.549651E-18</c:v>
                </c:pt>
                <c:pt idx="8" formatCode="0.00E+00">
                  <c:v>-4.112329E-19</c:v>
                </c:pt>
                <c:pt idx="9">
                  <c:v>0.03037894</c:v>
                </c:pt>
                <c:pt idx="10">
                  <c:v>0.05405856</c:v>
                </c:pt>
                <c:pt idx="11">
                  <c:v>0.06801138</c:v>
                </c:pt>
                <c:pt idx="12">
                  <c:v>0.06067271</c:v>
                </c:pt>
                <c:pt idx="13">
                  <c:v>0.06479647</c:v>
                </c:pt>
                <c:pt idx="14">
                  <c:v>0.0522443</c:v>
                </c:pt>
                <c:pt idx="15">
                  <c:v>0.0561511</c:v>
                </c:pt>
                <c:pt idx="16">
                  <c:v>0.08040712</c:v>
                </c:pt>
                <c:pt idx="17">
                  <c:v>0.07364085</c:v>
                </c:pt>
                <c:pt idx="18">
                  <c:v>0.04950085</c:v>
                </c:pt>
                <c:pt idx="19" formatCode="0.00E+00">
                  <c:v>-1.49825E-17</c:v>
                </c:pt>
                <c:pt idx="20" formatCode="0.00E+00">
                  <c:v>-7.10606100000005E-18</c:v>
                </c:pt>
                <c:pt idx="21" formatCode="0.00E+00">
                  <c:v>-3.673991E-18</c:v>
                </c:pt>
                <c:pt idx="22" formatCode="0.00E+00">
                  <c:v>-1.058341E-17</c:v>
                </c:pt>
                <c:pt idx="23" formatCode="0.00E+00">
                  <c:v>-2.174765E-17</c:v>
                </c:pt>
                <c:pt idx="24" formatCode="0.00E+00">
                  <c:v>-3.538597E-17</c:v>
                </c:pt>
                <c:pt idx="25">
                  <c:v>0.004470283</c:v>
                </c:pt>
                <c:pt idx="26">
                  <c:v>0.003715602</c:v>
                </c:pt>
                <c:pt idx="27" formatCode="0.00E+00">
                  <c:v>2.546098E-19</c:v>
                </c:pt>
                <c:pt idx="28">
                  <c:v>0.0</c:v>
                </c:pt>
                <c:pt idx="29" formatCode="0.00E+00">
                  <c:v>-1.249097E-18</c:v>
                </c:pt>
                <c:pt idx="30">
                  <c:v>0.03939807</c:v>
                </c:pt>
                <c:pt idx="31">
                  <c:v>0.01735107</c:v>
                </c:pt>
                <c:pt idx="32">
                  <c:v>0.02580023</c:v>
                </c:pt>
                <c:pt idx="33">
                  <c:v>0.02727608</c:v>
                </c:pt>
                <c:pt idx="34">
                  <c:v>0.03440693</c:v>
                </c:pt>
                <c:pt idx="35">
                  <c:v>0.05147628</c:v>
                </c:pt>
                <c:pt idx="36">
                  <c:v>0.03904505</c:v>
                </c:pt>
                <c:pt idx="37">
                  <c:v>0.04397951</c:v>
                </c:pt>
                <c:pt idx="38">
                  <c:v>0.0632352</c:v>
                </c:pt>
                <c:pt idx="39">
                  <c:v>0.06658823</c:v>
                </c:pt>
                <c:pt idx="40">
                  <c:v>0.01354319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'007aab66-2f07-459d-8952-3041d6e'!$Z$2</c:f>
              <c:strCache>
                <c:ptCount val="1"/>
                <c:pt idx="0">
                  <c:v>Signature 25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'007aab66-2f07-459d-8952-3041d6e'!$Z$3:$Z$43</c:f>
              <c:numCache>
                <c:formatCode>General</c:formatCode>
                <c:ptCount val="41"/>
                <c:pt idx="0">
                  <c:v>0.07458324</c:v>
                </c:pt>
                <c:pt idx="1">
                  <c:v>0.1103356</c:v>
                </c:pt>
                <c:pt idx="2">
                  <c:v>0.1767582</c:v>
                </c:pt>
                <c:pt idx="3">
                  <c:v>0.1693816</c:v>
                </c:pt>
                <c:pt idx="4">
                  <c:v>0.1424992</c:v>
                </c:pt>
                <c:pt idx="5">
                  <c:v>0.08748728</c:v>
                </c:pt>
                <c:pt idx="6">
                  <c:v>0.02297534</c:v>
                </c:pt>
                <c:pt idx="7">
                  <c:v>0.04525165</c:v>
                </c:pt>
                <c:pt idx="8">
                  <c:v>0.08006252</c:v>
                </c:pt>
                <c:pt idx="9">
                  <c:v>0.06293771</c:v>
                </c:pt>
                <c:pt idx="10">
                  <c:v>0.020785</c:v>
                </c:pt>
                <c:pt idx="11" formatCode="0.00E+00">
                  <c:v>-8.14018300000005E-18</c:v>
                </c:pt>
                <c:pt idx="12" formatCode="0.00E+00">
                  <c:v>-1.624206E-19</c:v>
                </c:pt>
                <c:pt idx="13" formatCode="0.00E+00">
                  <c:v>-7.08554300000005E-17</c:v>
                </c:pt>
                <c:pt idx="14">
                  <c:v>0.01514978</c:v>
                </c:pt>
                <c:pt idx="15" formatCode="0.00E+00">
                  <c:v>-1.185557E-17</c:v>
                </c:pt>
                <c:pt idx="16">
                  <c:v>0.006732271</c:v>
                </c:pt>
                <c:pt idx="17" formatCode="0.00E+00">
                  <c:v>-2.967438E-18</c:v>
                </c:pt>
                <c:pt idx="18" formatCode="0.00E+00">
                  <c:v>3.945509E-18</c:v>
                </c:pt>
                <c:pt idx="19" formatCode="0.00E+00">
                  <c:v>2.853485E-17</c:v>
                </c:pt>
                <c:pt idx="20" formatCode="0.00E+00">
                  <c:v>-5.17542500000001E-17</c:v>
                </c:pt>
                <c:pt idx="21" formatCode="0.00E+00">
                  <c:v>2.117802E-17</c:v>
                </c:pt>
                <c:pt idx="22" formatCode="0.00E+00">
                  <c:v>-1.33327E-16</c:v>
                </c:pt>
                <c:pt idx="23" formatCode="0.00E+00">
                  <c:v>5.075501E-17</c:v>
                </c:pt>
                <c:pt idx="24" formatCode="0.00E+00">
                  <c:v>-1.404112E-16</c:v>
                </c:pt>
                <c:pt idx="25" formatCode="0.00E+00">
                  <c:v>-4.096612E-17</c:v>
                </c:pt>
                <c:pt idx="26" formatCode="0.00E+00">
                  <c:v>-1.203526E-18</c:v>
                </c:pt>
                <c:pt idx="27">
                  <c:v>0.00546845</c:v>
                </c:pt>
                <c:pt idx="28" formatCode="0.00E+00">
                  <c:v>-1.618369E-17</c:v>
                </c:pt>
                <c:pt idx="29" formatCode="0.00E+00">
                  <c:v>2.441823E-19</c:v>
                </c:pt>
                <c:pt idx="30">
                  <c:v>0.0123996</c:v>
                </c:pt>
                <c:pt idx="31" formatCode="0.00E+00">
                  <c:v>7.92288400000005E-17</c:v>
                </c:pt>
                <c:pt idx="32" formatCode="0.00E+00">
                  <c:v>1.348028E-17</c:v>
                </c:pt>
                <c:pt idx="33" formatCode="0.00E+00">
                  <c:v>-9.71261700000005E-18</c:v>
                </c:pt>
                <c:pt idx="34" formatCode="0.00E+00">
                  <c:v>8.26311200000005E-17</c:v>
                </c:pt>
                <c:pt idx="35" formatCode="0.00E+00">
                  <c:v>-3.059945E-17</c:v>
                </c:pt>
                <c:pt idx="36" formatCode="0.00E+00">
                  <c:v>-5.99783200000001E-17</c:v>
                </c:pt>
                <c:pt idx="37" formatCode="0.00E+00">
                  <c:v>-1.850916E-17</c:v>
                </c:pt>
                <c:pt idx="38" formatCode="0.00E+00">
                  <c:v>-4.804012E-17</c:v>
                </c:pt>
                <c:pt idx="39" formatCode="0.00E+00">
                  <c:v>1.079173E-17</c:v>
                </c:pt>
                <c:pt idx="40" formatCode="0.00E+00">
                  <c:v>1.011281E-17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'007aab66-2f07-459d-8952-3041d6e'!$AA$2</c:f>
              <c:strCache>
                <c:ptCount val="1"/>
                <c:pt idx="0">
                  <c:v>Signature 26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'007aab66-2f07-459d-8952-3041d6e'!$AA$3:$AA$43</c:f>
              <c:numCache>
                <c:formatCode>0.00E+00</c:formatCode>
                <c:ptCount val="41"/>
                <c:pt idx="0">
                  <c:v>2.234252E-16</c:v>
                </c:pt>
                <c:pt idx="1">
                  <c:v>6.02174600000005E-17</c:v>
                </c:pt>
                <c:pt idx="2">
                  <c:v>1.458187E-16</c:v>
                </c:pt>
                <c:pt idx="3">
                  <c:v>6.78091500000005E-18</c:v>
                </c:pt>
                <c:pt idx="4">
                  <c:v>5.93379000000005E-17</c:v>
                </c:pt>
                <c:pt idx="5">
                  <c:v>2.155491E-18</c:v>
                </c:pt>
                <c:pt idx="6">
                  <c:v>7.26956500000005E-18</c:v>
                </c:pt>
                <c:pt idx="7">
                  <c:v>1.177926E-17</c:v>
                </c:pt>
                <c:pt idx="8">
                  <c:v>4.44921000000001E-18</c:v>
                </c:pt>
                <c:pt idx="9">
                  <c:v>-1.43932E-17</c:v>
                </c:pt>
                <c:pt idx="10" formatCode="General">
                  <c:v>0.0204075</c:v>
                </c:pt>
                <c:pt idx="11" formatCode="General">
                  <c:v>0.07372298</c:v>
                </c:pt>
                <c:pt idx="12" formatCode="General">
                  <c:v>0.02613799</c:v>
                </c:pt>
                <c:pt idx="13" formatCode="General">
                  <c:v>0.007695991</c:v>
                </c:pt>
                <c:pt idx="14">
                  <c:v>-2.073281E-16</c:v>
                </c:pt>
                <c:pt idx="15">
                  <c:v>-1.932056E-16</c:v>
                </c:pt>
                <c:pt idx="16">
                  <c:v>4.361283E-17</c:v>
                </c:pt>
                <c:pt idx="17">
                  <c:v>-5.084814E-17</c:v>
                </c:pt>
                <c:pt idx="18">
                  <c:v>-3.179078E-17</c:v>
                </c:pt>
                <c:pt idx="19">
                  <c:v>-2.168404E-19</c:v>
                </c:pt>
                <c:pt idx="20">
                  <c:v>-3.535579E-17</c:v>
                </c:pt>
                <c:pt idx="21">
                  <c:v>2.600186E-16</c:v>
                </c:pt>
                <c:pt idx="22">
                  <c:v>-1.366455E-16</c:v>
                </c:pt>
                <c:pt idx="23">
                  <c:v>2.876322E-19</c:v>
                </c:pt>
                <c:pt idx="24">
                  <c:v>9.14308600000005E-19</c:v>
                </c:pt>
                <c:pt idx="25" formatCode="General">
                  <c:v>0.002899817</c:v>
                </c:pt>
                <c:pt idx="26">
                  <c:v>5.616894E-19</c:v>
                </c:pt>
                <c:pt idx="27">
                  <c:v>1.594379E-17</c:v>
                </c:pt>
                <c:pt idx="28">
                  <c:v>-4.647109E-18</c:v>
                </c:pt>
                <c:pt idx="29">
                  <c:v>-9.25111500000005E-21</c:v>
                </c:pt>
                <c:pt idx="30" formatCode="General">
                  <c:v>0.008875467</c:v>
                </c:pt>
                <c:pt idx="31" formatCode="General">
                  <c:v>0.02231652</c:v>
                </c:pt>
                <c:pt idx="32" formatCode="General">
                  <c:v>0.03001995</c:v>
                </c:pt>
                <c:pt idx="33" formatCode="General">
                  <c:v>0.01178984</c:v>
                </c:pt>
                <c:pt idx="34" formatCode="General">
                  <c:v>0.04224522</c:v>
                </c:pt>
                <c:pt idx="35" formatCode="General">
                  <c:v>0.03815574</c:v>
                </c:pt>
                <c:pt idx="36" formatCode="General">
                  <c:v>0.07228812</c:v>
                </c:pt>
                <c:pt idx="37" formatCode="General">
                  <c:v>0.003284108</c:v>
                </c:pt>
                <c:pt idx="38">
                  <c:v>-1.079932E-20</c:v>
                </c:pt>
                <c:pt idx="39" formatCode="General">
                  <c:v>0.007331767</c:v>
                </c:pt>
                <c:pt idx="40" formatCode="General">
                  <c:v>0.02508133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'007aab66-2f07-459d-8952-3041d6e'!$AB$2</c:f>
              <c:strCache>
                <c:ptCount val="1"/>
                <c:pt idx="0">
                  <c:v>Signature 27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'007aab66-2f07-459d-8952-3041d6e'!$AB$3:$AB$43</c:f>
              <c:numCache>
                <c:formatCode>General</c:formatCode>
                <c:ptCount val="41"/>
                <c:pt idx="0">
                  <c:v>0.013311</c:v>
                </c:pt>
                <c:pt idx="1">
                  <c:v>0.008213918</c:v>
                </c:pt>
                <c:pt idx="2">
                  <c:v>0.0008338021</c:v>
                </c:pt>
                <c:pt idx="3" formatCode="0.00E+00">
                  <c:v>2.322196E-19</c:v>
                </c:pt>
                <c:pt idx="4" formatCode="0.00E+00">
                  <c:v>-3.104362E-19</c:v>
                </c:pt>
                <c:pt idx="5" formatCode="0.00E+00">
                  <c:v>-1.00735E-19</c:v>
                </c:pt>
                <c:pt idx="6" formatCode="0.00E+00">
                  <c:v>8.67361700000005E-19</c:v>
                </c:pt>
                <c:pt idx="7" formatCode="0.00E+00">
                  <c:v>1.068806E-19</c:v>
                </c:pt>
                <c:pt idx="8">
                  <c:v>0.0</c:v>
                </c:pt>
                <c:pt idx="9">
                  <c:v>0.0</c:v>
                </c:pt>
                <c:pt idx="10" formatCode="0.00E+00">
                  <c:v>8.76445500000005E-19</c:v>
                </c:pt>
                <c:pt idx="11" formatCode="0.00E+00">
                  <c:v>-1.42189E-19</c:v>
                </c:pt>
                <c:pt idx="12">
                  <c:v>0.002688888</c:v>
                </c:pt>
                <c:pt idx="13">
                  <c:v>0.004092558</c:v>
                </c:pt>
                <c:pt idx="14">
                  <c:v>0.007877611</c:v>
                </c:pt>
                <c:pt idx="15">
                  <c:v>0.007471896</c:v>
                </c:pt>
                <c:pt idx="16">
                  <c:v>0.007221562</c:v>
                </c:pt>
                <c:pt idx="17">
                  <c:v>0.005448177</c:v>
                </c:pt>
                <c:pt idx="18">
                  <c:v>0.003890221</c:v>
                </c:pt>
                <c:pt idx="19">
                  <c:v>0.002480278</c:v>
                </c:pt>
                <c:pt idx="20">
                  <c:v>0.0006554264</c:v>
                </c:pt>
                <c:pt idx="21">
                  <c:v>0.001856393</c:v>
                </c:pt>
                <c:pt idx="22">
                  <c:v>0.0007792945</c:v>
                </c:pt>
                <c:pt idx="23">
                  <c:v>0.0</c:v>
                </c:pt>
                <c:pt idx="24" formatCode="0.00E+00">
                  <c:v>-6.47188600000005E-20</c:v>
                </c:pt>
                <c:pt idx="25">
                  <c:v>0.0</c:v>
                </c:pt>
                <c:pt idx="26" formatCode="0.00E+00">
                  <c:v>1.098217E-19</c:v>
                </c:pt>
                <c:pt idx="27" formatCode="0.00E+00">
                  <c:v>-1.747761E-19</c:v>
                </c:pt>
                <c:pt idx="28" formatCode="0.00E+00">
                  <c:v>2.452778E-19</c:v>
                </c:pt>
                <c:pt idx="29" formatCode="0.00E+00">
                  <c:v>1.729994E-19</c:v>
                </c:pt>
                <c:pt idx="30" formatCode="0.00E+00">
                  <c:v>1.170243E-19</c:v>
                </c:pt>
                <c:pt idx="31">
                  <c:v>0.0</c:v>
                </c:pt>
                <c:pt idx="32">
                  <c:v>0.0</c:v>
                </c:pt>
                <c:pt idx="33">
                  <c:v>0.002203242</c:v>
                </c:pt>
                <c:pt idx="34">
                  <c:v>0.006381868</c:v>
                </c:pt>
                <c:pt idx="35">
                  <c:v>0.007932902</c:v>
                </c:pt>
                <c:pt idx="36">
                  <c:v>0.007763088</c:v>
                </c:pt>
                <c:pt idx="37">
                  <c:v>0.008115213</c:v>
                </c:pt>
                <c:pt idx="38">
                  <c:v>0.00629692</c:v>
                </c:pt>
                <c:pt idx="39">
                  <c:v>0.005645665</c:v>
                </c:pt>
                <c:pt idx="40">
                  <c:v>0.008126691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'007aab66-2f07-459d-8952-3041d6e'!$AC$2</c:f>
              <c:strCache>
                <c:ptCount val="1"/>
                <c:pt idx="0">
                  <c:v>Signature 28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'007aab66-2f07-459d-8952-3041d6e'!$AC$3:$AC$43</c:f>
              <c:numCache>
                <c:formatCode>General</c:formatCode>
                <c:ptCount val="41"/>
                <c:pt idx="0">
                  <c:v>0.01916034</c:v>
                </c:pt>
                <c:pt idx="1">
                  <c:v>0.005280113</c:v>
                </c:pt>
                <c:pt idx="2">
                  <c:v>0.007892068</c:v>
                </c:pt>
                <c:pt idx="3">
                  <c:v>0.009831865</c:v>
                </c:pt>
                <c:pt idx="4">
                  <c:v>0.03768617</c:v>
                </c:pt>
                <c:pt idx="5">
                  <c:v>0.01903915</c:v>
                </c:pt>
                <c:pt idx="6">
                  <c:v>0.0240282</c:v>
                </c:pt>
                <c:pt idx="7">
                  <c:v>0.01985564</c:v>
                </c:pt>
                <c:pt idx="8">
                  <c:v>0.02986785</c:v>
                </c:pt>
                <c:pt idx="9">
                  <c:v>0.04429168</c:v>
                </c:pt>
                <c:pt idx="10">
                  <c:v>0.008817409</c:v>
                </c:pt>
                <c:pt idx="11">
                  <c:v>0.01501324</c:v>
                </c:pt>
                <c:pt idx="12">
                  <c:v>0.01194407</c:v>
                </c:pt>
                <c:pt idx="13">
                  <c:v>0.03697473</c:v>
                </c:pt>
                <c:pt idx="14">
                  <c:v>0.02893379</c:v>
                </c:pt>
                <c:pt idx="15">
                  <c:v>0.04283217</c:v>
                </c:pt>
                <c:pt idx="16">
                  <c:v>0.0325474</c:v>
                </c:pt>
                <c:pt idx="17">
                  <c:v>0.03318648</c:v>
                </c:pt>
                <c:pt idx="18">
                  <c:v>0.0191909</c:v>
                </c:pt>
                <c:pt idx="19">
                  <c:v>0.006623942</c:v>
                </c:pt>
                <c:pt idx="20" formatCode="0.00E+00">
                  <c:v>-1.272142E-19</c:v>
                </c:pt>
                <c:pt idx="21">
                  <c:v>0.005722527</c:v>
                </c:pt>
                <c:pt idx="22">
                  <c:v>0.0008980075</c:v>
                </c:pt>
                <c:pt idx="23" formatCode="0.00E+00">
                  <c:v>1.359282E-17</c:v>
                </c:pt>
                <c:pt idx="24" formatCode="0.00E+00">
                  <c:v>-1.144394E-17</c:v>
                </c:pt>
                <c:pt idx="25" formatCode="0.00E+00">
                  <c:v>1.285608E-18</c:v>
                </c:pt>
                <c:pt idx="26" formatCode="0.00E+00">
                  <c:v>-2.234112E-17</c:v>
                </c:pt>
                <c:pt idx="27" formatCode="0.00E+00">
                  <c:v>-4.28225E-18</c:v>
                </c:pt>
                <c:pt idx="28" formatCode="0.00E+00">
                  <c:v>-1.598483E-17</c:v>
                </c:pt>
                <c:pt idx="29" formatCode="0.00E+00">
                  <c:v>1.215516E-17</c:v>
                </c:pt>
                <c:pt idx="30" formatCode="0.00E+00">
                  <c:v>-6.48109500000005E-18</c:v>
                </c:pt>
                <c:pt idx="31" formatCode="0.00E+00">
                  <c:v>-1.729829E-17</c:v>
                </c:pt>
                <c:pt idx="32" formatCode="0.00E+00">
                  <c:v>-4.621649E-18</c:v>
                </c:pt>
                <c:pt idx="33" formatCode="0.00E+00">
                  <c:v>-6.95612600000005E-19</c:v>
                </c:pt>
                <c:pt idx="34" formatCode="0.00E+00">
                  <c:v>7.52949700000005E-18</c:v>
                </c:pt>
                <c:pt idx="35" formatCode="0.00E+00">
                  <c:v>1.545772E-17</c:v>
                </c:pt>
                <c:pt idx="36" formatCode="0.00E+00">
                  <c:v>-5.062496E-18</c:v>
                </c:pt>
                <c:pt idx="37">
                  <c:v>0.002723681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'007aab66-2f07-459d-8952-3041d6e'!$AD$2</c:f>
              <c:strCache>
                <c:ptCount val="1"/>
                <c:pt idx="0">
                  <c:v>Signature 29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'007aab66-2f07-459d-8952-3041d6e'!$AD$3:$AD$43</c:f>
              <c:numCache>
                <c:formatCode>General</c:formatCode>
                <c:ptCount val="41"/>
                <c:pt idx="0" formatCode="0.00E+00">
                  <c:v>3.021917E-18</c:v>
                </c:pt>
                <c:pt idx="1">
                  <c:v>0.0</c:v>
                </c:pt>
                <c:pt idx="2" formatCode="0.00E+00">
                  <c:v>2.238326E-18</c:v>
                </c:pt>
                <c:pt idx="3" formatCode="0.00E+00">
                  <c:v>2.612138E-19</c:v>
                </c:pt>
                <c:pt idx="4" formatCode="0.00E+00">
                  <c:v>3.039609E-17</c:v>
                </c:pt>
                <c:pt idx="5" formatCode="0.00E+00">
                  <c:v>-3.715687E-18</c:v>
                </c:pt>
                <c:pt idx="6" formatCode="0.00E+00">
                  <c:v>1.21081E-17</c:v>
                </c:pt>
                <c:pt idx="7" formatCode="0.00E+00">
                  <c:v>-1.501642E-17</c:v>
                </c:pt>
                <c:pt idx="8" formatCode="0.00E+00">
                  <c:v>1.353261E-17</c:v>
                </c:pt>
                <c:pt idx="9" formatCode="0.00E+00">
                  <c:v>2.061739E-17</c:v>
                </c:pt>
                <c:pt idx="10" formatCode="0.00E+00">
                  <c:v>9.00290300000005E-18</c:v>
                </c:pt>
                <c:pt idx="11" formatCode="0.00E+00">
                  <c:v>-1.077601E-17</c:v>
                </c:pt>
                <c:pt idx="12" formatCode="0.00E+00">
                  <c:v>3.399234E-16</c:v>
                </c:pt>
                <c:pt idx="13" formatCode="0.00E+00">
                  <c:v>-2.556834E-17</c:v>
                </c:pt>
                <c:pt idx="14" formatCode="0.00E+00">
                  <c:v>-1.086635E-17</c:v>
                </c:pt>
                <c:pt idx="15">
                  <c:v>0.04140862</c:v>
                </c:pt>
                <c:pt idx="16">
                  <c:v>0.03456305</c:v>
                </c:pt>
                <c:pt idx="17">
                  <c:v>0.02816816</c:v>
                </c:pt>
                <c:pt idx="18">
                  <c:v>0.02862744</c:v>
                </c:pt>
                <c:pt idx="19">
                  <c:v>0.04774164</c:v>
                </c:pt>
                <c:pt idx="20">
                  <c:v>0.04741351</c:v>
                </c:pt>
                <c:pt idx="21">
                  <c:v>0.02704324</c:v>
                </c:pt>
                <c:pt idx="22">
                  <c:v>0.05687441</c:v>
                </c:pt>
                <c:pt idx="23">
                  <c:v>0.05460911</c:v>
                </c:pt>
                <c:pt idx="24">
                  <c:v>0.03925134</c:v>
                </c:pt>
                <c:pt idx="25" formatCode="0.00E+00">
                  <c:v>2.344609E-17</c:v>
                </c:pt>
                <c:pt idx="26" formatCode="0.00E+00">
                  <c:v>-2.2135E-17</c:v>
                </c:pt>
                <c:pt idx="27" formatCode="0.00E+00">
                  <c:v>-2.182498E-18</c:v>
                </c:pt>
                <c:pt idx="28" formatCode="0.00E+00">
                  <c:v>4.508974E-17</c:v>
                </c:pt>
                <c:pt idx="29" formatCode="0.00E+00">
                  <c:v>-2.025934E-17</c:v>
                </c:pt>
                <c:pt idx="30" formatCode="0.00E+00">
                  <c:v>-1.102207E-16</c:v>
                </c:pt>
                <c:pt idx="31" formatCode="0.00E+00">
                  <c:v>-1.02201E-16</c:v>
                </c:pt>
                <c:pt idx="32" formatCode="0.00E+00">
                  <c:v>-5.54165700000005E-17</c:v>
                </c:pt>
                <c:pt idx="33" formatCode="0.00E+00">
                  <c:v>-4.160663E-17</c:v>
                </c:pt>
                <c:pt idx="34" formatCode="0.00E+00">
                  <c:v>-7.64049000000005E-17</c:v>
                </c:pt>
                <c:pt idx="35" formatCode="0.00E+00">
                  <c:v>1.361179E-17</c:v>
                </c:pt>
                <c:pt idx="36" formatCode="0.00E+00">
                  <c:v>1.120941E-17</c:v>
                </c:pt>
                <c:pt idx="37" formatCode="0.00E+00">
                  <c:v>-7.57858800000005E-19</c:v>
                </c:pt>
                <c:pt idx="38" formatCode="0.00E+00">
                  <c:v>3.453287E-17</c:v>
                </c:pt>
                <c:pt idx="39" formatCode="0.00E+00">
                  <c:v>-3.884289E-17</c:v>
                </c:pt>
                <c:pt idx="40" formatCode="0.00E+00">
                  <c:v>-2.201824E-17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'007aab66-2f07-459d-8952-3041d6e'!$AE$2</c:f>
              <c:strCache>
                <c:ptCount val="1"/>
                <c:pt idx="0">
                  <c:v>Signature 30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'007aab66-2f07-459d-8952-3041d6e'!$AE$3:$AE$43</c:f>
              <c:numCache>
                <c:formatCode>General</c:formatCode>
                <c:ptCount val="41"/>
                <c:pt idx="0">
                  <c:v>0.00744516</c:v>
                </c:pt>
                <c:pt idx="1">
                  <c:v>0.05976322</c:v>
                </c:pt>
                <c:pt idx="2">
                  <c:v>0.05758798</c:v>
                </c:pt>
                <c:pt idx="3">
                  <c:v>0.04833509</c:v>
                </c:pt>
                <c:pt idx="4">
                  <c:v>0.03221642</c:v>
                </c:pt>
                <c:pt idx="5">
                  <c:v>0.0188448</c:v>
                </c:pt>
                <c:pt idx="6" formatCode="0.00E+00">
                  <c:v>-4.13107E-17</c:v>
                </c:pt>
                <c:pt idx="7" formatCode="0.00E+00">
                  <c:v>-1.569854E-17</c:v>
                </c:pt>
                <c:pt idx="8" formatCode="0.00E+00">
                  <c:v>3.506779E-17</c:v>
                </c:pt>
                <c:pt idx="9" formatCode="0.00E+00">
                  <c:v>1.923199E-17</c:v>
                </c:pt>
                <c:pt idx="10" formatCode="0.00E+00">
                  <c:v>2.89248E-18</c:v>
                </c:pt>
                <c:pt idx="11">
                  <c:v>0.0</c:v>
                </c:pt>
                <c:pt idx="12" formatCode="0.00E+00">
                  <c:v>-3.135755E-16</c:v>
                </c:pt>
                <c:pt idx="13" formatCode="0.00E+00">
                  <c:v>4.215493E-17</c:v>
                </c:pt>
                <c:pt idx="14" formatCode="0.00E+00">
                  <c:v>-2.84179E-19</c:v>
                </c:pt>
                <c:pt idx="15">
                  <c:v>0.05550828</c:v>
                </c:pt>
                <c:pt idx="16">
                  <c:v>0.04444089</c:v>
                </c:pt>
                <c:pt idx="17">
                  <c:v>0.0977423</c:v>
                </c:pt>
                <c:pt idx="18">
                  <c:v>0.0545397</c:v>
                </c:pt>
                <c:pt idx="19">
                  <c:v>0.04870329</c:v>
                </c:pt>
                <c:pt idx="20">
                  <c:v>0.02344338</c:v>
                </c:pt>
                <c:pt idx="21">
                  <c:v>0.01004651</c:v>
                </c:pt>
                <c:pt idx="22" formatCode="0.00E+00">
                  <c:v>-2.0455E-17</c:v>
                </c:pt>
                <c:pt idx="23" formatCode="0.00E+00">
                  <c:v>-6.41149300000005E-18</c:v>
                </c:pt>
                <c:pt idx="24" formatCode="0.00E+00">
                  <c:v>9.25374500000005E-17</c:v>
                </c:pt>
                <c:pt idx="25" formatCode="0.00E+00">
                  <c:v>-6.73672300000005E-17</c:v>
                </c:pt>
                <c:pt idx="26" formatCode="0.00E+00">
                  <c:v>1.859652E-17</c:v>
                </c:pt>
                <c:pt idx="27" formatCode="0.00E+00">
                  <c:v>-6.83004000000005E-17</c:v>
                </c:pt>
                <c:pt idx="28" formatCode="0.00E+00">
                  <c:v>2.364746E-17</c:v>
                </c:pt>
                <c:pt idx="29" formatCode="0.00E+00">
                  <c:v>-6.95536300000005E-17</c:v>
                </c:pt>
                <c:pt idx="30" formatCode="0.00E+00">
                  <c:v>7.13694100000005E-17</c:v>
                </c:pt>
                <c:pt idx="31" formatCode="0.00E+00">
                  <c:v>5.98721400000001E-17</c:v>
                </c:pt>
                <c:pt idx="32" formatCode="0.00E+00">
                  <c:v>-3.070437E-17</c:v>
                </c:pt>
                <c:pt idx="33" formatCode="0.00E+00">
                  <c:v>-1.7989E-17</c:v>
                </c:pt>
                <c:pt idx="34" formatCode="0.00E+00">
                  <c:v>8.14784600000005E-17</c:v>
                </c:pt>
                <c:pt idx="35" formatCode="0.00E+00">
                  <c:v>-1.315084E-16</c:v>
                </c:pt>
                <c:pt idx="36" formatCode="0.00E+00">
                  <c:v>1.892695E-16</c:v>
                </c:pt>
                <c:pt idx="37" formatCode="0.00E+00">
                  <c:v>7.38983400000005E-18</c:v>
                </c:pt>
                <c:pt idx="38" formatCode="0.00E+00">
                  <c:v>-1.481068E-17</c:v>
                </c:pt>
                <c:pt idx="39" formatCode="0.00E+00">
                  <c:v>-1.604812E-17</c:v>
                </c:pt>
                <c:pt idx="40" formatCode="0.00E+00">
                  <c:v>-4.323721E-18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171912"/>
        <c:axId val="2142527272"/>
      </c:lineChart>
      <c:catAx>
        <c:axId val="214417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2527272"/>
        <c:crosses val="autoZero"/>
        <c:auto val="1"/>
        <c:lblAlgn val="ctr"/>
        <c:lblOffset val="100"/>
        <c:noMultiLvlLbl val="0"/>
      </c:catAx>
      <c:valAx>
        <c:axId val="2142527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4171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973847528783"/>
          <c:y val="0.0"/>
          <c:w val="0.192330342929659"/>
          <c:h val="1.0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Signature 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0.1527894</c:v>
                </c:pt>
                <c:pt idx="1">
                  <c:v>0.1534205</c:v>
                </c:pt>
                <c:pt idx="2">
                  <c:v>0.1453418</c:v>
                </c:pt>
                <c:pt idx="3">
                  <c:v>0.1506598</c:v>
                </c:pt>
                <c:pt idx="4">
                  <c:v>0.1762482</c:v>
                </c:pt>
                <c:pt idx="5">
                  <c:v>0.1380847</c:v>
                </c:pt>
                <c:pt idx="6">
                  <c:v>0.09357821</c:v>
                </c:pt>
                <c:pt idx="7">
                  <c:v>0.1259001</c:v>
                </c:pt>
                <c:pt idx="8">
                  <c:v>0.1028638</c:v>
                </c:pt>
                <c:pt idx="9">
                  <c:v>0.1194074</c:v>
                </c:pt>
                <c:pt idx="10">
                  <c:v>0.151153</c:v>
                </c:pt>
                <c:pt idx="11">
                  <c:v>0.1479826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Signature 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0.1010267</c:v>
                </c:pt>
                <c:pt idx="1">
                  <c:v>0.105869</c:v>
                </c:pt>
                <c:pt idx="2">
                  <c:v>0.1036381</c:v>
                </c:pt>
                <c:pt idx="3">
                  <c:v>0.1088654</c:v>
                </c:pt>
                <c:pt idx="4">
                  <c:v>0.06899474</c:v>
                </c:pt>
                <c:pt idx="5">
                  <c:v>0.07632984</c:v>
                </c:pt>
                <c:pt idx="6">
                  <c:v>0.05829778</c:v>
                </c:pt>
                <c:pt idx="7">
                  <c:v>0.04535662</c:v>
                </c:pt>
                <c:pt idx="8">
                  <c:v>0.06462011</c:v>
                </c:pt>
                <c:pt idx="9">
                  <c:v>0.06941729</c:v>
                </c:pt>
                <c:pt idx="10">
                  <c:v>0.007556963</c:v>
                </c:pt>
                <c:pt idx="11" formatCode="0.00E+00">
                  <c:v>-1.187837E-19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Signature 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Sheet1!$D$3:$D$14</c:f>
              <c:numCache>
                <c:formatCode>General</c:formatCode>
                <c:ptCount val="12"/>
                <c:pt idx="0">
                  <c:v>0.2224879</c:v>
                </c:pt>
                <c:pt idx="1">
                  <c:v>0.1813652</c:v>
                </c:pt>
                <c:pt idx="2">
                  <c:v>0.1813651</c:v>
                </c:pt>
                <c:pt idx="3">
                  <c:v>0.1935235</c:v>
                </c:pt>
                <c:pt idx="4">
                  <c:v>0.1199963</c:v>
                </c:pt>
                <c:pt idx="5">
                  <c:v>0.146548</c:v>
                </c:pt>
                <c:pt idx="6">
                  <c:v>0.1454703</c:v>
                </c:pt>
                <c:pt idx="7">
                  <c:v>0.1486948</c:v>
                </c:pt>
                <c:pt idx="8">
                  <c:v>0.1322688</c:v>
                </c:pt>
                <c:pt idx="9">
                  <c:v>0.2338166</c:v>
                </c:pt>
                <c:pt idx="10">
                  <c:v>0.2981381</c:v>
                </c:pt>
                <c:pt idx="11">
                  <c:v>0.3025424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Signature 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Sheet1!$E$3:$E$14</c:f>
              <c:numCache>
                <c:formatCode>0.00E+00</c:formatCode>
                <c:ptCount val="12"/>
                <c:pt idx="0">
                  <c:v>4.367782E-17</c:v>
                </c:pt>
                <c:pt idx="1">
                  <c:v>3.049673E-17</c:v>
                </c:pt>
                <c:pt idx="2">
                  <c:v>1.004472E-16</c:v>
                </c:pt>
                <c:pt idx="3">
                  <c:v>-3.515089E-17</c:v>
                </c:pt>
                <c:pt idx="4">
                  <c:v>1.996214E-16</c:v>
                </c:pt>
                <c:pt idx="5">
                  <c:v>-2.497472E-17</c:v>
                </c:pt>
                <c:pt idx="6">
                  <c:v>3.384523E-18</c:v>
                </c:pt>
                <c:pt idx="7">
                  <c:v>1.578117E-16</c:v>
                </c:pt>
                <c:pt idx="8">
                  <c:v>3.655276E-16</c:v>
                </c:pt>
                <c:pt idx="9">
                  <c:v>-3.888599E-17</c:v>
                </c:pt>
                <c:pt idx="10">
                  <c:v>1.356213E-16</c:v>
                </c:pt>
                <c:pt idx="11">
                  <c:v>-1.854936E-16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Signature 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Sheet1!$F$3:$F$14</c:f>
              <c:numCache>
                <c:formatCode>0.00E+00</c:formatCode>
                <c:ptCount val="12"/>
                <c:pt idx="0">
                  <c:v>1.882795E-16</c:v>
                </c:pt>
                <c:pt idx="1">
                  <c:v>8.09814600000005E-17</c:v>
                </c:pt>
                <c:pt idx="2">
                  <c:v>-3.92345E-16</c:v>
                </c:pt>
                <c:pt idx="3">
                  <c:v>-1.046795E-16</c:v>
                </c:pt>
                <c:pt idx="4">
                  <c:v>-3.044942E-16</c:v>
                </c:pt>
                <c:pt idx="5">
                  <c:v>1.369448E-16</c:v>
                </c:pt>
                <c:pt idx="6">
                  <c:v>-2.215064E-17</c:v>
                </c:pt>
                <c:pt idx="7" formatCode="General">
                  <c:v>0.02457447</c:v>
                </c:pt>
                <c:pt idx="8" formatCode="General">
                  <c:v>0.1925965</c:v>
                </c:pt>
                <c:pt idx="9" formatCode="General">
                  <c:v>0.1599818</c:v>
                </c:pt>
                <c:pt idx="10" formatCode="General">
                  <c:v>0.01965739</c:v>
                </c:pt>
                <c:pt idx="11">
                  <c:v>-1.404127E-20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Signature 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Sheet1!$G$3:$G$14</c:f>
              <c:numCache>
                <c:formatCode>0.00E+00</c:formatCode>
                <c:ptCount val="12"/>
                <c:pt idx="0" formatCode="General">
                  <c:v>0.0</c:v>
                </c:pt>
                <c:pt idx="1">
                  <c:v>-3.016475E-20</c:v>
                </c:pt>
                <c:pt idx="2">
                  <c:v>-4.44852E-17</c:v>
                </c:pt>
                <c:pt idx="3">
                  <c:v>-8.67361700000005E-19</c:v>
                </c:pt>
                <c:pt idx="4">
                  <c:v>5.88209600000001E-18</c:v>
                </c:pt>
                <c:pt idx="5" formatCode="General">
                  <c:v>0.02801258</c:v>
                </c:pt>
                <c:pt idx="6" formatCode="General">
                  <c:v>0.03731755</c:v>
                </c:pt>
                <c:pt idx="7">
                  <c:v>2.979078E-17</c:v>
                </c:pt>
                <c:pt idx="8" formatCode="General">
                  <c:v>0.01359065</c:v>
                </c:pt>
                <c:pt idx="9" formatCode="General">
                  <c:v>0.02038085</c:v>
                </c:pt>
                <c:pt idx="10">
                  <c:v>-3.10167E-18</c:v>
                </c:pt>
                <c:pt idx="11">
                  <c:v>-8.88387500000005E-18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Signature 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Sheet1!$H$3:$H$14</c:f>
              <c:numCache>
                <c:formatCode>0.00E+00</c:formatCode>
                <c:ptCount val="12"/>
                <c:pt idx="0">
                  <c:v>1.315819E-18</c:v>
                </c:pt>
                <c:pt idx="1">
                  <c:v>1.48417E-17</c:v>
                </c:pt>
                <c:pt idx="2">
                  <c:v>1.249129E-18</c:v>
                </c:pt>
                <c:pt idx="3">
                  <c:v>9.66114300000005E-18</c:v>
                </c:pt>
                <c:pt idx="4">
                  <c:v>6.63694500000005E-18</c:v>
                </c:pt>
                <c:pt idx="5">
                  <c:v>-7.41352100000005E-18</c:v>
                </c:pt>
                <c:pt idx="6">
                  <c:v>-9.68547900000005E-18</c:v>
                </c:pt>
                <c:pt idx="7" formatCode="General">
                  <c:v>0.0</c:v>
                </c:pt>
                <c:pt idx="8">
                  <c:v>-4.290374E-19</c:v>
                </c:pt>
                <c:pt idx="9">
                  <c:v>1.235145E-19</c:v>
                </c:pt>
                <c:pt idx="10">
                  <c:v>5.60248000000001E-20</c:v>
                </c:pt>
                <c:pt idx="11">
                  <c:v>-4.336809E-19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Signature 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Sheet1!$I$3:$I$14</c:f>
              <c:numCache>
                <c:formatCode>0.00E+00</c:formatCode>
                <c:ptCount val="12"/>
                <c:pt idx="0">
                  <c:v>-1.979189E-17</c:v>
                </c:pt>
                <c:pt idx="1">
                  <c:v>-4.459284E-17</c:v>
                </c:pt>
                <c:pt idx="2">
                  <c:v>-8.64160000000005E-17</c:v>
                </c:pt>
                <c:pt idx="3">
                  <c:v>5.20537900000005E-17</c:v>
                </c:pt>
                <c:pt idx="4">
                  <c:v>-1.767739E-16</c:v>
                </c:pt>
                <c:pt idx="5">
                  <c:v>8.82231300000005E-17</c:v>
                </c:pt>
                <c:pt idx="6">
                  <c:v>4.546425E-17</c:v>
                </c:pt>
                <c:pt idx="7">
                  <c:v>-1.87741E-17</c:v>
                </c:pt>
                <c:pt idx="8">
                  <c:v>1.037203E-17</c:v>
                </c:pt>
                <c:pt idx="9">
                  <c:v>3.088298E-18</c:v>
                </c:pt>
                <c:pt idx="10" formatCode="General">
                  <c:v>0.05627847</c:v>
                </c:pt>
                <c:pt idx="11" formatCode="General">
                  <c:v>0.1386178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Signature 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Sheet1!$J$3:$J$14</c:f>
              <c:numCache>
                <c:formatCode>General</c:formatCode>
                <c:ptCount val="12"/>
                <c:pt idx="0">
                  <c:v>0.02988052</c:v>
                </c:pt>
                <c:pt idx="1">
                  <c:v>0.04245728</c:v>
                </c:pt>
                <c:pt idx="2">
                  <c:v>0.07113472</c:v>
                </c:pt>
                <c:pt idx="3">
                  <c:v>0.07816645</c:v>
                </c:pt>
                <c:pt idx="4">
                  <c:v>0.1188185</c:v>
                </c:pt>
                <c:pt idx="5">
                  <c:v>0.1775914</c:v>
                </c:pt>
                <c:pt idx="6">
                  <c:v>0.1616079</c:v>
                </c:pt>
                <c:pt idx="7">
                  <c:v>0.1786127</c:v>
                </c:pt>
                <c:pt idx="8">
                  <c:v>0.1695912</c:v>
                </c:pt>
                <c:pt idx="9">
                  <c:v>0.1310509</c:v>
                </c:pt>
                <c:pt idx="10">
                  <c:v>0.1578642</c:v>
                </c:pt>
                <c:pt idx="11">
                  <c:v>0.1341244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Signature 10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Sheet1!$K$3:$K$14</c:f>
              <c:numCache>
                <c:formatCode>0.00E+00</c:formatCode>
                <c:ptCount val="12"/>
                <c:pt idx="0">
                  <c:v>-5.98191600000005E-19</c:v>
                </c:pt>
                <c:pt idx="1">
                  <c:v>-9.74203400000005E-18</c:v>
                </c:pt>
                <c:pt idx="2">
                  <c:v>-1.937147E-18</c:v>
                </c:pt>
                <c:pt idx="3">
                  <c:v>-2.867899E-18</c:v>
                </c:pt>
                <c:pt idx="4">
                  <c:v>1.853899E-19</c:v>
                </c:pt>
                <c:pt idx="5">
                  <c:v>1.498345E-20</c:v>
                </c:pt>
                <c:pt idx="6">
                  <c:v>-2.391196E-19</c:v>
                </c:pt>
                <c:pt idx="7">
                  <c:v>1.904907E-19</c:v>
                </c:pt>
                <c:pt idx="8">
                  <c:v>5.767184E-18</c:v>
                </c:pt>
                <c:pt idx="9">
                  <c:v>-5.358314E-18</c:v>
                </c:pt>
                <c:pt idx="10">
                  <c:v>-4.045944E-19</c:v>
                </c:pt>
                <c:pt idx="11">
                  <c:v>-2.106117E-18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Sheet1!$L$2</c:f>
              <c:strCache>
                <c:ptCount val="1"/>
                <c:pt idx="0">
                  <c:v>Signature 11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Sheet1!$L$3:$L$14</c:f>
              <c:numCache>
                <c:formatCode>0.00E+00</c:formatCode>
                <c:ptCount val="12"/>
                <c:pt idx="0">
                  <c:v>6.07346500000005E-17</c:v>
                </c:pt>
                <c:pt idx="1">
                  <c:v>5.80029200000005E-17</c:v>
                </c:pt>
                <c:pt idx="2">
                  <c:v>6.37375000000005E-17</c:v>
                </c:pt>
                <c:pt idx="3">
                  <c:v>-2.592906E-17</c:v>
                </c:pt>
                <c:pt idx="4">
                  <c:v>4.261755E-17</c:v>
                </c:pt>
                <c:pt idx="5">
                  <c:v>-5.57910500000005E-18</c:v>
                </c:pt>
                <c:pt idx="6">
                  <c:v>-3.323024E-17</c:v>
                </c:pt>
                <c:pt idx="7">
                  <c:v>-2.616027E-17</c:v>
                </c:pt>
                <c:pt idx="8">
                  <c:v>-1.941608E-17</c:v>
                </c:pt>
                <c:pt idx="9">
                  <c:v>4.97927300000005E-17</c:v>
                </c:pt>
                <c:pt idx="10" formatCode="General">
                  <c:v>0.03496717</c:v>
                </c:pt>
                <c:pt idx="11" formatCode="General">
                  <c:v>0.03264819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Sheet1!$M$2</c:f>
              <c:strCache>
                <c:ptCount val="1"/>
                <c:pt idx="0">
                  <c:v>Signature 12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Sheet1!$M$3:$M$14</c:f>
              <c:numCache>
                <c:formatCode>0.00E+00</c:formatCode>
                <c:ptCount val="12"/>
                <c:pt idx="0">
                  <c:v>3.164285E-16</c:v>
                </c:pt>
                <c:pt idx="1">
                  <c:v>3.338136E-16</c:v>
                </c:pt>
                <c:pt idx="2">
                  <c:v>3.703152E-17</c:v>
                </c:pt>
                <c:pt idx="3">
                  <c:v>9.70772700000005E-18</c:v>
                </c:pt>
                <c:pt idx="4">
                  <c:v>3.570081E-17</c:v>
                </c:pt>
                <c:pt idx="5">
                  <c:v>-5.615174E-17</c:v>
                </c:pt>
                <c:pt idx="6">
                  <c:v>-2.433285E-18</c:v>
                </c:pt>
                <c:pt idx="7">
                  <c:v>-1.370665E-16</c:v>
                </c:pt>
                <c:pt idx="8">
                  <c:v>-5.55996E-17</c:v>
                </c:pt>
                <c:pt idx="9">
                  <c:v>-9.12476000000005E-17</c:v>
                </c:pt>
                <c:pt idx="10">
                  <c:v>1.420779E-17</c:v>
                </c:pt>
                <c:pt idx="11">
                  <c:v>-6.78910500000005E-17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Sheet1!$N$2</c:f>
              <c:strCache>
                <c:ptCount val="1"/>
                <c:pt idx="0">
                  <c:v>Signature 13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Sheet1!$N$3:$N$14</c:f>
              <c:numCache>
                <c:formatCode>General</c:formatCode>
                <c:ptCount val="12"/>
                <c:pt idx="0">
                  <c:v>0.05594405</c:v>
                </c:pt>
                <c:pt idx="1">
                  <c:v>0.04821198</c:v>
                </c:pt>
                <c:pt idx="2">
                  <c:v>0.06826789</c:v>
                </c:pt>
                <c:pt idx="3">
                  <c:v>0.04938801</c:v>
                </c:pt>
                <c:pt idx="4">
                  <c:v>0.05776738</c:v>
                </c:pt>
                <c:pt idx="5">
                  <c:v>0.04200865</c:v>
                </c:pt>
                <c:pt idx="6">
                  <c:v>0.04171828</c:v>
                </c:pt>
                <c:pt idx="7">
                  <c:v>0.02545606</c:v>
                </c:pt>
                <c:pt idx="8">
                  <c:v>0.00811172</c:v>
                </c:pt>
                <c:pt idx="9">
                  <c:v>0.001618011</c:v>
                </c:pt>
                <c:pt idx="10">
                  <c:v>0.02432401</c:v>
                </c:pt>
                <c:pt idx="11">
                  <c:v>0.02524903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Sheet1!$O$2</c:f>
              <c:strCache>
                <c:ptCount val="1"/>
                <c:pt idx="0">
                  <c:v>Signature 14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Sheet1!$O$3:$O$14</c:f>
              <c:numCache>
                <c:formatCode>0.00E+00</c:formatCode>
                <c:ptCount val="12"/>
                <c:pt idx="0">
                  <c:v>3.570317E-17</c:v>
                </c:pt>
                <c:pt idx="1">
                  <c:v>3.42596E-18</c:v>
                </c:pt>
                <c:pt idx="2">
                  <c:v>2.597619E-17</c:v>
                </c:pt>
                <c:pt idx="3">
                  <c:v>4.93547100000001E-18</c:v>
                </c:pt>
                <c:pt idx="4">
                  <c:v>-9.76362800000005E-18</c:v>
                </c:pt>
                <c:pt idx="5">
                  <c:v>6.55534600000005E-17</c:v>
                </c:pt>
                <c:pt idx="6">
                  <c:v>3.568245E-17</c:v>
                </c:pt>
                <c:pt idx="7">
                  <c:v>1.594472E-17</c:v>
                </c:pt>
                <c:pt idx="8">
                  <c:v>-8.94565500000005E-17</c:v>
                </c:pt>
                <c:pt idx="9">
                  <c:v>-9.15144700000005E-17</c:v>
                </c:pt>
                <c:pt idx="10">
                  <c:v>1.837649E-17</c:v>
                </c:pt>
                <c:pt idx="11">
                  <c:v>-1.869432E-17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Sheet1!$P$2</c:f>
              <c:strCache>
                <c:ptCount val="1"/>
                <c:pt idx="0">
                  <c:v>Signature 15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Sheet1!$P$3:$P$14</c:f>
              <c:numCache>
                <c:formatCode>0.00E+00</c:formatCode>
                <c:ptCount val="12"/>
                <c:pt idx="0">
                  <c:v>-1.122607E-16</c:v>
                </c:pt>
                <c:pt idx="1">
                  <c:v>-8.48155600000005E-18</c:v>
                </c:pt>
                <c:pt idx="2" formatCode="General">
                  <c:v>0.01143001</c:v>
                </c:pt>
                <c:pt idx="3" formatCode="General">
                  <c:v>0.02154191</c:v>
                </c:pt>
                <c:pt idx="4" formatCode="General">
                  <c:v>0.0007198884</c:v>
                </c:pt>
                <c:pt idx="5">
                  <c:v>-1.386807E-18</c:v>
                </c:pt>
                <c:pt idx="6">
                  <c:v>-2.624274E-18</c:v>
                </c:pt>
                <c:pt idx="7" formatCode="General">
                  <c:v>0.02173519</c:v>
                </c:pt>
                <c:pt idx="8" formatCode="General">
                  <c:v>0.03219193</c:v>
                </c:pt>
                <c:pt idx="9" formatCode="General">
                  <c:v>0.02003574</c:v>
                </c:pt>
                <c:pt idx="10">
                  <c:v>-1.442385E-20</c:v>
                </c:pt>
                <c:pt idx="11">
                  <c:v>5.295971E-19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Sheet1!$Q$2</c:f>
              <c:strCache>
                <c:ptCount val="1"/>
                <c:pt idx="0">
                  <c:v>Signature 16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Sheet1!$Q$3:$Q$14</c:f>
              <c:numCache>
                <c:formatCode>General</c:formatCode>
                <c:ptCount val="12"/>
                <c:pt idx="0">
                  <c:v>0.2178554</c:v>
                </c:pt>
                <c:pt idx="1">
                  <c:v>0.1686132</c:v>
                </c:pt>
                <c:pt idx="2">
                  <c:v>0.1678893</c:v>
                </c:pt>
                <c:pt idx="3">
                  <c:v>0.1741814</c:v>
                </c:pt>
                <c:pt idx="4">
                  <c:v>0.1974275</c:v>
                </c:pt>
                <c:pt idx="5">
                  <c:v>0.1097308</c:v>
                </c:pt>
                <c:pt idx="6">
                  <c:v>0.114754</c:v>
                </c:pt>
                <c:pt idx="7">
                  <c:v>0.1294271</c:v>
                </c:pt>
                <c:pt idx="8">
                  <c:v>0.05086232</c:v>
                </c:pt>
                <c:pt idx="9" formatCode="0.00E+00">
                  <c:v>9.52107700000005E-19</c:v>
                </c:pt>
                <c:pt idx="10" formatCode="0.00E+00">
                  <c:v>5.219818E-17</c:v>
                </c:pt>
                <c:pt idx="11" formatCode="0.00E+00">
                  <c:v>3.355345E-17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Sheet1!$R$2</c:f>
              <c:strCache>
                <c:ptCount val="1"/>
                <c:pt idx="0">
                  <c:v>Signature 17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Sheet1!$R$3:$R$14</c:f>
              <c:numCache>
                <c:formatCode>General</c:formatCode>
                <c:ptCount val="12"/>
                <c:pt idx="0">
                  <c:v>0.02353833</c:v>
                </c:pt>
                <c:pt idx="1">
                  <c:v>0.03906762</c:v>
                </c:pt>
                <c:pt idx="2">
                  <c:v>0.02860272</c:v>
                </c:pt>
                <c:pt idx="3">
                  <c:v>0.02716494</c:v>
                </c:pt>
                <c:pt idx="4">
                  <c:v>0.02763607</c:v>
                </c:pt>
                <c:pt idx="5">
                  <c:v>0.0218188</c:v>
                </c:pt>
                <c:pt idx="6">
                  <c:v>0.02343845</c:v>
                </c:pt>
                <c:pt idx="7">
                  <c:v>0.01619432</c:v>
                </c:pt>
                <c:pt idx="8">
                  <c:v>0.01481916</c:v>
                </c:pt>
                <c:pt idx="9" formatCode="0.00E+00">
                  <c:v>1.674754E-17</c:v>
                </c:pt>
                <c:pt idx="10" formatCode="0.00E+00">
                  <c:v>-1.181657E-17</c:v>
                </c:pt>
                <c:pt idx="11" formatCode="0.00E+00">
                  <c:v>-1.191014E-18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Sheet1!$S$2</c:f>
              <c:strCache>
                <c:ptCount val="1"/>
                <c:pt idx="0">
                  <c:v>Signature 18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Sheet1!$S$3:$S$14</c:f>
              <c:numCache>
                <c:formatCode>0.00E+00</c:formatCode>
                <c:ptCount val="12"/>
                <c:pt idx="0">
                  <c:v>-1.162125E-17</c:v>
                </c:pt>
                <c:pt idx="1">
                  <c:v>-1.589737E-17</c:v>
                </c:pt>
                <c:pt idx="2">
                  <c:v>-3.425944E-17</c:v>
                </c:pt>
                <c:pt idx="3">
                  <c:v>-9.61251800000005E-18</c:v>
                </c:pt>
                <c:pt idx="4">
                  <c:v>-2.147332E-19</c:v>
                </c:pt>
                <c:pt idx="5">
                  <c:v>1.4748E-17</c:v>
                </c:pt>
                <c:pt idx="6">
                  <c:v>-6.15650200000001E-18</c:v>
                </c:pt>
                <c:pt idx="7">
                  <c:v>-7.45111600000005E-18</c:v>
                </c:pt>
                <c:pt idx="8">
                  <c:v>1.591045E-17</c:v>
                </c:pt>
                <c:pt idx="9">
                  <c:v>-8.19513900000005E-18</c:v>
                </c:pt>
                <c:pt idx="10">
                  <c:v>7.49527300000005E-18</c:v>
                </c:pt>
                <c:pt idx="11">
                  <c:v>-1.243088E-17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Sheet1!$T$2</c:f>
              <c:strCache>
                <c:ptCount val="1"/>
                <c:pt idx="0">
                  <c:v>Signature 19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Sheet1!$T$3:$T$14</c:f>
              <c:numCache>
                <c:formatCode>0.00E+00</c:formatCode>
                <c:ptCount val="12"/>
                <c:pt idx="0">
                  <c:v>-7.75930900000005E-17</c:v>
                </c:pt>
                <c:pt idx="1">
                  <c:v>-2.915826E-18</c:v>
                </c:pt>
                <c:pt idx="2">
                  <c:v>1.329787E-17</c:v>
                </c:pt>
                <c:pt idx="3">
                  <c:v>-1.45979E-17</c:v>
                </c:pt>
                <c:pt idx="4">
                  <c:v>1.880821E-17</c:v>
                </c:pt>
                <c:pt idx="5">
                  <c:v>3.171813E-17</c:v>
                </c:pt>
                <c:pt idx="6">
                  <c:v>5.71718E-17</c:v>
                </c:pt>
                <c:pt idx="7">
                  <c:v>2.797415E-17</c:v>
                </c:pt>
                <c:pt idx="8">
                  <c:v>1.972636E-16</c:v>
                </c:pt>
                <c:pt idx="9">
                  <c:v>2.300358E-16</c:v>
                </c:pt>
                <c:pt idx="10">
                  <c:v>3.134674E-18</c:v>
                </c:pt>
                <c:pt idx="11">
                  <c:v>1.192321E-16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Sheet1!$U$2</c:f>
              <c:strCache>
                <c:ptCount val="1"/>
                <c:pt idx="0">
                  <c:v>Signature 20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Sheet1!$U$3:$U$14</c:f>
              <c:numCache>
                <c:formatCode>0.00E+00</c:formatCode>
                <c:ptCount val="12"/>
                <c:pt idx="0">
                  <c:v>-4.239041E-19</c:v>
                </c:pt>
                <c:pt idx="1">
                  <c:v>1.886999E-16</c:v>
                </c:pt>
                <c:pt idx="2">
                  <c:v>-4.37222300000005E-17</c:v>
                </c:pt>
                <c:pt idx="3">
                  <c:v>-2.53307E-17</c:v>
                </c:pt>
                <c:pt idx="4">
                  <c:v>-2.024711E-17</c:v>
                </c:pt>
                <c:pt idx="5">
                  <c:v>8.33332300000002E-17</c:v>
                </c:pt>
                <c:pt idx="6">
                  <c:v>-7.21913400000005E-18</c:v>
                </c:pt>
                <c:pt idx="7">
                  <c:v>-7.35360100000005E-17</c:v>
                </c:pt>
                <c:pt idx="8">
                  <c:v>1.826895E-16</c:v>
                </c:pt>
                <c:pt idx="9">
                  <c:v>2.194909E-16</c:v>
                </c:pt>
                <c:pt idx="10">
                  <c:v>-4.185799E-18</c:v>
                </c:pt>
                <c:pt idx="11">
                  <c:v>-6.33132500000005E-18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Sheet1!$V$2</c:f>
              <c:strCache>
                <c:ptCount val="1"/>
                <c:pt idx="0">
                  <c:v>Signature 21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Sheet1!$V$3:$V$14</c:f>
              <c:numCache>
                <c:formatCode>General</c:formatCode>
                <c:ptCount val="12"/>
                <c:pt idx="0">
                  <c:v>0.07709379</c:v>
                </c:pt>
                <c:pt idx="1">
                  <c:v>0.08109339</c:v>
                </c:pt>
                <c:pt idx="2">
                  <c:v>0.1083071</c:v>
                </c:pt>
                <c:pt idx="3">
                  <c:v>0.06847346</c:v>
                </c:pt>
                <c:pt idx="4">
                  <c:v>0.06826564</c:v>
                </c:pt>
                <c:pt idx="5">
                  <c:v>0.08367804</c:v>
                </c:pt>
                <c:pt idx="6">
                  <c:v>0.07470581</c:v>
                </c:pt>
                <c:pt idx="7">
                  <c:v>0.09058843</c:v>
                </c:pt>
                <c:pt idx="8">
                  <c:v>0.056043</c:v>
                </c:pt>
                <c:pt idx="9">
                  <c:v>0.08601509</c:v>
                </c:pt>
                <c:pt idx="10">
                  <c:v>0.1161591</c:v>
                </c:pt>
                <c:pt idx="11">
                  <c:v>0.1142729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Sheet1!$W$2</c:f>
              <c:strCache>
                <c:ptCount val="1"/>
                <c:pt idx="0">
                  <c:v>Signature 22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Sheet1!$W$3:$W$14</c:f>
              <c:numCache>
                <c:formatCode>General</c:formatCode>
                <c:ptCount val="12"/>
                <c:pt idx="0">
                  <c:v>0.01217151</c:v>
                </c:pt>
                <c:pt idx="1">
                  <c:v>0.04771373</c:v>
                </c:pt>
                <c:pt idx="2">
                  <c:v>0.04300695</c:v>
                </c:pt>
                <c:pt idx="3">
                  <c:v>0.04421628</c:v>
                </c:pt>
                <c:pt idx="4">
                  <c:v>0.04663321</c:v>
                </c:pt>
                <c:pt idx="5">
                  <c:v>0.04995458</c:v>
                </c:pt>
                <c:pt idx="6">
                  <c:v>0.03837065</c:v>
                </c:pt>
                <c:pt idx="7">
                  <c:v>0.0484744</c:v>
                </c:pt>
                <c:pt idx="8">
                  <c:v>0.05108769</c:v>
                </c:pt>
                <c:pt idx="9">
                  <c:v>0.04830976</c:v>
                </c:pt>
                <c:pt idx="10">
                  <c:v>0.04642263</c:v>
                </c:pt>
                <c:pt idx="11">
                  <c:v>0.009991662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Sheet1!$X$2</c:f>
              <c:strCache>
                <c:ptCount val="1"/>
                <c:pt idx="0">
                  <c:v>Signature 23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Sheet1!$X$3:$X$14</c:f>
              <c:numCache>
                <c:formatCode>0.00E+00</c:formatCode>
                <c:ptCount val="12"/>
                <c:pt idx="0">
                  <c:v>1.169042E-18</c:v>
                </c:pt>
                <c:pt idx="1">
                  <c:v>2.291178E-18</c:v>
                </c:pt>
                <c:pt idx="2">
                  <c:v>-3.126903E-19</c:v>
                </c:pt>
                <c:pt idx="3">
                  <c:v>1.406904E-19</c:v>
                </c:pt>
                <c:pt idx="4">
                  <c:v>2.736869E-22</c:v>
                </c:pt>
                <c:pt idx="5" formatCode="General">
                  <c:v>0.0</c:v>
                </c:pt>
                <c:pt idx="6" formatCode="General">
                  <c:v>0.01355792</c:v>
                </c:pt>
                <c:pt idx="7" formatCode="General">
                  <c:v>0.01675277</c:v>
                </c:pt>
                <c:pt idx="8" formatCode="General">
                  <c:v>0.01934318</c:v>
                </c:pt>
                <c:pt idx="9" formatCode="General">
                  <c:v>0.0195106</c:v>
                </c:pt>
                <c:pt idx="10" formatCode="General">
                  <c:v>0.01754448</c:v>
                </c:pt>
                <c:pt idx="11" formatCode="General">
                  <c:v>0.02724288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Sheet1!$Y$2</c:f>
              <c:strCache>
                <c:ptCount val="1"/>
                <c:pt idx="0">
                  <c:v>Signature 24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Sheet1!$Y$3:$Y$14</c:f>
              <c:numCache>
                <c:formatCode>General</c:formatCode>
                <c:ptCount val="12"/>
                <c:pt idx="0">
                  <c:v>0.1023156</c:v>
                </c:pt>
                <c:pt idx="1">
                  <c:v>0.1321881</c:v>
                </c:pt>
                <c:pt idx="2">
                  <c:v>0.07101634</c:v>
                </c:pt>
                <c:pt idx="3">
                  <c:v>0.0814052</c:v>
                </c:pt>
                <c:pt idx="4">
                  <c:v>0.116015</c:v>
                </c:pt>
                <c:pt idx="5">
                  <c:v>0.1259272</c:v>
                </c:pt>
                <c:pt idx="6">
                  <c:v>0.1190138</c:v>
                </c:pt>
                <c:pt idx="7">
                  <c:v>0.09651516</c:v>
                </c:pt>
                <c:pt idx="8">
                  <c:v>0.08922662</c:v>
                </c:pt>
                <c:pt idx="9">
                  <c:v>0.09045594</c:v>
                </c:pt>
                <c:pt idx="10">
                  <c:v>0.06993439</c:v>
                </c:pt>
                <c:pt idx="11">
                  <c:v>0.05681235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Sheet1!$Z$2</c:f>
              <c:strCache>
                <c:ptCount val="1"/>
                <c:pt idx="0">
                  <c:v>Signature 25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Sheet1!$Z$3:$Z$14</c:f>
              <c:numCache>
                <c:formatCode>0.00E+00</c:formatCode>
                <c:ptCount val="12"/>
                <c:pt idx="0">
                  <c:v>2.470793E-17</c:v>
                </c:pt>
                <c:pt idx="1">
                  <c:v>2.362214E-17</c:v>
                </c:pt>
                <c:pt idx="2">
                  <c:v>-4.677241E-18</c:v>
                </c:pt>
                <c:pt idx="3">
                  <c:v>5.653972E-17</c:v>
                </c:pt>
                <c:pt idx="4">
                  <c:v>1.51591E-16</c:v>
                </c:pt>
                <c:pt idx="5">
                  <c:v>1.151606E-16</c:v>
                </c:pt>
                <c:pt idx="6" formatCode="General">
                  <c:v>0.07464117</c:v>
                </c:pt>
                <c:pt idx="7" formatCode="General">
                  <c:v>0.02850422</c:v>
                </c:pt>
                <c:pt idx="8">
                  <c:v>5.73824300000005E-17</c:v>
                </c:pt>
                <c:pt idx="9">
                  <c:v>3.395235E-17</c:v>
                </c:pt>
                <c:pt idx="10">
                  <c:v>-4.704423E-18</c:v>
                </c:pt>
                <c:pt idx="11">
                  <c:v>-5.63308300000005E-18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Sheet1!$AA$2</c:f>
              <c:strCache>
                <c:ptCount val="1"/>
                <c:pt idx="0">
                  <c:v>Signature 26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Sheet1!$AA$3:$AA$14</c:f>
              <c:numCache>
                <c:formatCode>0.00E+00</c:formatCode>
                <c:ptCount val="12"/>
                <c:pt idx="0">
                  <c:v>-1.671029E-16</c:v>
                </c:pt>
                <c:pt idx="1">
                  <c:v>-2.939271E-17</c:v>
                </c:pt>
                <c:pt idx="2">
                  <c:v>1.487411E-17</c:v>
                </c:pt>
                <c:pt idx="3">
                  <c:v>-4.360751E-17</c:v>
                </c:pt>
                <c:pt idx="4">
                  <c:v>2.658845E-17</c:v>
                </c:pt>
                <c:pt idx="5">
                  <c:v>5.92261100000005E-17</c:v>
                </c:pt>
                <c:pt idx="6">
                  <c:v>1.547484E-17</c:v>
                </c:pt>
                <c:pt idx="7">
                  <c:v>-5.011444E-17</c:v>
                </c:pt>
                <c:pt idx="8">
                  <c:v>-2.161904E-16</c:v>
                </c:pt>
                <c:pt idx="9">
                  <c:v>-4.570475E-17</c:v>
                </c:pt>
                <c:pt idx="10">
                  <c:v>-3.854506E-17</c:v>
                </c:pt>
                <c:pt idx="11">
                  <c:v>1.953278E-17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Sheet1!$AB$2</c:f>
              <c:strCache>
                <c:ptCount val="1"/>
                <c:pt idx="0">
                  <c:v>Signature 27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Sheet1!$AB$3:$AB$14</c:f>
              <c:numCache>
                <c:formatCode>General</c:formatCode>
                <c:ptCount val="12"/>
                <c:pt idx="0">
                  <c:v>0.004896734</c:v>
                </c:pt>
                <c:pt idx="1">
                  <c:v>0.0</c:v>
                </c:pt>
                <c:pt idx="2">
                  <c:v>0.0</c:v>
                </c:pt>
                <c:pt idx="3">
                  <c:v>0.002413743</c:v>
                </c:pt>
                <c:pt idx="4">
                  <c:v>0.001477465</c:v>
                </c:pt>
                <c:pt idx="5">
                  <c:v>0.0003154105</c:v>
                </c:pt>
                <c:pt idx="6">
                  <c:v>0.003528112</c:v>
                </c:pt>
                <c:pt idx="7">
                  <c:v>0.003213664</c:v>
                </c:pt>
                <c:pt idx="8">
                  <c:v>0.002783299</c:v>
                </c:pt>
                <c:pt idx="9">
                  <c:v>0.0</c:v>
                </c:pt>
                <c:pt idx="10" formatCode="0.00E+00">
                  <c:v>1.084202E-19</c:v>
                </c:pt>
                <c:pt idx="11">
                  <c:v>0.007271214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Sheet1!$AC$2</c:f>
              <c:strCache>
                <c:ptCount val="1"/>
                <c:pt idx="0">
                  <c:v>Signature 28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Sheet1!$AC$3:$AC$14</c:f>
              <c:numCache>
                <c:formatCode>0.00E+00</c:formatCode>
                <c:ptCount val="12"/>
                <c:pt idx="0">
                  <c:v>-2.475074E-19</c:v>
                </c:pt>
                <c:pt idx="1">
                  <c:v>3.502386E-18</c:v>
                </c:pt>
                <c:pt idx="2">
                  <c:v>-3.998877E-18</c:v>
                </c:pt>
                <c:pt idx="3">
                  <c:v>4.396953E-18</c:v>
                </c:pt>
                <c:pt idx="4" formatCode="General">
                  <c:v>0.0</c:v>
                </c:pt>
                <c:pt idx="5">
                  <c:v>-9.38363900000005E-19</c:v>
                </c:pt>
                <c:pt idx="6">
                  <c:v>-1.734723E-18</c:v>
                </c:pt>
                <c:pt idx="7">
                  <c:v>-3.248586E-20</c:v>
                </c:pt>
                <c:pt idx="8" formatCode="General">
                  <c:v>0.0</c:v>
                </c:pt>
                <c:pt idx="9">
                  <c:v>-2.665547E-20</c:v>
                </c:pt>
                <c:pt idx="10">
                  <c:v>1.105588E-18</c:v>
                </c:pt>
                <c:pt idx="11" formatCode="General">
                  <c:v>0.003244725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Sheet1!$AD$2</c:f>
              <c:strCache>
                <c:ptCount val="1"/>
                <c:pt idx="0">
                  <c:v>Signature 29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Sheet1!$AD$3:$AD$14</c:f>
              <c:numCache>
                <c:formatCode>0.00E+00</c:formatCode>
                <c:ptCount val="12"/>
                <c:pt idx="0">
                  <c:v>6.41090000000005E-17</c:v>
                </c:pt>
                <c:pt idx="1">
                  <c:v>1.229462E-16</c:v>
                </c:pt>
                <c:pt idx="2">
                  <c:v>4.032074E-18</c:v>
                </c:pt>
                <c:pt idx="3">
                  <c:v>-7.17741900000005E-17</c:v>
                </c:pt>
                <c:pt idx="4">
                  <c:v>-5.19949E-17</c:v>
                </c:pt>
                <c:pt idx="5">
                  <c:v>-2.755245E-17</c:v>
                </c:pt>
                <c:pt idx="6">
                  <c:v>1.084911E-16</c:v>
                </c:pt>
                <c:pt idx="7">
                  <c:v>-1.915647E-16</c:v>
                </c:pt>
                <c:pt idx="8">
                  <c:v>2.82481E-16</c:v>
                </c:pt>
                <c:pt idx="9">
                  <c:v>1.526563E-17</c:v>
                </c:pt>
                <c:pt idx="10">
                  <c:v>1.295181E-17</c:v>
                </c:pt>
                <c:pt idx="11">
                  <c:v>9.40342900000005E-18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Sheet1!$AE$2</c:f>
              <c:strCache>
                <c:ptCount val="1"/>
                <c:pt idx="0">
                  <c:v>Signature 30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Sheet1!$AE$3:$AE$14</c:f>
              <c:numCache>
                <c:formatCode>0.00E+00</c:formatCode>
                <c:ptCount val="12"/>
                <c:pt idx="0">
                  <c:v>-7.35061100000005E-18</c:v>
                </c:pt>
                <c:pt idx="1">
                  <c:v>-7.94766000000005E-17</c:v>
                </c:pt>
                <c:pt idx="2">
                  <c:v>6.82875800000005E-18</c:v>
                </c:pt>
                <c:pt idx="3">
                  <c:v>-1.714124E-17</c:v>
                </c:pt>
                <c:pt idx="4">
                  <c:v>-3.047313E-17</c:v>
                </c:pt>
                <c:pt idx="5">
                  <c:v>-1.091469E-16</c:v>
                </c:pt>
                <c:pt idx="6">
                  <c:v>5.41310800000005E-17</c:v>
                </c:pt>
                <c:pt idx="7">
                  <c:v>3.064204E-17</c:v>
                </c:pt>
                <c:pt idx="8">
                  <c:v>9.42605100000005E-17</c:v>
                </c:pt>
                <c:pt idx="9">
                  <c:v>-1.685245E-16</c:v>
                </c:pt>
                <c:pt idx="10">
                  <c:v>3.315061E-18</c:v>
                </c:pt>
                <c:pt idx="11">
                  <c:v>-2.562381E-17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082744"/>
        <c:axId val="-2132739720"/>
      </c:lineChart>
      <c:catAx>
        <c:axId val="-213208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2739720"/>
        <c:crosses val="autoZero"/>
        <c:auto val="1"/>
        <c:lblAlgn val="ctr"/>
        <c:lblOffset val="100"/>
        <c:noMultiLvlLbl val="0"/>
      </c:catAx>
      <c:valAx>
        <c:axId val="-2132739720"/>
        <c:scaling>
          <c:orientation val="minMax"/>
          <c:max val="0.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082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'1f8d8720-30ca-4057-90f7-a34b838'!$B$2:$B$647</c:f>
              <c:numCache>
                <c:formatCode>General</c:formatCode>
                <c:ptCount val="646"/>
                <c:pt idx="0">
                  <c:v>0.071</c:v>
                </c:pt>
                <c:pt idx="1">
                  <c:v>0.071</c:v>
                </c:pt>
                <c:pt idx="2">
                  <c:v>0.071</c:v>
                </c:pt>
                <c:pt idx="3">
                  <c:v>0.071</c:v>
                </c:pt>
                <c:pt idx="4">
                  <c:v>0.071</c:v>
                </c:pt>
                <c:pt idx="5">
                  <c:v>0.071</c:v>
                </c:pt>
                <c:pt idx="6">
                  <c:v>0.072</c:v>
                </c:pt>
                <c:pt idx="7">
                  <c:v>0.072</c:v>
                </c:pt>
                <c:pt idx="8">
                  <c:v>0.072</c:v>
                </c:pt>
                <c:pt idx="9">
                  <c:v>0.072</c:v>
                </c:pt>
                <c:pt idx="10">
                  <c:v>0.072</c:v>
                </c:pt>
                <c:pt idx="11">
                  <c:v>0.072</c:v>
                </c:pt>
                <c:pt idx="12">
                  <c:v>0.072</c:v>
                </c:pt>
                <c:pt idx="13">
                  <c:v>0.072</c:v>
                </c:pt>
                <c:pt idx="14">
                  <c:v>0.072</c:v>
                </c:pt>
                <c:pt idx="15">
                  <c:v>0.072</c:v>
                </c:pt>
                <c:pt idx="16">
                  <c:v>0.072</c:v>
                </c:pt>
                <c:pt idx="17">
                  <c:v>0.072</c:v>
                </c:pt>
                <c:pt idx="18">
                  <c:v>0.073</c:v>
                </c:pt>
                <c:pt idx="19">
                  <c:v>0.073</c:v>
                </c:pt>
                <c:pt idx="20">
                  <c:v>0.073</c:v>
                </c:pt>
                <c:pt idx="21">
                  <c:v>0.073</c:v>
                </c:pt>
                <c:pt idx="22">
                  <c:v>0.074</c:v>
                </c:pt>
                <c:pt idx="23">
                  <c:v>0.074</c:v>
                </c:pt>
                <c:pt idx="24">
                  <c:v>0.074</c:v>
                </c:pt>
                <c:pt idx="25">
                  <c:v>0.074</c:v>
                </c:pt>
                <c:pt idx="26">
                  <c:v>0.074</c:v>
                </c:pt>
                <c:pt idx="27">
                  <c:v>0.074</c:v>
                </c:pt>
                <c:pt idx="28">
                  <c:v>0.074</c:v>
                </c:pt>
                <c:pt idx="29">
                  <c:v>0.074</c:v>
                </c:pt>
                <c:pt idx="30">
                  <c:v>0.075</c:v>
                </c:pt>
                <c:pt idx="31">
                  <c:v>0.075</c:v>
                </c:pt>
                <c:pt idx="32">
                  <c:v>0.075</c:v>
                </c:pt>
                <c:pt idx="33">
                  <c:v>0.075</c:v>
                </c:pt>
                <c:pt idx="34">
                  <c:v>0.075</c:v>
                </c:pt>
                <c:pt idx="35">
                  <c:v>0.075</c:v>
                </c:pt>
                <c:pt idx="36">
                  <c:v>0.075</c:v>
                </c:pt>
                <c:pt idx="37">
                  <c:v>0.075</c:v>
                </c:pt>
                <c:pt idx="38">
                  <c:v>0.075</c:v>
                </c:pt>
                <c:pt idx="39">
                  <c:v>0.075</c:v>
                </c:pt>
                <c:pt idx="40">
                  <c:v>0.075</c:v>
                </c:pt>
                <c:pt idx="41">
                  <c:v>0.075</c:v>
                </c:pt>
                <c:pt idx="42">
                  <c:v>0.075</c:v>
                </c:pt>
                <c:pt idx="43">
                  <c:v>0.075</c:v>
                </c:pt>
                <c:pt idx="44">
                  <c:v>0.075</c:v>
                </c:pt>
                <c:pt idx="45">
                  <c:v>0.075</c:v>
                </c:pt>
                <c:pt idx="46">
                  <c:v>0.075</c:v>
                </c:pt>
                <c:pt idx="47">
                  <c:v>0.076</c:v>
                </c:pt>
                <c:pt idx="48">
                  <c:v>0.076</c:v>
                </c:pt>
                <c:pt idx="49">
                  <c:v>0.076</c:v>
                </c:pt>
                <c:pt idx="50">
                  <c:v>0.076</c:v>
                </c:pt>
                <c:pt idx="51">
                  <c:v>0.076</c:v>
                </c:pt>
                <c:pt idx="52">
                  <c:v>0.076</c:v>
                </c:pt>
                <c:pt idx="53">
                  <c:v>0.076</c:v>
                </c:pt>
                <c:pt idx="54">
                  <c:v>0.076</c:v>
                </c:pt>
                <c:pt idx="55">
                  <c:v>0.076</c:v>
                </c:pt>
                <c:pt idx="56">
                  <c:v>0.076</c:v>
                </c:pt>
                <c:pt idx="57">
                  <c:v>0.076</c:v>
                </c:pt>
                <c:pt idx="58">
                  <c:v>0.076</c:v>
                </c:pt>
                <c:pt idx="59">
                  <c:v>0.076</c:v>
                </c:pt>
                <c:pt idx="60">
                  <c:v>0.076</c:v>
                </c:pt>
                <c:pt idx="61">
                  <c:v>0.076</c:v>
                </c:pt>
                <c:pt idx="62">
                  <c:v>0.076</c:v>
                </c:pt>
                <c:pt idx="63">
                  <c:v>0.077</c:v>
                </c:pt>
                <c:pt idx="64">
                  <c:v>0.078</c:v>
                </c:pt>
                <c:pt idx="65">
                  <c:v>0.078</c:v>
                </c:pt>
                <c:pt idx="66">
                  <c:v>0.078</c:v>
                </c:pt>
                <c:pt idx="67">
                  <c:v>0.078</c:v>
                </c:pt>
                <c:pt idx="68">
                  <c:v>0.078</c:v>
                </c:pt>
                <c:pt idx="69">
                  <c:v>0.078</c:v>
                </c:pt>
                <c:pt idx="70">
                  <c:v>0.078</c:v>
                </c:pt>
                <c:pt idx="71">
                  <c:v>0.078</c:v>
                </c:pt>
                <c:pt idx="72">
                  <c:v>0.078</c:v>
                </c:pt>
                <c:pt idx="73">
                  <c:v>0.078</c:v>
                </c:pt>
                <c:pt idx="74">
                  <c:v>0.079</c:v>
                </c:pt>
                <c:pt idx="75">
                  <c:v>0.079</c:v>
                </c:pt>
                <c:pt idx="76">
                  <c:v>0.079</c:v>
                </c:pt>
                <c:pt idx="77">
                  <c:v>0.079</c:v>
                </c:pt>
                <c:pt idx="78">
                  <c:v>0.08</c:v>
                </c:pt>
                <c:pt idx="79">
                  <c:v>0.08</c:v>
                </c:pt>
                <c:pt idx="80">
                  <c:v>0.08</c:v>
                </c:pt>
                <c:pt idx="81">
                  <c:v>0.08</c:v>
                </c:pt>
                <c:pt idx="82">
                  <c:v>0.08</c:v>
                </c:pt>
                <c:pt idx="83">
                  <c:v>0.08</c:v>
                </c:pt>
                <c:pt idx="84">
                  <c:v>0.081</c:v>
                </c:pt>
                <c:pt idx="85">
                  <c:v>0.081</c:v>
                </c:pt>
                <c:pt idx="86">
                  <c:v>0.081</c:v>
                </c:pt>
                <c:pt idx="87">
                  <c:v>0.081</c:v>
                </c:pt>
                <c:pt idx="88">
                  <c:v>0.081</c:v>
                </c:pt>
                <c:pt idx="89">
                  <c:v>0.081</c:v>
                </c:pt>
                <c:pt idx="90">
                  <c:v>0.081</c:v>
                </c:pt>
                <c:pt idx="91">
                  <c:v>0.081</c:v>
                </c:pt>
                <c:pt idx="92">
                  <c:v>0.081</c:v>
                </c:pt>
                <c:pt idx="93">
                  <c:v>0.081</c:v>
                </c:pt>
                <c:pt idx="94">
                  <c:v>0.081</c:v>
                </c:pt>
                <c:pt idx="95">
                  <c:v>0.081</c:v>
                </c:pt>
                <c:pt idx="96">
                  <c:v>0.081</c:v>
                </c:pt>
                <c:pt idx="97">
                  <c:v>0.081</c:v>
                </c:pt>
                <c:pt idx="98">
                  <c:v>0.081</c:v>
                </c:pt>
                <c:pt idx="99">
                  <c:v>0.081</c:v>
                </c:pt>
                <c:pt idx="100">
                  <c:v>0.081</c:v>
                </c:pt>
                <c:pt idx="101">
                  <c:v>0.081</c:v>
                </c:pt>
                <c:pt idx="102">
                  <c:v>0.081</c:v>
                </c:pt>
                <c:pt idx="103">
                  <c:v>0.081</c:v>
                </c:pt>
                <c:pt idx="104">
                  <c:v>0.081</c:v>
                </c:pt>
                <c:pt idx="105">
                  <c:v>0.082</c:v>
                </c:pt>
                <c:pt idx="106">
                  <c:v>0.082</c:v>
                </c:pt>
                <c:pt idx="107">
                  <c:v>0.083</c:v>
                </c:pt>
                <c:pt idx="108">
                  <c:v>0.083</c:v>
                </c:pt>
                <c:pt idx="109">
                  <c:v>0.083</c:v>
                </c:pt>
                <c:pt idx="110">
                  <c:v>0.083</c:v>
                </c:pt>
                <c:pt idx="111">
                  <c:v>0.083</c:v>
                </c:pt>
                <c:pt idx="112">
                  <c:v>0.083</c:v>
                </c:pt>
                <c:pt idx="113">
                  <c:v>0.083</c:v>
                </c:pt>
                <c:pt idx="114">
                  <c:v>0.083</c:v>
                </c:pt>
                <c:pt idx="115">
                  <c:v>0.083</c:v>
                </c:pt>
                <c:pt idx="116">
                  <c:v>0.084</c:v>
                </c:pt>
                <c:pt idx="117">
                  <c:v>0.084</c:v>
                </c:pt>
                <c:pt idx="118">
                  <c:v>0.085</c:v>
                </c:pt>
                <c:pt idx="119">
                  <c:v>0.085</c:v>
                </c:pt>
                <c:pt idx="120">
                  <c:v>0.085</c:v>
                </c:pt>
                <c:pt idx="121">
                  <c:v>0.085</c:v>
                </c:pt>
                <c:pt idx="122">
                  <c:v>0.085</c:v>
                </c:pt>
                <c:pt idx="123">
                  <c:v>0.085</c:v>
                </c:pt>
                <c:pt idx="124">
                  <c:v>0.085</c:v>
                </c:pt>
                <c:pt idx="125">
                  <c:v>0.085</c:v>
                </c:pt>
                <c:pt idx="126">
                  <c:v>0.085</c:v>
                </c:pt>
                <c:pt idx="127">
                  <c:v>0.085</c:v>
                </c:pt>
                <c:pt idx="128">
                  <c:v>0.085</c:v>
                </c:pt>
                <c:pt idx="129">
                  <c:v>0.086</c:v>
                </c:pt>
                <c:pt idx="130">
                  <c:v>0.086</c:v>
                </c:pt>
                <c:pt idx="131">
                  <c:v>0.086</c:v>
                </c:pt>
                <c:pt idx="132">
                  <c:v>0.086</c:v>
                </c:pt>
                <c:pt idx="133">
                  <c:v>0.086</c:v>
                </c:pt>
                <c:pt idx="134">
                  <c:v>0.086</c:v>
                </c:pt>
                <c:pt idx="135">
                  <c:v>0.086</c:v>
                </c:pt>
                <c:pt idx="136">
                  <c:v>0.086</c:v>
                </c:pt>
                <c:pt idx="137">
                  <c:v>0.086</c:v>
                </c:pt>
                <c:pt idx="138">
                  <c:v>0.086</c:v>
                </c:pt>
                <c:pt idx="139">
                  <c:v>0.086</c:v>
                </c:pt>
                <c:pt idx="140">
                  <c:v>0.086</c:v>
                </c:pt>
                <c:pt idx="141">
                  <c:v>0.086</c:v>
                </c:pt>
                <c:pt idx="142">
                  <c:v>0.086</c:v>
                </c:pt>
                <c:pt idx="143">
                  <c:v>0.086</c:v>
                </c:pt>
                <c:pt idx="144">
                  <c:v>0.086</c:v>
                </c:pt>
                <c:pt idx="145">
                  <c:v>0.087</c:v>
                </c:pt>
                <c:pt idx="146">
                  <c:v>0.087</c:v>
                </c:pt>
                <c:pt idx="147">
                  <c:v>0.087</c:v>
                </c:pt>
                <c:pt idx="148">
                  <c:v>0.088</c:v>
                </c:pt>
                <c:pt idx="149">
                  <c:v>0.088</c:v>
                </c:pt>
                <c:pt idx="150">
                  <c:v>0.088</c:v>
                </c:pt>
                <c:pt idx="151">
                  <c:v>0.088</c:v>
                </c:pt>
                <c:pt idx="152">
                  <c:v>0.088</c:v>
                </c:pt>
                <c:pt idx="153">
                  <c:v>0.088</c:v>
                </c:pt>
                <c:pt idx="154">
                  <c:v>0.088</c:v>
                </c:pt>
                <c:pt idx="155">
                  <c:v>0.088</c:v>
                </c:pt>
                <c:pt idx="156">
                  <c:v>0.088</c:v>
                </c:pt>
                <c:pt idx="157">
                  <c:v>0.088</c:v>
                </c:pt>
                <c:pt idx="158">
                  <c:v>0.088</c:v>
                </c:pt>
                <c:pt idx="159">
                  <c:v>0.088</c:v>
                </c:pt>
                <c:pt idx="160">
                  <c:v>0.088</c:v>
                </c:pt>
                <c:pt idx="161">
                  <c:v>0.088</c:v>
                </c:pt>
                <c:pt idx="162">
                  <c:v>0.088</c:v>
                </c:pt>
                <c:pt idx="163">
                  <c:v>0.088</c:v>
                </c:pt>
                <c:pt idx="164">
                  <c:v>0.088</c:v>
                </c:pt>
                <c:pt idx="165">
                  <c:v>0.088</c:v>
                </c:pt>
                <c:pt idx="166">
                  <c:v>0.088</c:v>
                </c:pt>
                <c:pt idx="167">
                  <c:v>0.089</c:v>
                </c:pt>
                <c:pt idx="168">
                  <c:v>0.089</c:v>
                </c:pt>
                <c:pt idx="169">
                  <c:v>0.09</c:v>
                </c:pt>
                <c:pt idx="170">
                  <c:v>0.09</c:v>
                </c:pt>
                <c:pt idx="171">
                  <c:v>0.09</c:v>
                </c:pt>
                <c:pt idx="172">
                  <c:v>0.09</c:v>
                </c:pt>
                <c:pt idx="173">
                  <c:v>0.09</c:v>
                </c:pt>
                <c:pt idx="174">
                  <c:v>0.09</c:v>
                </c:pt>
                <c:pt idx="175">
                  <c:v>0.09</c:v>
                </c:pt>
                <c:pt idx="176">
                  <c:v>0.09</c:v>
                </c:pt>
                <c:pt idx="177">
                  <c:v>0.09</c:v>
                </c:pt>
                <c:pt idx="178">
                  <c:v>0.09</c:v>
                </c:pt>
                <c:pt idx="179">
                  <c:v>0.09</c:v>
                </c:pt>
                <c:pt idx="180">
                  <c:v>0.09</c:v>
                </c:pt>
                <c:pt idx="181">
                  <c:v>0.09</c:v>
                </c:pt>
                <c:pt idx="182">
                  <c:v>0.09</c:v>
                </c:pt>
                <c:pt idx="183">
                  <c:v>0.09</c:v>
                </c:pt>
                <c:pt idx="184">
                  <c:v>0.09</c:v>
                </c:pt>
                <c:pt idx="185">
                  <c:v>0.09</c:v>
                </c:pt>
                <c:pt idx="186">
                  <c:v>0.09</c:v>
                </c:pt>
                <c:pt idx="187">
                  <c:v>0.091</c:v>
                </c:pt>
                <c:pt idx="188">
                  <c:v>0.091</c:v>
                </c:pt>
                <c:pt idx="189">
                  <c:v>0.092</c:v>
                </c:pt>
                <c:pt idx="190">
                  <c:v>0.092</c:v>
                </c:pt>
                <c:pt idx="191">
                  <c:v>0.092</c:v>
                </c:pt>
                <c:pt idx="192">
                  <c:v>0.092</c:v>
                </c:pt>
                <c:pt idx="193">
                  <c:v>0.092</c:v>
                </c:pt>
                <c:pt idx="194">
                  <c:v>0.093</c:v>
                </c:pt>
                <c:pt idx="195">
                  <c:v>0.093</c:v>
                </c:pt>
                <c:pt idx="196">
                  <c:v>0.093</c:v>
                </c:pt>
                <c:pt idx="197">
                  <c:v>0.093</c:v>
                </c:pt>
                <c:pt idx="198">
                  <c:v>0.093</c:v>
                </c:pt>
                <c:pt idx="199">
                  <c:v>0.093</c:v>
                </c:pt>
                <c:pt idx="200">
                  <c:v>0.093</c:v>
                </c:pt>
                <c:pt idx="201">
                  <c:v>0.093</c:v>
                </c:pt>
                <c:pt idx="202">
                  <c:v>0.093</c:v>
                </c:pt>
                <c:pt idx="203">
                  <c:v>0.093</c:v>
                </c:pt>
                <c:pt idx="204">
                  <c:v>0.093</c:v>
                </c:pt>
                <c:pt idx="205">
                  <c:v>0.093</c:v>
                </c:pt>
                <c:pt idx="206">
                  <c:v>0.093</c:v>
                </c:pt>
                <c:pt idx="207">
                  <c:v>0.094</c:v>
                </c:pt>
                <c:pt idx="208">
                  <c:v>0.094</c:v>
                </c:pt>
                <c:pt idx="209">
                  <c:v>0.095</c:v>
                </c:pt>
                <c:pt idx="210">
                  <c:v>0.095</c:v>
                </c:pt>
                <c:pt idx="211">
                  <c:v>0.095</c:v>
                </c:pt>
                <c:pt idx="212">
                  <c:v>0.095</c:v>
                </c:pt>
                <c:pt idx="213">
                  <c:v>0.095</c:v>
                </c:pt>
                <c:pt idx="214">
                  <c:v>0.095</c:v>
                </c:pt>
                <c:pt idx="215">
                  <c:v>0.096</c:v>
                </c:pt>
                <c:pt idx="216">
                  <c:v>0.096</c:v>
                </c:pt>
                <c:pt idx="217">
                  <c:v>0.096</c:v>
                </c:pt>
                <c:pt idx="218">
                  <c:v>0.096</c:v>
                </c:pt>
                <c:pt idx="219">
                  <c:v>0.096</c:v>
                </c:pt>
                <c:pt idx="220">
                  <c:v>0.096</c:v>
                </c:pt>
                <c:pt idx="221">
                  <c:v>0.096</c:v>
                </c:pt>
                <c:pt idx="222">
                  <c:v>0.096</c:v>
                </c:pt>
                <c:pt idx="223">
                  <c:v>0.097</c:v>
                </c:pt>
                <c:pt idx="224">
                  <c:v>0.097</c:v>
                </c:pt>
                <c:pt idx="225">
                  <c:v>0.097</c:v>
                </c:pt>
                <c:pt idx="226">
                  <c:v>0.097</c:v>
                </c:pt>
                <c:pt idx="227">
                  <c:v>0.097</c:v>
                </c:pt>
                <c:pt idx="228">
                  <c:v>0.097</c:v>
                </c:pt>
                <c:pt idx="229">
                  <c:v>0.097</c:v>
                </c:pt>
                <c:pt idx="230">
                  <c:v>0.097</c:v>
                </c:pt>
                <c:pt idx="231">
                  <c:v>0.097</c:v>
                </c:pt>
                <c:pt idx="232">
                  <c:v>0.097</c:v>
                </c:pt>
                <c:pt idx="233">
                  <c:v>0.097</c:v>
                </c:pt>
                <c:pt idx="234">
                  <c:v>0.098</c:v>
                </c:pt>
                <c:pt idx="235">
                  <c:v>0.098</c:v>
                </c:pt>
                <c:pt idx="236">
                  <c:v>0.098</c:v>
                </c:pt>
                <c:pt idx="237">
                  <c:v>0.098</c:v>
                </c:pt>
                <c:pt idx="238">
                  <c:v>0.098</c:v>
                </c:pt>
                <c:pt idx="239">
                  <c:v>0.098</c:v>
                </c:pt>
                <c:pt idx="240">
                  <c:v>0.098</c:v>
                </c:pt>
                <c:pt idx="241">
                  <c:v>0.098</c:v>
                </c:pt>
                <c:pt idx="242">
                  <c:v>0.098</c:v>
                </c:pt>
                <c:pt idx="243">
                  <c:v>0.1</c:v>
                </c:pt>
                <c:pt idx="244">
                  <c:v>0.1</c:v>
                </c:pt>
                <c:pt idx="245">
                  <c:v>0.1</c:v>
                </c:pt>
                <c:pt idx="246">
                  <c:v>0.1</c:v>
                </c:pt>
                <c:pt idx="247">
                  <c:v>0.1</c:v>
                </c:pt>
                <c:pt idx="248">
                  <c:v>0.1</c:v>
                </c:pt>
                <c:pt idx="249">
                  <c:v>0.1</c:v>
                </c:pt>
                <c:pt idx="250">
                  <c:v>0.1</c:v>
                </c:pt>
                <c:pt idx="251">
                  <c:v>0.1</c:v>
                </c:pt>
                <c:pt idx="252">
                  <c:v>0.1</c:v>
                </c:pt>
                <c:pt idx="253">
                  <c:v>0.1</c:v>
                </c:pt>
                <c:pt idx="254">
                  <c:v>0.1</c:v>
                </c:pt>
                <c:pt idx="255">
                  <c:v>0.1</c:v>
                </c:pt>
                <c:pt idx="256">
                  <c:v>0.1</c:v>
                </c:pt>
                <c:pt idx="257">
                  <c:v>0.1</c:v>
                </c:pt>
                <c:pt idx="258">
                  <c:v>0.1</c:v>
                </c:pt>
                <c:pt idx="259">
                  <c:v>0.1</c:v>
                </c:pt>
                <c:pt idx="260">
                  <c:v>0.1</c:v>
                </c:pt>
                <c:pt idx="261">
                  <c:v>0.1</c:v>
                </c:pt>
                <c:pt idx="262">
                  <c:v>0.1</c:v>
                </c:pt>
                <c:pt idx="263">
                  <c:v>0.1</c:v>
                </c:pt>
                <c:pt idx="264">
                  <c:v>0.102</c:v>
                </c:pt>
                <c:pt idx="265">
                  <c:v>0.102</c:v>
                </c:pt>
                <c:pt idx="266">
                  <c:v>0.102</c:v>
                </c:pt>
                <c:pt idx="267">
                  <c:v>0.102</c:v>
                </c:pt>
                <c:pt idx="268">
                  <c:v>0.102</c:v>
                </c:pt>
                <c:pt idx="269">
                  <c:v>0.102</c:v>
                </c:pt>
                <c:pt idx="270">
                  <c:v>0.102</c:v>
                </c:pt>
                <c:pt idx="271">
                  <c:v>0.102</c:v>
                </c:pt>
                <c:pt idx="272">
                  <c:v>0.103</c:v>
                </c:pt>
                <c:pt idx="273">
                  <c:v>0.103</c:v>
                </c:pt>
                <c:pt idx="274">
                  <c:v>0.103</c:v>
                </c:pt>
                <c:pt idx="275">
                  <c:v>0.104</c:v>
                </c:pt>
                <c:pt idx="276">
                  <c:v>0.104</c:v>
                </c:pt>
                <c:pt idx="277">
                  <c:v>0.104</c:v>
                </c:pt>
                <c:pt idx="278">
                  <c:v>0.105</c:v>
                </c:pt>
                <c:pt idx="279">
                  <c:v>0.105</c:v>
                </c:pt>
                <c:pt idx="280">
                  <c:v>0.105</c:v>
                </c:pt>
                <c:pt idx="281">
                  <c:v>0.105</c:v>
                </c:pt>
                <c:pt idx="282">
                  <c:v>0.105</c:v>
                </c:pt>
                <c:pt idx="283">
                  <c:v>0.105</c:v>
                </c:pt>
                <c:pt idx="284">
                  <c:v>0.105</c:v>
                </c:pt>
                <c:pt idx="285">
                  <c:v>0.105</c:v>
                </c:pt>
                <c:pt idx="286">
                  <c:v>0.105</c:v>
                </c:pt>
                <c:pt idx="287">
                  <c:v>0.106</c:v>
                </c:pt>
                <c:pt idx="288">
                  <c:v>0.106</c:v>
                </c:pt>
                <c:pt idx="289">
                  <c:v>0.106</c:v>
                </c:pt>
                <c:pt idx="290">
                  <c:v>0.106</c:v>
                </c:pt>
                <c:pt idx="291">
                  <c:v>0.106</c:v>
                </c:pt>
                <c:pt idx="292">
                  <c:v>0.106</c:v>
                </c:pt>
                <c:pt idx="293">
                  <c:v>0.106</c:v>
                </c:pt>
                <c:pt idx="294">
                  <c:v>0.107</c:v>
                </c:pt>
                <c:pt idx="295">
                  <c:v>0.107</c:v>
                </c:pt>
                <c:pt idx="296">
                  <c:v>0.107</c:v>
                </c:pt>
                <c:pt idx="297">
                  <c:v>0.107</c:v>
                </c:pt>
                <c:pt idx="298">
                  <c:v>0.107</c:v>
                </c:pt>
                <c:pt idx="299">
                  <c:v>0.107</c:v>
                </c:pt>
                <c:pt idx="300">
                  <c:v>0.107</c:v>
                </c:pt>
                <c:pt idx="301">
                  <c:v>0.107</c:v>
                </c:pt>
                <c:pt idx="302">
                  <c:v>0.108</c:v>
                </c:pt>
                <c:pt idx="303">
                  <c:v>0.108</c:v>
                </c:pt>
                <c:pt idx="304">
                  <c:v>0.108</c:v>
                </c:pt>
                <c:pt idx="305">
                  <c:v>0.108</c:v>
                </c:pt>
                <c:pt idx="306">
                  <c:v>0.108</c:v>
                </c:pt>
                <c:pt idx="307">
                  <c:v>0.108</c:v>
                </c:pt>
                <c:pt idx="308">
                  <c:v>0.108</c:v>
                </c:pt>
                <c:pt idx="309">
                  <c:v>0.108</c:v>
                </c:pt>
                <c:pt idx="310">
                  <c:v>0.108</c:v>
                </c:pt>
                <c:pt idx="311">
                  <c:v>0.108</c:v>
                </c:pt>
                <c:pt idx="312">
                  <c:v>0.109</c:v>
                </c:pt>
                <c:pt idx="313">
                  <c:v>0.109</c:v>
                </c:pt>
                <c:pt idx="314">
                  <c:v>0.109</c:v>
                </c:pt>
                <c:pt idx="315">
                  <c:v>0.109</c:v>
                </c:pt>
                <c:pt idx="316">
                  <c:v>0.109</c:v>
                </c:pt>
                <c:pt idx="317">
                  <c:v>0.11</c:v>
                </c:pt>
                <c:pt idx="318">
                  <c:v>0.11</c:v>
                </c:pt>
                <c:pt idx="319">
                  <c:v>0.11</c:v>
                </c:pt>
                <c:pt idx="320">
                  <c:v>0.11</c:v>
                </c:pt>
                <c:pt idx="321">
                  <c:v>0.11</c:v>
                </c:pt>
                <c:pt idx="322">
                  <c:v>0.11</c:v>
                </c:pt>
                <c:pt idx="323">
                  <c:v>0.11</c:v>
                </c:pt>
                <c:pt idx="324">
                  <c:v>0.11</c:v>
                </c:pt>
                <c:pt idx="325">
                  <c:v>0.11</c:v>
                </c:pt>
                <c:pt idx="326">
                  <c:v>0.11</c:v>
                </c:pt>
                <c:pt idx="327">
                  <c:v>0.111</c:v>
                </c:pt>
                <c:pt idx="328">
                  <c:v>0.111</c:v>
                </c:pt>
                <c:pt idx="329">
                  <c:v>0.111</c:v>
                </c:pt>
                <c:pt idx="330">
                  <c:v>0.111</c:v>
                </c:pt>
                <c:pt idx="331">
                  <c:v>0.111</c:v>
                </c:pt>
                <c:pt idx="332">
                  <c:v>0.111</c:v>
                </c:pt>
                <c:pt idx="333">
                  <c:v>0.111</c:v>
                </c:pt>
                <c:pt idx="334">
                  <c:v>0.111</c:v>
                </c:pt>
                <c:pt idx="335">
                  <c:v>0.111</c:v>
                </c:pt>
                <c:pt idx="336">
                  <c:v>0.111</c:v>
                </c:pt>
                <c:pt idx="337">
                  <c:v>0.111</c:v>
                </c:pt>
                <c:pt idx="338">
                  <c:v>0.111</c:v>
                </c:pt>
                <c:pt idx="339">
                  <c:v>0.111</c:v>
                </c:pt>
                <c:pt idx="340">
                  <c:v>0.111</c:v>
                </c:pt>
                <c:pt idx="341">
                  <c:v>0.111</c:v>
                </c:pt>
                <c:pt idx="342">
                  <c:v>0.113</c:v>
                </c:pt>
                <c:pt idx="343">
                  <c:v>0.113</c:v>
                </c:pt>
                <c:pt idx="344">
                  <c:v>0.113</c:v>
                </c:pt>
                <c:pt idx="345">
                  <c:v>0.113</c:v>
                </c:pt>
                <c:pt idx="346">
                  <c:v>0.114</c:v>
                </c:pt>
                <c:pt idx="347">
                  <c:v>0.114</c:v>
                </c:pt>
                <c:pt idx="348">
                  <c:v>0.115</c:v>
                </c:pt>
                <c:pt idx="349">
                  <c:v>0.115</c:v>
                </c:pt>
                <c:pt idx="350">
                  <c:v>0.115</c:v>
                </c:pt>
                <c:pt idx="351">
                  <c:v>0.115</c:v>
                </c:pt>
                <c:pt idx="352">
                  <c:v>0.115</c:v>
                </c:pt>
                <c:pt idx="353">
                  <c:v>0.115</c:v>
                </c:pt>
                <c:pt idx="354">
                  <c:v>0.115</c:v>
                </c:pt>
                <c:pt idx="355">
                  <c:v>0.116</c:v>
                </c:pt>
                <c:pt idx="356">
                  <c:v>0.116</c:v>
                </c:pt>
                <c:pt idx="357">
                  <c:v>0.116</c:v>
                </c:pt>
                <c:pt idx="358">
                  <c:v>0.117</c:v>
                </c:pt>
                <c:pt idx="359">
                  <c:v>0.117</c:v>
                </c:pt>
                <c:pt idx="360">
                  <c:v>0.117</c:v>
                </c:pt>
                <c:pt idx="361">
                  <c:v>0.119</c:v>
                </c:pt>
                <c:pt idx="362">
                  <c:v>0.119</c:v>
                </c:pt>
                <c:pt idx="363">
                  <c:v>0.119</c:v>
                </c:pt>
                <c:pt idx="364">
                  <c:v>0.119</c:v>
                </c:pt>
                <c:pt idx="365">
                  <c:v>0.119</c:v>
                </c:pt>
                <c:pt idx="366">
                  <c:v>0.119</c:v>
                </c:pt>
                <c:pt idx="367">
                  <c:v>0.12</c:v>
                </c:pt>
                <c:pt idx="368">
                  <c:v>0.12</c:v>
                </c:pt>
                <c:pt idx="369">
                  <c:v>0.12</c:v>
                </c:pt>
                <c:pt idx="370">
                  <c:v>0.12</c:v>
                </c:pt>
                <c:pt idx="371">
                  <c:v>0.12</c:v>
                </c:pt>
                <c:pt idx="372">
                  <c:v>0.12</c:v>
                </c:pt>
                <c:pt idx="373">
                  <c:v>0.12</c:v>
                </c:pt>
                <c:pt idx="374">
                  <c:v>0.12</c:v>
                </c:pt>
                <c:pt idx="375">
                  <c:v>0.12</c:v>
                </c:pt>
                <c:pt idx="376">
                  <c:v>0.12</c:v>
                </c:pt>
                <c:pt idx="377">
                  <c:v>0.12</c:v>
                </c:pt>
                <c:pt idx="378">
                  <c:v>0.121</c:v>
                </c:pt>
                <c:pt idx="379">
                  <c:v>0.121</c:v>
                </c:pt>
                <c:pt idx="380">
                  <c:v>0.122</c:v>
                </c:pt>
                <c:pt idx="381">
                  <c:v>0.122</c:v>
                </c:pt>
                <c:pt idx="382">
                  <c:v>0.122</c:v>
                </c:pt>
                <c:pt idx="383">
                  <c:v>0.122</c:v>
                </c:pt>
                <c:pt idx="384">
                  <c:v>0.123</c:v>
                </c:pt>
                <c:pt idx="385">
                  <c:v>0.124</c:v>
                </c:pt>
                <c:pt idx="386">
                  <c:v>0.125</c:v>
                </c:pt>
                <c:pt idx="387">
                  <c:v>0.125</c:v>
                </c:pt>
                <c:pt idx="388">
                  <c:v>0.125</c:v>
                </c:pt>
                <c:pt idx="389">
                  <c:v>0.125</c:v>
                </c:pt>
                <c:pt idx="390">
                  <c:v>0.125</c:v>
                </c:pt>
                <c:pt idx="391">
                  <c:v>0.125</c:v>
                </c:pt>
                <c:pt idx="392">
                  <c:v>0.125</c:v>
                </c:pt>
                <c:pt idx="393">
                  <c:v>0.125</c:v>
                </c:pt>
                <c:pt idx="394">
                  <c:v>0.125</c:v>
                </c:pt>
                <c:pt idx="395">
                  <c:v>0.125</c:v>
                </c:pt>
                <c:pt idx="396">
                  <c:v>0.127</c:v>
                </c:pt>
                <c:pt idx="397">
                  <c:v>0.127</c:v>
                </c:pt>
                <c:pt idx="398">
                  <c:v>0.128</c:v>
                </c:pt>
                <c:pt idx="399">
                  <c:v>0.128</c:v>
                </c:pt>
                <c:pt idx="400">
                  <c:v>0.128</c:v>
                </c:pt>
                <c:pt idx="401">
                  <c:v>0.129</c:v>
                </c:pt>
                <c:pt idx="402">
                  <c:v>0.129</c:v>
                </c:pt>
                <c:pt idx="403">
                  <c:v>0.129</c:v>
                </c:pt>
                <c:pt idx="404">
                  <c:v>0.129</c:v>
                </c:pt>
                <c:pt idx="405">
                  <c:v>0.129</c:v>
                </c:pt>
                <c:pt idx="406">
                  <c:v>0.13</c:v>
                </c:pt>
                <c:pt idx="407">
                  <c:v>0.13</c:v>
                </c:pt>
                <c:pt idx="408">
                  <c:v>0.13</c:v>
                </c:pt>
                <c:pt idx="409">
                  <c:v>0.13</c:v>
                </c:pt>
                <c:pt idx="410">
                  <c:v>0.13</c:v>
                </c:pt>
                <c:pt idx="411">
                  <c:v>0.13</c:v>
                </c:pt>
                <c:pt idx="412">
                  <c:v>0.13</c:v>
                </c:pt>
                <c:pt idx="413">
                  <c:v>0.13</c:v>
                </c:pt>
                <c:pt idx="414">
                  <c:v>0.13</c:v>
                </c:pt>
                <c:pt idx="415">
                  <c:v>0.13</c:v>
                </c:pt>
                <c:pt idx="416">
                  <c:v>0.13</c:v>
                </c:pt>
                <c:pt idx="417">
                  <c:v>0.131</c:v>
                </c:pt>
                <c:pt idx="418">
                  <c:v>0.132</c:v>
                </c:pt>
                <c:pt idx="419">
                  <c:v>0.133</c:v>
                </c:pt>
                <c:pt idx="420">
                  <c:v>0.133</c:v>
                </c:pt>
                <c:pt idx="421">
                  <c:v>0.134</c:v>
                </c:pt>
                <c:pt idx="422">
                  <c:v>0.134</c:v>
                </c:pt>
                <c:pt idx="423">
                  <c:v>0.135</c:v>
                </c:pt>
                <c:pt idx="424">
                  <c:v>0.135</c:v>
                </c:pt>
                <c:pt idx="425">
                  <c:v>0.136</c:v>
                </c:pt>
                <c:pt idx="426">
                  <c:v>0.136</c:v>
                </c:pt>
                <c:pt idx="427">
                  <c:v>0.137</c:v>
                </c:pt>
                <c:pt idx="428">
                  <c:v>0.137</c:v>
                </c:pt>
                <c:pt idx="429">
                  <c:v>0.137</c:v>
                </c:pt>
                <c:pt idx="430">
                  <c:v>0.137</c:v>
                </c:pt>
                <c:pt idx="431">
                  <c:v>0.137</c:v>
                </c:pt>
                <c:pt idx="432">
                  <c:v>0.137</c:v>
                </c:pt>
                <c:pt idx="433">
                  <c:v>0.137</c:v>
                </c:pt>
                <c:pt idx="434">
                  <c:v>0.138</c:v>
                </c:pt>
                <c:pt idx="435">
                  <c:v>0.138</c:v>
                </c:pt>
                <c:pt idx="436">
                  <c:v>0.138</c:v>
                </c:pt>
                <c:pt idx="437">
                  <c:v>0.138</c:v>
                </c:pt>
                <c:pt idx="438">
                  <c:v>0.138</c:v>
                </c:pt>
                <c:pt idx="439">
                  <c:v>0.139</c:v>
                </c:pt>
                <c:pt idx="440">
                  <c:v>0.139</c:v>
                </c:pt>
                <c:pt idx="441">
                  <c:v>0.139</c:v>
                </c:pt>
                <c:pt idx="442">
                  <c:v>0.139</c:v>
                </c:pt>
                <c:pt idx="443">
                  <c:v>0.139</c:v>
                </c:pt>
                <c:pt idx="444">
                  <c:v>0.139</c:v>
                </c:pt>
                <c:pt idx="445">
                  <c:v>0.14</c:v>
                </c:pt>
                <c:pt idx="446">
                  <c:v>0.14</c:v>
                </c:pt>
                <c:pt idx="447">
                  <c:v>0.14</c:v>
                </c:pt>
                <c:pt idx="448">
                  <c:v>0.14</c:v>
                </c:pt>
                <c:pt idx="449">
                  <c:v>0.14</c:v>
                </c:pt>
                <c:pt idx="450">
                  <c:v>0.14</c:v>
                </c:pt>
                <c:pt idx="451">
                  <c:v>0.14</c:v>
                </c:pt>
                <c:pt idx="452">
                  <c:v>0.14</c:v>
                </c:pt>
                <c:pt idx="453">
                  <c:v>0.14</c:v>
                </c:pt>
                <c:pt idx="454">
                  <c:v>0.141</c:v>
                </c:pt>
                <c:pt idx="455">
                  <c:v>0.141</c:v>
                </c:pt>
                <c:pt idx="456">
                  <c:v>0.141</c:v>
                </c:pt>
                <c:pt idx="457">
                  <c:v>0.142</c:v>
                </c:pt>
                <c:pt idx="458">
                  <c:v>0.142</c:v>
                </c:pt>
                <c:pt idx="459">
                  <c:v>0.142</c:v>
                </c:pt>
                <c:pt idx="460">
                  <c:v>0.142</c:v>
                </c:pt>
                <c:pt idx="461">
                  <c:v>0.142</c:v>
                </c:pt>
                <c:pt idx="462">
                  <c:v>0.142</c:v>
                </c:pt>
                <c:pt idx="463">
                  <c:v>0.142</c:v>
                </c:pt>
                <c:pt idx="464">
                  <c:v>0.143</c:v>
                </c:pt>
                <c:pt idx="465">
                  <c:v>0.143</c:v>
                </c:pt>
                <c:pt idx="466">
                  <c:v>0.144</c:v>
                </c:pt>
                <c:pt idx="467">
                  <c:v>0.144</c:v>
                </c:pt>
                <c:pt idx="468">
                  <c:v>0.145</c:v>
                </c:pt>
                <c:pt idx="469">
                  <c:v>0.145</c:v>
                </c:pt>
                <c:pt idx="470">
                  <c:v>0.145</c:v>
                </c:pt>
                <c:pt idx="471">
                  <c:v>0.146</c:v>
                </c:pt>
                <c:pt idx="472">
                  <c:v>0.146</c:v>
                </c:pt>
                <c:pt idx="473">
                  <c:v>0.146</c:v>
                </c:pt>
                <c:pt idx="474">
                  <c:v>0.146</c:v>
                </c:pt>
                <c:pt idx="475">
                  <c:v>0.146</c:v>
                </c:pt>
                <c:pt idx="476">
                  <c:v>0.147</c:v>
                </c:pt>
                <c:pt idx="477">
                  <c:v>0.147</c:v>
                </c:pt>
                <c:pt idx="478">
                  <c:v>0.147</c:v>
                </c:pt>
                <c:pt idx="479">
                  <c:v>0.147</c:v>
                </c:pt>
                <c:pt idx="480">
                  <c:v>0.147</c:v>
                </c:pt>
                <c:pt idx="481">
                  <c:v>0.149</c:v>
                </c:pt>
                <c:pt idx="482">
                  <c:v>0.149</c:v>
                </c:pt>
                <c:pt idx="483">
                  <c:v>0.15</c:v>
                </c:pt>
                <c:pt idx="484">
                  <c:v>0.15</c:v>
                </c:pt>
                <c:pt idx="485">
                  <c:v>0.15</c:v>
                </c:pt>
                <c:pt idx="486">
                  <c:v>0.15</c:v>
                </c:pt>
                <c:pt idx="487">
                  <c:v>0.15</c:v>
                </c:pt>
                <c:pt idx="488">
                  <c:v>0.15</c:v>
                </c:pt>
                <c:pt idx="489">
                  <c:v>0.15</c:v>
                </c:pt>
                <c:pt idx="490">
                  <c:v>0.15</c:v>
                </c:pt>
                <c:pt idx="491">
                  <c:v>0.15</c:v>
                </c:pt>
                <c:pt idx="492">
                  <c:v>0.15</c:v>
                </c:pt>
                <c:pt idx="493">
                  <c:v>0.15</c:v>
                </c:pt>
                <c:pt idx="494">
                  <c:v>0.15</c:v>
                </c:pt>
                <c:pt idx="495">
                  <c:v>0.15</c:v>
                </c:pt>
                <c:pt idx="496">
                  <c:v>0.15</c:v>
                </c:pt>
                <c:pt idx="497">
                  <c:v>0.15</c:v>
                </c:pt>
                <c:pt idx="498">
                  <c:v>0.15</c:v>
                </c:pt>
                <c:pt idx="499">
                  <c:v>0.151</c:v>
                </c:pt>
                <c:pt idx="500">
                  <c:v>0.151</c:v>
                </c:pt>
                <c:pt idx="501">
                  <c:v>0.151</c:v>
                </c:pt>
                <c:pt idx="502">
                  <c:v>0.151</c:v>
                </c:pt>
                <c:pt idx="503">
                  <c:v>0.151</c:v>
                </c:pt>
                <c:pt idx="504">
                  <c:v>0.151</c:v>
                </c:pt>
                <c:pt idx="505">
                  <c:v>0.152</c:v>
                </c:pt>
                <c:pt idx="506">
                  <c:v>0.152</c:v>
                </c:pt>
                <c:pt idx="507">
                  <c:v>0.152</c:v>
                </c:pt>
                <c:pt idx="508">
                  <c:v>0.153</c:v>
                </c:pt>
                <c:pt idx="509">
                  <c:v>0.153</c:v>
                </c:pt>
                <c:pt idx="510">
                  <c:v>0.155</c:v>
                </c:pt>
                <c:pt idx="511">
                  <c:v>0.155</c:v>
                </c:pt>
                <c:pt idx="512">
                  <c:v>0.156</c:v>
                </c:pt>
                <c:pt idx="513">
                  <c:v>0.157</c:v>
                </c:pt>
                <c:pt idx="514">
                  <c:v>0.157</c:v>
                </c:pt>
                <c:pt idx="515">
                  <c:v>0.157</c:v>
                </c:pt>
                <c:pt idx="516">
                  <c:v>0.157</c:v>
                </c:pt>
                <c:pt idx="517">
                  <c:v>0.158</c:v>
                </c:pt>
                <c:pt idx="518">
                  <c:v>0.158</c:v>
                </c:pt>
                <c:pt idx="519">
                  <c:v>0.158</c:v>
                </c:pt>
                <c:pt idx="520">
                  <c:v>0.158</c:v>
                </c:pt>
                <c:pt idx="521">
                  <c:v>0.158</c:v>
                </c:pt>
                <c:pt idx="522">
                  <c:v>0.158</c:v>
                </c:pt>
                <c:pt idx="523">
                  <c:v>0.159</c:v>
                </c:pt>
                <c:pt idx="524">
                  <c:v>0.16</c:v>
                </c:pt>
                <c:pt idx="525">
                  <c:v>0.16</c:v>
                </c:pt>
                <c:pt idx="526">
                  <c:v>0.16</c:v>
                </c:pt>
                <c:pt idx="527">
                  <c:v>0.16</c:v>
                </c:pt>
                <c:pt idx="528">
                  <c:v>0.16</c:v>
                </c:pt>
                <c:pt idx="529">
                  <c:v>0.16</c:v>
                </c:pt>
                <c:pt idx="530">
                  <c:v>0.16</c:v>
                </c:pt>
                <c:pt idx="531">
                  <c:v>0.16</c:v>
                </c:pt>
                <c:pt idx="532">
                  <c:v>0.161</c:v>
                </c:pt>
                <c:pt idx="533">
                  <c:v>0.161</c:v>
                </c:pt>
                <c:pt idx="534">
                  <c:v>0.161</c:v>
                </c:pt>
                <c:pt idx="535">
                  <c:v>0.161</c:v>
                </c:pt>
                <c:pt idx="536">
                  <c:v>0.161</c:v>
                </c:pt>
                <c:pt idx="537">
                  <c:v>0.161</c:v>
                </c:pt>
                <c:pt idx="538">
                  <c:v>0.162</c:v>
                </c:pt>
                <c:pt idx="539">
                  <c:v>0.162</c:v>
                </c:pt>
                <c:pt idx="540">
                  <c:v>0.162</c:v>
                </c:pt>
                <c:pt idx="541">
                  <c:v>0.162</c:v>
                </c:pt>
                <c:pt idx="542">
                  <c:v>0.163</c:v>
                </c:pt>
                <c:pt idx="543">
                  <c:v>0.163</c:v>
                </c:pt>
                <c:pt idx="544">
                  <c:v>0.164</c:v>
                </c:pt>
                <c:pt idx="545">
                  <c:v>0.165</c:v>
                </c:pt>
                <c:pt idx="546">
                  <c:v>0.166</c:v>
                </c:pt>
                <c:pt idx="547">
                  <c:v>0.166</c:v>
                </c:pt>
                <c:pt idx="548">
                  <c:v>0.166</c:v>
                </c:pt>
                <c:pt idx="549">
                  <c:v>0.166</c:v>
                </c:pt>
                <c:pt idx="550">
                  <c:v>0.166</c:v>
                </c:pt>
                <c:pt idx="551">
                  <c:v>0.166</c:v>
                </c:pt>
                <c:pt idx="552">
                  <c:v>0.167</c:v>
                </c:pt>
                <c:pt idx="553">
                  <c:v>0.167</c:v>
                </c:pt>
                <c:pt idx="554">
                  <c:v>0.168</c:v>
                </c:pt>
                <c:pt idx="555">
                  <c:v>0.168</c:v>
                </c:pt>
                <c:pt idx="556">
                  <c:v>0.169</c:v>
                </c:pt>
                <c:pt idx="557">
                  <c:v>0.169</c:v>
                </c:pt>
                <c:pt idx="558">
                  <c:v>0.169</c:v>
                </c:pt>
                <c:pt idx="559">
                  <c:v>0.169</c:v>
                </c:pt>
                <c:pt idx="560">
                  <c:v>0.169</c:v>
                </c:pt>
                <c:pt idx="561">
                  <c:v>0.17</c:v>
                </c:pt>
                <c:pt idx="562">
                  <c:v>0.17</c:v>
                </c:pt>
                <c:pt idx="563">
                  <c:v>0.17</c:v>
                </c:pt>
                <c:pt idx="564">
                  <c:v>0.17</c:v>
                </c:pt>
                <c:pt idx="565">
                  <c:v>0.17</c:v>
                </c:pt>
                <c:pt idx="566">
                  <c:v>0.17</c:v>
                </c:pt>
                <c:pt idx="567">
                  <c:v>0.17</c:v>
                </c:pt>
                <c:pt idx="568">
                  <c:v>0.17</c:v>
                </c:pt>
                <c:pt idx="569">
                  <c:v>0.17</c:v>
                </c:pt>
                <c:pt idx="570">
                  <c:v>0.171</c:v>
                </c:pt>
                <c:pt idx="571">
                  <c:v>0.171</c:v>
                </c:pt>
                <c:pt idx="572">
                  <c:v>0.171</c:v>
                </c:pt>
                <c:pt idx="573">
                  <c:v>0.173</c:v>
                </c:pt>
                <c:pt idx="574">
                  <c:v>0.174</c:v>
                </c:pt>
                <c:pt idx="575">
                  <c:v>0.174</c:v>
                </c:pt>
                <c:pt idx="576">
                  <c:v>0.175</c:v>
                </c:pt>
                <c:pt idx="577">
                  <c:v>0.175</c:v>
                </c:pt>
                <c:pt idx="578">
                  <c:v>0.175</c:v>
                </c:pt>
                <c:pt idx="579">
                  <c:v>0.176</c:v>
                </c:pt>
                <c:pt idx="580">
                  <c:v>0.177</c:v>
                </c:pt>
                <c:pt idx="581">
                  <c:v>0.177</c:v>
                </c:pt>
                <c:pt idx="582">
                  <c:v>0.177</c:v>
                </c:pt>
                <c:pt idx="583">
                  <c:v>0.178</c:v>
                </c:pt>
                <c:pt idx="584">
                  <c:v>0.178</c:v>
                </c:pt>
                <c:pt idx="585">
                  <c:v>0.179</c:v>
                </c:pt>
                <c:pt idx="586">
                  <c:v>0.18</c:v>
                </c:pt>
                <c:pt idx="587">
                  <c:v>0.18</c:v>
                </c:pt>
                <c:pt idx="588">
                  <c:v>0.18</c:v>
                </c:pt>
                <c:pt idx="589">
                  <c:v>0.18</c:v>
                </c:pt>
                <c:pt idx="590">
                  <c:v>0.18</c:v>
                </c:pt>
                <c:pt idx="591">
                  <c:v>0.18</c:v>
                </c:pt>
                <c:pt idx="592">
                  <c:v>0.18</c:v>
                </c:pt>
                <c:pt idx="593">
                  <c:v>0.181</c:v>
                </c:pt>
                <c:pt idx="594">
                  <c:v>0.181</c:v>
                </c:pt>
                <c:pt idx="595">
                  <c:v>0.181</c:v>
                </c:pt>
                <c:pt idx="596">
                  <c:v>0.182</c:v>
                </c:pt>
                <c:pt idx="597">
                  <c:v>0.183</c:v>
                </c:pt>
                <c:pt idx="598">
                  <c:v>0.183</c:v>
                </c:pt>
                <c:pt idx="599">
                  <c:v>0.183</c:v>
                </c:pt>
                <c:pt idx="600">
                  <c:v>0.183</c:v>
                </c:pt>
                <c:pt idx="601">
                  <c:v>0.185</c:v>
                </c:pt>
                <c:pt idx="602">
                  <c:v>0.186</c:v>
                </c:pt>
                <c:pt idx="603">
                  <c:v>0.186</c:v>
                </c:pt>
                <c:pt idx="604">
                  <c:v>0.186</c:v>
                </c:pt>
                <c:pt idx="605">
                  <c:v>0.186</c:v>
                </c:pt>
                <c:pt idx="606">
                  <c:v>0.187</c:v>
                </c:pt>
                <c:pt idx="607">
                  <c:v>0.187</c:v>
                </c:pt>
                <c:pt idx="608">
                  <c:v>0.187</c:v>
                </c:pt>
                <c:pt idx="609">
                  <c:v>0.188</c:v>
                </c:pt>
                <c:pt idx="610">
                  <c:v>0.188</c:v>
                </c:pt>
                <c:pt idx="611">
                  <c:v>0.189</c:v>
                </c:pt>
                <c:pt idx="612">
                  <c:v>0.189</c:v>
                </c:pt>
                <c:pt idx="613">
                  <c:v>0.189</c:v>
                </c:pt>
                <c:pt idx="614">
                  <c:v>0.19</c:v>
                </c:pt>
                <c:pt idx="615">
                  <c:v>0.19</c:v>
                </c:pt>
                <c:pt idx="616">
                  <c:v>0.19</c:v>
                </c:pt>
                <c:pt idx="617">
                  <c:v>0.19</c:v>
                </c:pt>
                <c:pt idx="618">
                  <c:v>0.19</c:v>
                </c:pt>
                <c:pt idx="619">
                  <c:v>0.19</c:v>
                </c:pt>
                <c:pt idx="620">
                  <c:v>0.192</c:v>
                </c:pt>
                <c:pt idx="621">
                  <c:v>0.192</c:v>
                </c:pt>
                <c:pt idx="622">
                  <c:v>0.193</c:v>
                </c:pt>
                <c:pt idx="623">
                  <c:v>0.193</c:v>
                </c:pt>
                <c:pt idx="624">
                  <c:v>0.193</c:v>
                </c:pt>
                <c:pt idx="625">
                  <c:v>0.193</c:v>
                </c:pt>
                <c:pt idx="626">
                  <c:v>0.195</c:v>
                </c:pt>
                <c:pt idx="627">
                  <c:v>0.195</c:v>
                </c:pt>
                <c:pt idx="628">
                  <c:v>0.195</c:v>
                </c:pt>
                <c:pt idx="629">
                  <c:v>0.196</c:v>
                </c:pt>
                <c:pt idx="630">
                  <c:v>0.196</c:v>
                </c:pt>
                <c:pt idx="631">
                  <c:v>0.197</c:v>
                </c:pt>
                <c:pt idx="632">
                  <c:v>0.197</c:v>
                </c:pt>
                <c:pt idx="633">
                  <c:v>0.197</c:v>
                </c:pt>
                <c:pt idx="634">
                  <c:v>0.197</c:v>
                </c:pt>
                <c:pt idx="635">
                  <c:v>0.198</c:v>
                </c:pt>
                <c:pt idx="636">
                  <c:v>0.198</c:v>
                </c:pt>
                <c:pt idx="637">
                  <c:v>0.199</c:v>
                </c:pt>
                <c:pt idx="638">
                  <c:v>0.2</c:v>
                </c:pt>
                <c:pt idx="639">
                  <c:v>0.2</c:v>
                </c:pt>
                <c:pt idx="640">
                  <c:v>0.2</c:v>
                </c:pt>
                <c:pt idx="641">
                  <c:v>0.201</c:v>
                </c:pt>
                <c:pt idx="642">
                  <c:v>0.201</c:v>
                </c:pt>
                <c:pt idx="643">
                  <c:v>0.202</c:v>
                </c:pt>
                <c:pt idx="644">
                  <c:v>0.204</c:v>
                </c:pt>
                <c:pt idx="645">
                  <c:v>0.205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'1f8d8720-30ca-4057-90f7-a34b838'!$C$2:$C$647</c:f>
              <c:numCache>
                <c:formatCode>General</c:formatCode>
                <c:ptCount val="646"/>
                <c:pt idx="0">
                  <c:v>0.1315213</c:v>
                </c:pt>
                <c:pt idx="1">
                  <c:v>0.134268</c:v>
                </c:pt>
                <c:pt idx="2">
                  <c:v>0.1369007</c:v>
                </c:pt>
                <c:pt idx="3">
                  <c:v>0.1391588</c:v>
                </c:pt>
                <c:pt idx="4">
                  <c:v>0.1412144</c:v>
                </c:pt>
                <c:pt idx="5">
                  <c:v>0.1476659</c:v>
                </c:pt>
                <c:pt idx="6">
                  <c:v>0.2202432</c:v>
                </c:pt>
                <c:pt idx="7">
                  <c:v>0.3076572</c:v>
                </c:pt>
                <c:pt idx="8">
                  <c:v>0.4016881</c:v>
                </c:pt>
                <c:pt idx="9">
                  <c:v>0.4919256</c:v>
                </c:pt>
                <c:pt idx="10">
                  <c:v>0.5654324</c:v>
                </c:pt>
                <c:pt idx="11">
                  <c:v>0.612108</c:v>
                </c:pt>
                <c:pt idx="12">
                  <c:v>0.6315835</c:v>
                </c:pt>
                <c:pt idx="13">
                  <c:v>0.6297196</c:v>
                </c:pt>
                <c:pt idx="14">
                  <c:v>0.6154847</c:v>
                </c:pt>
                <c:pt idx="15">
                  <c:v>0.6111378</c:v>
                </c:pt>
                <c:pt idx="16">
                  <c:v>0.6077402</c:v>
                </c:pt>
                <c:pt idx="17">
                  <c:v>0.6134825</c:v>
                </c:pt>
                <c:pt idx="18">
                  <c:v>0.6521103</c:v>
                </c:pt>
                <c:pt idx="19">
                  <c:v>0.6771402</c:v>
                </c:pt>
                <c:pt idx="20">
                  <c:v>0.6867186</c:v>
                </c:pt>
                <c:pt idx="21">
                  <c:v>0.682483</c:v>
                </c:pt>
                <c:pt idx="22">
                  <c:v>0.6816447</c:v>
                </c:pt>
                <c:pt idx="23">
                  <c:v>0.6806681</c:v>
                </c:pt>
                <c:pt idx="24">
                  <c:v>0.6793248</c:v>
                </c:pt>
                <c:pt idx="25">
                  <c:v>0.677881</c:v>
                </c:pt>
                <c:pt idx="26">
                  <c:v>0.6762923</c:v>
                </c:pt>
                <c:pt idx="27">
                  <c:v>0.6748903</c:v>
                </c:pt>
                <c:pt idx="28">
                  <c:v>0.6734846</c:v>
                </c:pt>
                <c:pt idx="29">
                  <c:v>0.6719973</c:v>
                </c:pt>
                <c:pt idx="30">
                  <c:v>0.6704391</c:v>
                </c:pt>
                <c:pt idx="31">
                  <c:v>0.668516</c:v>
                </c:pt>
                <c:pt idx="32">
                  <c:v>0.6663687</c:v>
                </c:pt>
                <c:pt idx="33">
                  <c:v>0.6642028</c:v>
                </c:pt>
                <c:pt idx="34">
                  <c:v>0.6620257</c:v>
                </c:pt>
                <c:pt idx="35">
                  <c:v>0.6598198</c:v>
                </c:pt>
                <c:pt idx="36">
                  <c:v>0.6578715</c:v>
                </c:pt>
                <c:pt idx="37">
                  <c:v>0.6559883</c:v>
                </c:pt>
                <c:pt idx="38">
                  <c:v>0.6541353</c:v>
                </c:pt>
                <c:pt idx="39">
                  <c:v>0.6534138</c:v>
                </c:pt>
                <c:pt idx="40">
                  <c:v>0.6526692</c:v>
                </c:pt>
                <c:pt idx="41">
                  <c:v>0.651841</c:v>
                </c:pt>
                <c:pt idx="42">
                  <c:v>0.6509825</c:v>
                </c:pt>
                <c:pt idx="43">
                  <c:v>0.6501064</c:v>
                </c:pt>
                <c:pt idx="44">
                  <c:v>0.6492682</c:v>
                </c:pt>
                <c:pt idx="45">
                  <c:v>0.6484276</c:v>
                </c:pt>
                <c:pt idx="46">
                  <c:v>0.6475628</c:v>
                </c:pt>
                <c:pt idx="47">
                  <c:v>0.6467051</c:v>
                </c:pt>
                <c:pt idx="48">
                  <c:v>0.6465114</c:v>
                </c:pt>
                <c:pt idx="49">
                  <c:v>0.6465375</c:v>
                </c:pt>
                <c:pt idx="50">
                  <c:v>0.6465704</c:v>
                </c:pt>
                <c:pt idx="51">
                  <c:v>0.6463382</c:v>
                </c:pt>
                <c:pt idx="52">
                  <c:v>0.6460673</c:v>
                </c:pt>
                <c:pt idx="53">
                  <c:v>0.645766</c:v>
                </c:pt>
                <c:pt idx="54">
                  <c:v>0.6454261</c:v>
                </c:pt>
                <c:pt idx="55">
                  <c:v>0.6450507</c:v>
                </c:pt>
                <c:pt idx="56">
                  <c:v>0.6446424</c:v>
                </c:pt>
                <c:pt idx="57">
                  <c:v>0.6444726</c:v>
                </c:pt>
                <c:pt idx="58">
                  <c:v>0.6442729</c:v>
                </c:pt>
                <c:pt idx="59">
                  <c:v>0.6440455</c:v>
                </c:pt>
                <c:pt idx="60">
                  <c:v>0.6437923</c:v>
                </c:pt>
                <c:pt idx="61">
                  <c:v>0.6436344</c:v>
                </c:pt>
                <c:pt idx="62">
                  <c:v>0.6441894</c:v>
                </c:pt>
                <c:pt idx="63">
                  <c:v>0.6448268</c:v>
                </c:pt>
                <c:pt idx="64">
                  <c:v>0.6455225</c:v>
                </c:pt>
                <c:pt idx="65">
                  <c:v>0.6463535</c:v>
                </c:pt>
                <c:pt idx="66">
                  <c:v>0.6470696</c:v>
                </c:pt>
                <c:pt idx="67">
                  <c:v>0.6477627</c:v>
                </c:pt>
                <c:pt idx="68">
                  <c:v>0.8039148</c:v>
                </c:pt>
                <c:pt idx="69">
                  <c:v>0.6492018</c:v>
                </c:pt>
                <c:pt idx="70">
                  <c:v>0.6506311</c:v>
                </c:pt>
                <c:pt idx="71">
                  <c:v>0.6520007</c:v>
                </c:pt>
                <c:pt idx="72">
                  <c:v>0.6532507</c:v>
                </c:pt>
                <c:pt idx="73">
                  <c:v>0.6544108</c:v>
                </c:pt>
                <c:pt idx="74">
                  <c:v>0.6555569</c:v>
                </c:pt>
                <c:pt idx="75">
                  <c:v>0.6566763</c:v>
                </c:pt>
                <c:pt idx="76">
                  <c:v>0.6577442</c:v>
                </c:pt>
                <c:pt idx="77">
                  <c:v>0.6587627</c:v>
                </c:pt>
                <c:pt idx="78">
                  <c:v>0.659734</c:v>
                </c:pt>
                <c:pt idx="79">
                  <c:v>0.6605896</c:v>
                </c:pt>
                <c:pt idx="80">
                  <c:v>0.6614308</c:v>
                </c:pt>
                <c:pt idx="81">
                  <c:v>0.6622257</c:v>
                </c:pt>
                <c:pt idx="82">
                  <c:v>0.6630575</c:v>
                </c:pt>
                <c:pt idx="83">
                  <c:v>0.6638902</c:v>
                </c:pt>
                <c:pt idx="84">
                  <c:v>0.664659</c:v>
                </c:pt>
                <c:pt idx="85">
                  <c:v>0.6654427</c:v>
                </c:pt>
                <c:pt idx="86">
                  <c:v>0.6661817</c:v>
                </c:pt>
                <c:pt idx="87">
                  <c:v>0.6668744</c:v>
                </c:pt>
                <c:pt idx="88">
                  <c:v>0.6675472</c:v>
                </c:pt>
                <c:pt idx="89">
                  <c:v>0.6681782</c:v>
                </c:pt>
                <c:pt idx="90">
                  <c:v>0.6689154</c:v>
                </c:pt>
                <c:pt idx="91">
                  <c:v>0.6696587</c:v>
                </c:pt>
                <c:pt idx="92">
                  <c:v>0.6705988</c:v>
                </c:pt>
                <c:pt idx="93">
                  <c:v>0.6710204</c:v>
                </c:pt>
                <c:pt idx="94">
                  <c:v>0.6718203</c:v>
                </c:pt>
                <c:pt idx="95">
                  <c:v>0.6726624</c:v>
                </c:pt>
                <c:pt idx="96">
                  <c:v>0.673464</c:v>
                </c:pt>
                <c:pt idx="97">
                  <c:v>0.6746474</c:v>
                </c:pt>
                <c:pt idx="98">
                  <c:v>0.6757043</c:v>
                </c:pt>
                <c:pt idx="99">
                  <c:v>0.6767135</c:v>
                </c:pt>
                <c:pt idx="100">
                  <c:v>0.6776812</c:v>
                </c:pt>
                <c:pt idx="101">
                  <c:v>0.6787539</c:v>
                </c:pt>
                <c:pt idx="102">
                  <c:v>0.6797859</c:v>
                </c:pt>
                <c:pt idx="103">
                  <c:v>0.6809438</c:v>
                </c:pt>
                <c:pt idx="104">
                  <c:v>0.6821997</c:v>
                </c:pt>
                <c:pt idx="105">
                  <c:v>0.6838366</c:v>
                </c:pt>
                <c:pt idx="106">
                  <c:v>0.6856154</c:v>
                </c:pt>
                <c:pt idx="107">
                  <c:v>0.6872715</c:v>
                </c:pt>
                <c:pt idx="108">
                  <c:v>0.6888734</c:v>
                </c:pt>
                <c:pt idx="109">
                  <c:v>0.6904229</c:v>
                </c:pt>
                <c:pt idx="110">
                  <c:v>0.6919218</c:v>
                </c:pt>
                <c:pt idx="111">
                  <c:v>0.6933715</c:v>
                </c:pt>
                <c:pt idx="112">
                  <c:v>0.6948459</c:v>
                </c:pt>
                <c:pt idx="113">
                  <c:v>0.6958717</c:v>
                </c:pt>
                <c:pt idx="114">
                  <c:v>0.6968536</c:v>
                </c:pt>
                <c:pt idx="115">
                  <c:v>0.6978982</c:v>
                </c:pt>
                <c:pt idx="116">
                  <c:v>0.6989722</c:v>
                </c:pt>
                <c:pt idx="117">
                  <c:v>0.7001197</c:v>
                </c:pt>
                <c:pt idx="118">
                  <c:v>0.7012274</c:v>
                </c:pt>
                <c:pt idx="119">
                  <c:v>0.7022966</c:v>
                </c:pt>
                <c:pt idx="120">
                  <c:v>0.7032305</c:v>
                </c:pt>
                <c:pt idx="121">
                  <c:v>0.7041089</c:v>
                </c:pt>
                <c:pt idx="122">
                  <c:v>0.7049534</c:v>
                </c:pt>
                <c:pt idx="123">
                  <c:v>0.7060534</c:v>
                </c:pt>
                <c:pt idx="124">
                  <c:v>0.707198</c:v>
                </c:pt>
                <c:pt idx="125">
                  <c:v>0.7083017</c:v>
                </c:pt>
                <c:pt idx="126">
                  <c:v>0.7154054</c:v>
                </c:pt>
                <c:pt idx="127">
                  <c:v>0.7208445</c:v>
                </c:pt>
                <c:pt idx="128">
                  <c:v>0.723962</c:v>
                </c:pt>
                <c:pt idx="129">
                  <c:v>0.7253739</c:v>
                </c:pt>
                <c:pt idx="130">
                  <c:v>0.7238175</c:v>
                </c:pt>
                <c:pt idx="131">
                  <c:v>0.7193919</c:v>
                </c:pt>
                <c:pt idx="132">
                  <c:v>0.713263</c:v>
                </c:pt>
                <c:pt idx="133">
                  <c:v>0.7050384</c:v>
                </c:pt>
                <c:pt idx="134">
                  <c:v>0.6943909</c:v>
                </c:pt>
                <c:pt idx="135">
                  <c:v>0.6773264</c:v>
                </c:pt>
                <c:pt idx="136">
                  <c:v>0.6623333</c:v>
                </c:pt>
                <c:pt idx="137">
                  <c:v>0.6460805</c:v>
                </c:pt>
                <c:pt idx="138">
                  <c:v>0.6287451</c:v>
                </c:pt>
                <c:pt idx="139">
                  <c:v>0.6106778</c:v>
                </c:pt>
                <c:pt idx="140">
                  <c:v>0.5986322</c:v>
                </c:pt>
                <c:pt idx="141">
                  <c:v>0.5923183</c:v>
                </c:pt>
                <c:pt idx="142">
                  <c:v>0.5858129</c:v>
                </c:pt>
                <c:pt idx="143">
                  <c:v>0.5792596</c:v>
                </c:pt>
                <c:pt idx="144">
                  <c:v>0.572732</c:v>
                </c:pt>
                <c:pt idx="145">
                  <c:v>0.5659814</c:v>
                </c:pt>
                <c:pt idx="146">
                  <c:v>0.5719647</c:v>
                </c:pt>
                <c:pt idx="147">
                  <c:v>0.5779802</c:v>
                </c:pt>
                <c:pt idx="148">
                  <c:v>0.5842489</c:v>
                </c:pt>
                <c:pt idx="149">
                  <c:v>0.5939358</c:v>
                </c:pt>
                <c:pt idx="150">
                  <c:v>0.6036981</c:v>
                </c:pt>
                <c:pt idx="151">
                  <c:v>0.6134786</c:v>
                </c:pt>
                <c:pt idx="152">
                  <c:v>0.6195508</c:v>
                </c:pt>
                <c:pt idx="153">
                  <c:v>0.6256667</c:v>
                </c:pt>
                <c:pt idx="154">
                  <c:v>0.6318065</c:v>
                </c:pt>
                <c:pt idx="155">
                  <c:v>0.6379093</c:v>
                </c:pt>
                <c:pt idx="156">
                  <c:v>0.6439658</c:v>
                </c:pt>
                <c:pt idx="157">
                  <c:v>0.6501396</c:v>
                </c:pt>
                <c:pt idx="158">
                  <c:v>0.6653748</c:v>
                </c:pt>
                <c:pt idx="159">
                  <c:v>0.6800504</c:v>
                </c:pt>
                <c:pt idx="160">
                  <c:v>0.6940404</c:v>
                </c:pt>
                <c:pt idx="161">
                  <c:v>0.7075788</c:v>
                </c:pt>
                <c:pt idx="162">
                  <c:v>0.7201455</c:v>
                </c:pt>
                <c:pt idx="163">
                  <c:v>0.7358902</c:v>
                </c:pt>
                <c:pt idx="164">
                  <c:v>0.7494532</c:v>
                </c:pt>
                <c:pt idx="165">
                  <c:v>0.7601954</c:v>
                </c:pt>
                <c:pt idx="166">
                  <c:v>0.7680794</c:v>
                </c:pt>
                <c:pt idx="167">
                  <c:v>0.7727874</c:v>
                </c:pt>
                <c:pt idx="168">
                  <c:v>0.7744732</c:v>
                </c:pt>
                <c:pt idx="169">
                  <c:v>0.7734015</c:v>
                </c:pt>
                <c:pt idx="170">
                  <c:v>0.769647</c:v>
                </c:pt>
                <c:pt idx="171">
                  <c:v>0.7659493</c:v>
                </c:pt>
                <c:pt idx="172">
                  <c:v>0.7670668</c:v>
                </c:pt>
                <c:pt idx="173">
                  <c:v>0.7681902</c:v>
                </c:pt>
                <c:pt idx="174">
                  <c:v>0.7692824</c:v>
                </c:pt>
                <c:pt idx="175">
                  <c:v>0.7703506</c:v>
                </c:pt>
                <c:pt idx="176">
                  <c:v>0.7713886</c:v>
                </c:pt>
                <c:pt idx="177">
                  <c:v>0.7723285</c:v>
                </c:pt>
                <c:pt idx="178">
                  <c:v>0.7732077</c:v>
                </c:pt>
                <c:pt idx="179">
                  <c:v>0.7742948</c:v>
                </c:pt>
                <c:pt idx="180">
                  <c:v>0.775403</c:v>
                </c:pt>
                <c:pt idx="181">
                  <c:v>0.7764788</c:v>
                </c:pt>
                <c:pt idx="182">
                  <c:v>0.777523</c:v>
                </c:pt>
                <c:pt idx="183">
                  <c:v>0.7785996</c:v>
                </c:pt>
                <c:pt idx="184">
                  <c:v>0.7796524</c:v>
                </c:pt>
                <c:pt idx="185">
                  <c:v>0.7807624</c:v>
                </c:pt>
                <c:pt idx="186">
                  <c:v>0.7818561</c:v>
                </c:pt>
                <c:pt idx="187">
                  <c:v>0.7830233</c:v>
                </c:pt>
                <c:pt idx="188">
                  <c:v>0.7841804</c:v>
                </c:pt>
                <c:pt idx="189">
                  <c:v>0.7853142</c:v>
                </c:pt>
                <c:pt idx="190">
                  <c:v>0.7864641</c:v>
                </c:pt>
                <c:pt idx="191">
                  <c:v>0.7876196</c:v>
                </c:pt>
                <c:pt idx="192">
                  <c:v>0.7887446</c:v>
                </c:pt>
                <c:pt idx="193">
                  <c:v>0.7898947</c:v>
                </c:pt>
                <c:pt idx="194">
                  <c:v>0.7908886</c:v>
                </c:pt>
                <c:pt idx="195">
                  <c:v>0.7918672</c:v>
                </c:pt>
                <c:pt idx="196">
                  <c:v>0.7927349</c:v>
                </c:pt>
                <c:pt idx="197">
                  <c:v>0.7934723</c:v>
                </c:pt>
                <c:pt idx="198">
                  <c:v>0.7942833</c:v>
                </c:pt>
                <c:pt idx="199">
                  <c:v>0.7949861</c:v>
                </c:pt>
                <c:pt idx="200">
                  <c:v>0.7957062</c:v>
                </c:pt>
                <c:pt idx="201">
                  <c:v>0.7964037</c:v>
                </c:pt>
                <c:pt idx="202">
                  <c:v>0.7970792</c:v>
                </c:pt>
                <c:pt idx="203">
                  <c:v>0.7977161</c:v>
                </c:pt>
                <c:pt idx="204">
                  <c:v>0.798332</c:v>
                </c:pt>
                <c:pt idx="205">
                  <c:v>0.7988348</c:v>
                </c:pt>
                <c:pt idx="206">
                  <c:v>0.7992752</c:v>
                </c:pt>
                <c:pt idx="207">
                  <c:v>0.7997422</c:v>
                </c:pt>
                <c:pt idx="208">
                  <c:v>0.8001675</c:v>
                </c:pt>
                <c:pt idx="209">
                  <c:v>0.8005735</c:v>
                </c:pt>
                <c:pt idx="210">
                  <c:v>0.8009607</c:v>
                </c:pt>
                <c:pt idx="211">
                  <c:v>0.8013294</c:v>
                </c:pt>
                <c:pt idx="212">
                  <c:v>0.80168</c:v>
                </c:pt>
                <c:pt idx="213">
                  <c:v>0.8020337</c:v>
                </c:pt>
                <c:pt idx="214">
                  <c:v>0.8023697</c:v>
                </c:pt>
                <c:pt idx="215">
                  <c:v>0.8026453</c:v>
                </c:pt>
                <c:pt idx="216">
                  <c:v>0.8029044</c:v>
                </c:pt>
                <c:pt idx="217">
                  <c:v>0.8030851</c:v>
                </c:pt>
                <c:pt idx="218">
                  <c:v>0.8032508</c:v>
                </c:pt>
                <c:pt idx="219">
                  <c:v>0.8034009</c:v>
                </c:pt>
                <c:pt idx="220">
                  <c:v>0.8035633</c:v>
                </c:pt>
                <c:pt idx="221">
                  <c:v>0.8037445</c:v>
                </c:pt>
                <c:pt idx="222">
                  <c:v>0.8039148</c:v>
                </c:pt>
                <c:pt idx="223">
                  <c:v>0.8039801</c:v>
                </c:pt>
                <c:pt idx="224">
                  <c:v>0.8040285</c:v>
                </c:pt>
                <c:pt idx="225">
                  <c:v>0.8040043</c:v>
                </c:pt>
                <c:pt idx="226">
                  <c:v>0.8039631</c:v>
                </c:pt>
                <c:pt idx="227">
                  <c:v>0.8038674</c:v>
                </c:pt>
                <c:pt idx="228">
                  <c:v>0.8037552</c:v>
                </c:pt>
                <c:pt idx="229">
                  <c:v>0.8036296</c:v>
                </c:pt>
                <c:pt idx="230">
                  <c:v>0.8034897</c:v>
                </c:pt>
                <c:pt idx="231">
                  <c:v>0.8034488</c:v>
                </c:pt>
                <c:pt idx="232">
                  <c:v>0.8034247</c:v>
                </c:pt>
                <c:pt idx="233">
                  <c:v>0.8034304</c:v>
                </c:pt>
                <c:pt idx="234">
                  <c:v>0.8034226</c:v>
                </c:pt>
                <c:pt idx="235">
                  <c:v>0.8034013</c:v>
                </c:pt>
                <c:pt idx="236">
                  <c:v>0.803405</c:v>
                </c:pt>
                <c:pt idx="237">
                  <c:v>0.8033955</c:v>
                </c:pt>
                <c:pt idx="238">
                  <c:v>0.8031866</c:v>
                </c:pt>
                <c:pt idx="239">
                  <c:v>0.8029599</c:v>
                </c:pt>
                <c:pt idx="240">
                  <c:v>0.8027227</c:v>
                </c:pt>
                <c:pt idx="241">
                  <c:v>0.8024466</c:v>
                </c:pt>
                <c:pt idx="242">
                  <c:v>0.8022316</c:v>
                </c:pt>
                <c:pt idx="243">
                  <c:v>0.8020058</c:v>
                </c:pt>
                <c:pt idx="244">
                  <c:v>0.8015856</c:v>
                </c:pt>
                <c:pt idx="245">
                  <c:v>0.8011412</c:v>
                </c:pt>
                <c:pt idx="246">
                  <c:v>0.8007218</c:v>
                </c:pt>
                <c:pt idx="247">
                  <c:v>0.8002928</c:v>
                </c:pt>
                <c:pt idx="248">
                  <c:v>0.7998694</c:v>
                </c:pt>
                <c:pt idx="249">
                  <c:v>0.7994375</c:v>
                </c:pt>
                <c:pt idx="250">
                  <c:v>0.7989469</c:v>
                </c:pt>
                <c:pt idx="251">
                  <c:v>0.7984983</c:v>
                </c:pt>
                <c:pt idx="252">
                  <c:v>0.7980338</c:v>
                </c:pt>
                <c:pt idx="253">
                  <c:v>0.7975613</c:v>
                </c:pt>
                <c:pt idx="254">
                  <c:v>0.7970716</c:v>
                </c:pt>
                <c:pt idx="255">
                  <c:v>0.7965744</c:v>
                </c:pt>
                <c:pt idx="256">
                  <c:v>0.7963012</c:v>
                </c:pt>
                <c:pt idx="257">
                  <c:v>0.796081</c:v>
                </c:pt>
                <c:pt idx="258">
                  <c:v>0.7958518</c:v>
                </c:pt>
                <c:pt idx="259">
                  <c:v>0.7956982</c:v>
                </c:pt>
                <c:pt idx="260">
                  <c:v>0.7955851</c:v>
                </c:pt>
                <c:pt idx="261">
                  <c:v>0.7954692</c:v>
                </c:pt>
                <c:pt idx="262">
                  <c:v>0.7953447</c:v>
                </c:pt>
                <c:pt idx="263">
                  <c:v>0.7952986</c:v>
                </c:pt>
                <c:pt idx="264">
                  <c:v>0.7952635</c:v>
                </c:pt>
                <c:pt idx="265">
                  <c:v>0.7950374</c:v>
                </c:pt>
                <c:pt idx="266">
                  <c:v>0.7946539</c:v>
                </c:pt>
                <c:pt idx="267">
                  <c:v>0.7942953</c:v>
                </c:pt>
                <c:pt idx="268">
                  <c:v>0.7938976</c:v>
                </c:pt>
                <c:pt idx="269">
                  <c:v>0.79367</c:v>
                </c:pt>
                <c:pt idx="270">
                  <c:v>0.7936221</c:v>
                </c:pt>
                <c:pt idx="271">
                  <c:v>0.7937449</c:v>
                </c:pt>
                <c:pt idx="272">
                  <c:v>0.7938834</c:v>
                </c:pt>
                <c:pt idx="273">
                  <c:v>0.7940681</c:v>
                </c:pt>
                <c:pt idx="274">
                  <c:v>0.794258</c:v>
                </c:pt>
                <c:pt idx="275">
                  <c:v>0.7944696</c:v>
                </c:pt>
                <c:pt idx="276">
                  <c:v>0.7946717</c:v>
                </c:pt>
                <c:pt idx="277">
                  <c:v>0.7949318</c:v>
                </c:pt>
                <c:pt idx="278">
                  <c:v>0.7952065</c:v>
                </c:pt>
                <c:pt idx="279">
                  <c:v>0.7953891</c:v>
                </c:pt>
                <c:pt idx="280">
                  <c:v>0.7955894</c:v>
                </c:pt>
                <c:pt idx="281">
                  <c:v>0.7958516</c:v>
                </c:pt>
                <c:pt idx="282">
                  <c:v>0.7962723</c:v>
                </c:pt>
                <c:pt idx="283">
                  <c:v>0.7966966</c:v>
                </c:pt>
                <c:pt idx="284">
                  <c:v>0.7971435</c:v>
                </c:pt>
                <c:pt idx="285">
                  <c:v>0.7975655</c:v>
                </c:pt>
                <c:pt idx="286">
                  <c:v>0.7979818</c:v>
                </c:pt>
                <c:pt idx="287">
                  <c:v>0.7984366</c:v>
                </c:pt>
                <c:pt idx="288">
                  <c:v>0.7988003</c:v>
                </c:pt>
                <c:pt idx="289">
                  <c:v>0.7993213</c:v>
                </c:pt>
                <c:pt idx="290">
                  <c:v>0.7998278</c:v>
                </c:pt>
                <c:pt idx="291">
                  <c:v>0.8003211</c:v>
                </c:pt>
                <c:pt idx="292">
                  <c:v>0.8007872</c:v>
                </c:pt>
                <c:pt idx="293">
                  <c:v>0.8012201</c:v>
                </c:pt>
                <c:pt idx="294">
                  <c:v>0.8016954</c:v>
                </c:pt>
                <c:pt idx="295">
                  <c:v>0.8023133</c:v>
                </c:pt>
                <c:pt idx="296">
                  <c:v>0.8029049</c:v>
                </c:pt>
                <c:pt idx="297">
                  <c:v>0.8034812</c:v>
                </c:pt>
                <c:pt idx="298">
                  <c:v>0.8040378</c:v>
                </c:pt>
                <c:pt idx="299">
                  <c:v>0.8046387</c:v>
                </c:pt>
                <c:pt idx="300">
                  <c:v>0.8052245</c:v>
                </c:pt>
                <c:pt idx="301">
                  <c:v>0.8058078</c:v>
                </c:pt>
                <c:pt idx="302">
                  <c:v>0.8063765</c:v>
                </c:pt>
                <c:pt idx="303">
                  <c:v>0.8070099</c:v>
                </c:pt>
                <c:pt idx="304">
                  <c:v>0.8076288</c:v>
                </c:pt>
                <c:pt idx="305">
                  <c:v>0.8082418</c:v>
                </c:pt>
                <c:pt idx="306">
                  <c:v>0.8088387</c:v>
                </c:pt>
                <c:pt idx="307">
                  <c:v>0.8095618</c:v>
                </c:pt>
                <c:pt idx="308">
                  <c:v>0.8102534</c:v>
                </c:pt>
                <c:pt idx="309">
                  <c:v>0.8109283</c:v>
                </c:pt>
                <c:pt idx="310">
                  <c:v>0.8115827</c:v>
                </c:pt>
                <c:pt idx="311">
                  <c:v>0.8122208</c:v>
                </c:pt>
                <c:pt idx="312">
                  <c:v>0.8128253</c:v>
                </c:pt>
                <c:pt idx="313">
                  <c:v>0.8135446</c:v>
                </c:pt>
                <c:pt idx="314">
                  <c:v>0.81431</c:v>
                </c:pt>
                <c:pt idx="315">
                  <c:v>0.8150911</c:v>
                </c:pt>
                <c:pt idx="316">
                  <c:v>0.815854</c:v>
                </c:pt>
                <c:pt idx="317">
                  <c:v>0.816599</c:v>
                </c:pt>
                <c:pt idx="318">
                  <c:v>0.8173596</c:v>
                </c:pt>
                <c:pt idx="319">
                  <c:v>0.8180915</c:v>
                </c:pt>
                <c:pt idx="320">
                  <c:v>0.8188299</c:v>
                </c:pt>
                <c:pt idx="321">
                  <c:v>0.8195186</c:v>
                </c:pt>
                <c:pt idx="322">
                  <c:v>0.8202771</c:v>
                </c:pt>
                <c:pt idx="323">
                  <c:v>0.8210513</c:v>
                </c:pt>
                <c:pt idx="324">
                  <c:v>0.8218227</c:v>
                </c:pt>
                <c:pt idx="325">
                  <c:v>0.8227229</c:v>
                </c:pt>
                <c:pt idx="326">
                  <c:v>0.8236126</c:v>
                </c:pt>
                <c:pt idx="327">
                  <c:v>0.8245301</c:v>
                </c:pt>
                <c:pt idx="328">
                  <c:v>0.8254057</c:v>
                </c:pt>
                <c:pt idx="329">
                  <c:v>0.8262678</c:v>
                </c:pt>
                <c:pt idx="330">
                  <c:v>0.8271807</c:v>
                </c:pt>
                <c:pt idx="331">
                  <c:v>0.8280194</c:v>
                </c:pt>
                <c:pt idx="332">
                  <c:v>0.8289515</c:v>
                </c:pt>
                <c:pt idx="333">
                  <c:v>0.8298548</c:v>
                </c:pt>
                <c:pt idx="334">
                  <c:v>0.8307349</c:v>
                </c:pt>
                <c:pt idx="335">
                  <c:v>0.8316</c:v>
                </c:pt>
                <c:pt idx="336">
                  <c:v>0.8324478</c:v>
                </c:pt>
                <c:pt idx="337">
                  <c:v>0.8332787</c:v>
                </c:pt>
                <c:pt idx="338">
                  <c:v>0.8340928</c:v>
                </c:pt>
                <c:pt idx="339">
                  <c:v>0.8349019</c:v>
                </c:pt>
                <c:pt idx="340">
                  <c:v>0.8357654</c:v>
                </c:pt>
                <c:pt idx="341">
                  <c:v>0.8366637</c:v>
                </c:pt>
                <c:pt idx="342">
                  <c:v>0.8375088</c:v>
                </c:pt>
                <c:pt idx="343">
                  <c:v>0.8383377</c:v>
                </c:pt>
                <c:pt idx="344">
                  <c:v>0.8392202</c:v>
                </c:pt>
                <c:pt idx="345">
                  <c:v>0.8401616</c:v>
                </c:pt>
                <c:pt idx="346">
                  <c:v>0.8410818</c:v>
                </c:pt>
                <c:pt idx="347">
                  <c:v>0.8419999</c:v>
                </c:pt>
                <c:pt idx="348">
                  <c:v>0.8429927</c:v>
                </c:pt>
                <c:pt idx="349">
                  <c:v>0.8439673</c:v>
                </c:pt>
                <c:pt idx="350">
                  <c:v>0.8448979</c:v>
                </c:pt>
                <c:pt idx="351">
                  <c:v>0.8458182</c:v>
                </c:pt>
                <c:pt idx="352">
                  <c:v>0.8467521</c:v>
                </c:pt>
                <c:pt idx="353">
                  <c:v>0.8476678</c:v>
                </c:pt>
                <c:pt idx="354">
                  <c:v>0.8486298</c:v>
                </c:pt>
                <c:pt idx="355">
                  <c:v>0.8496379</c:v>
                </c:pt>
                <c:pt idx="356">
                  <c:v>0.8505394</c:v>
                </c:pt>
                <c:pt idx="357">
                  <c:v>0.8514079</c:v>
                </c:pt>
                <c:pt idx="358">
                  <c:v>0.8523084</c:v>
                </c:pt>
                <c:pt idx="359">
                  <c:v>0.8531399</c:v>
                </c:pt>
                <c:pt idx="360">
                  <c:v>0.8539555</c:v>
                </c:pt>
                <c:pt idx="361">
                  <c:v>0.8548337</c:v>
                </c:pt>
                <c:pt idx="362">
                  <c:v>0.8556859</c:v>
                </c:pt>
                <c:pt idx="363">
                  <c:v>0.8565219</c:v>
                </c:pt>
                <c:pt idx="364">
                  <c:v>0.8573444</c:v>
                </c:pt>
                <c:pt idx="365">
                  <c:v>0.8581624</c:v>
                </c:pt>
                <c:pt idx="366">
                  <c:v>0.8589548</c:v>
                </c:pt>
                <c:pt idx="367">
                  <c:v>0.8597334</c:v>
                </c:pt>
                <c:pt idx="368">
                  <c:v>0.8605396</c:v>
                </c:pt>
                <c:pt idx="369">
                  <c:v>0.861331</c:v>
                </c:pt>
                <c:pt idx="370">
                  <c:v>0.8620316</c:v>
                </c:pt>
                <c:pt idx="371">
                  <c:v>0.8626684</c:v>
                </c:pt>
                <c:pt idx="372">
                  <c:v>0.8632932</c:v>
                </c:pt>
                <c:pt idx="373">
                  <c:v>0.8639061</c:v>
                </c:pt>
                <c:pt idx="374">
                  <c:v>0.8645077</c:v>
                </c:pt>
                <c:pt idx="375">
                  <c:v>0.8650974</c:v>
                </c:pt>
                <c:pt idx="376">
                  <c:v>0.8656763</c:v>
                </c:pt>
                <c:pt idx="377">
                  <c:v>0.8662759</c:v>
                </c:pt>
                <c:pt idx="378">
                  <c:v>0.866884</c:v>
                </c:pt>
                <c:pt idx="379">
                  <c:v>0.8675147</c:v>
                </c:pt>
                <c:pt idx="380">
                  <c:v>0.8681349</c:v>
                </c:pt>
                <c:pt idx="381">
                  <c:v>0.8687104</c:v>
                </c:pt>
                <c:pt idx="382">
                  <c:v>0.8692766</c:v>
                </c:pt>
                <c:pt idx="383">
                  <c:v>0.910029</c:v>
                </c:pt>
                <c:pt idx="384">
                  <c:v>0.8703551</c:v>
                </c:pt>
                <c:pt idx="385">
                  <c:v>0.8709242</c:v>
                </c:pt>
                <c:pt idx="386">
                  <c:v>0.8714847</c:v>
                </c:pt>
                <c:pt idx="387">
                  <c:v>0.8720079</c:v>
                </c:pt>
                <c:pt idx="388">
                  <c:v>0.8725832</c:v>
                </c:pt>
                <c:pt idx="389">
                  <c:v>0.8730965</c:v>
                </c:pt>
                <c:pt idx="390">
                  <c:v>0.8736089</c:v>
                </c:pt>
                <c:pt idx="391">
                  <c:v>0.8741136</c:v>
                </c:pt>
                <c:pt idx="392">
                  <c:v>0.8746287</c:v>
                </c:pt>
                <c:pt idx="393">
                  <c:v>0.875169</c:v>
                </c:pt>
                <c:pt idx="394">
                  <c:v>0.8756934</c:v>
                </c:pt>
                <c:pt idx="395">
                  <c:v>0.8761428</c:v>
                </c:pt>
                <c:pt idx="396">
                  <c:v>0.8766786</c:v>
                </c:pt>
                <c:pt idx="397">
                  <c:v>0.8771958</c:v>
                </c:pt>
                <c:pt idx="398">
                  <c:v>0.8776942</c:v>
                </c:pt>
                <c:pt idx="399">
                  <c:v>0.8781963</c:v>
                </c:pt>
                <c:pt idx="400">
                  <c:v>0.8786984</c:v>
                </c:pt>
                <c:pt idx="401">
                  <c:v>0.8791761</c:v>
                </c:pt>
                <c:pt idx="402">
                  <c:v>0.8796456</c:v>
                </c:pt>
                <c:pt idx="403">
                  <c:v>0.9105071</c:v>
                </c:pt>
                <c:pt idx="404">
                  <c:v>0.8805267</c:v>
                </c:pt>
                <c:pt idx="405">
                  <c:v>0.8809826</c:v>
                </c:pt>
                <c:pt idx="406">
                  <c:v>0.8814618</c:v>
                </c:pt>
                <c:pt idx="407">
                  <c:v>0.8818417</c:v>
                </c:pt>
                <c:pt idx="408">
                  <c:v>0.8822378</c:v>
                </c:pt>
                <c:pt idx="409">
                  <c:v>0.8826266</c:v>
                </c:pt>
                <c:pt idx="410">
                  <c:v>0.8830226</c:v>
                </c:pt>
                <c:pt idx="411">
                  <c:v>0.883381</c:v>
                </c:pt>
                <c:pt idx="412">
                  <c:v>0.8837623</c:v>
                </c:pt>
                <c:pt idx="413">
                  <c:v>0.8840854</c:v>
                </c:pt>
                <c:pt idx="414">
                  <c:v>0.8843884</c:v>
                </c:pt>
                <c:pt idx="415">
                  <c:v>0.884686</c:v>
                </c:pt>
                <c:pt idx="416">
                  <c:v>0.8849786</c:v>
                </c:pt>
                <c:pt idx="417">
                  <c:v>0.8852659</c:v>
                </c:pt>
                <c:pt idx="418">
                  <c:v>0.8855478</c:v>
                </c:pt>
                <c:pt idx="419">
                  <c:v>0.8858598</c:v>
                </c:pt>
                <c:pt idx="420">
                  <c:v>0.8861662</c:v>
                </c:pt>
                <c:pt idx="421">
                  <c:v>0.8864941</c:v>
                </c:pt>
                <c:pt idx="422">
                  <c:v>0.8868163</c:v>
                </c:pt>
                <c:pt idx="423">
                  <c:v>0.8871174</c:v>
                </c:pt>
                <c:pt idx="424">
                  <c:v>0.8874241</c:v>
                </c:pt>
                <c:pt idx="425">
                  <c:v>0.8877061</c:v>
                </c:pt>
                <c:pt idx="426">
                  <c:v>0.8879809</c:v>
                </c:pt>
                <c:pt idx="427">
                  <c:v>0.8882986</c:v>
                </c:pt>
                <c:pt idx="428">
                  <c:v>0.8886172</c:v>
                </c:pt>
                <c:pt idx="429">
                  <c:v>0.8889488</c:v>
                </c:pt>
                <c:pt idx="430">
                  <c:v>0.8892788</c:v>
                </c:pt>
                <c:pt idx="431">
                  <c:v>0.8896024</c:v>
                </c:pt>
                <c:pt idx="432">
                  <c:v>0.8898916</c:v>
                </c:pt>
                <c:pt idx="433">
                  <c:v>0.8901915</c:v>
                </c:pt>
                <c:pt idx="434">
                  <c:v>0.8904997</c:v>
                </c:pt>
                <c:pt idx="435">
                  <c:v>0.8908146</c:v>
                </c:pt>
                <c:pt idx="436">
                  <c:v>0.8911175</c:v>
                </c:pt>
                <c:pt idx="437">
                  <c:v>0.8914218</c:v>
                </c:pt>
                <c:pt idx="438">
                  <c:v>0.8917203</c:v>
                </c:pt>
                <c:pt idx="439">
                  <c:v>0.8920111</c:v>
                </c:pt>
                <c:pt idx="440">
                  <c:v>0.892253</c:v>
                </c:pt>
                <c:pt idx="441">
                  <c:v>0.8924778</c:v>
                </c:pt>
                <c:pt idx="442">
                  <c:v>0.8926969</c:v>
                </c:pt>
                <c:pt idx="443">
                  <c:v>0.8929533</c:v>
                </c:pt>
                <c:pt idx="444">
                  <c:v>0.8932048</c:v>
                </c:pt>
                <c:pt idx="445">
                  <c:v>0.8934351</c:v>
                </c:pt>
                <c:pt idx="446">
                  <c:v>0.8937026</c:v>
                </c:pt>
                <c:pt idx="447">
                  <c:v>0.8939689</c:v>
                </c:pt>
                <c:pt idx="448">
                  <c:v>0.8941857</c:v>
                </c:pt>
                <c:pt idx="449">
                  <c:v>0.8944133</c:v>
                </c:pt>
                <c:pt idx="450">
                  <c:v>0.8946708</c:v>
                </c:pt>
                <c:pt idx="451">
                  <c:v>0.8949274</c:v>
                </c:pt>
                <c:pt idx="452">
                  <c:v>0.8951837</c:v>
                </c:pt>
                <c:pt idx="453">
                  <c:v>0.8954047</c:v>
                </c:pt>
                <c:pt idx="454">
                  <c:v>0.8956134</c:v>
                </c:pt>
                <c:pt idx="455">
                  <c:v>0.8958172</c:v>
                </c:pt>
                <c:pt idx="456">
                  <c:v>0.8960335</c:v>
                </c:pt>
                <c:pt idx="457">
                  <c:v>0.8962654</c:v>
                </c:pt>
                <c:pt idx="458">
                  <c:v>0.8964804</c:v>
                </c:pt>
                <c:pt idx="459">
                  <c:v>0.8966929</c:v>
                </c:pt>
                <c:pt idx="460">
                  <c:v>0.8969426</c:v>
                </c:pt>
                <c:pt idx="461">
                  <c:v>0.8971733</c:v>
                </c:pt>
                <c:pt idx="462">
                  <c:v>0.8974173</c:v>
                </c:pt>
                <c:pt idx="463">
                  <c:v>0.8976566</c:v>
                </c:pt>
                <c:pt idx="464">
                  <c:v>0.8978997</c:v>
                </c:pt>
                <c:pt idx="465">
                  <c:v>0.8981383</c:v>
                </c:pt>
                <c:pt idx="466">
                  <c:v>0.8983723</c:v>
                </c:pt>
                <c:pt idx="467">
                  <c:v>0.8986018</c:v>
                </c:pt>
                <c:pt idx="468">
                  <c:v>0.8988268</c:v>
                </c:pt>
                <c:pt idx="469">
                  <c:v>0.8990474</c:v>
                </c:pt>
                <c:pt idx="470">
                  <c:v>0.8992777</c:v>
                </c:pt>
                <c:pt idx="471">
                  <c:v>0.8994955</c:v>
                </c:pt>
                <c:pt idx="472">
                  <c:v>0.8997091</c:v>
                </c:pt>
                <c:pt idx="473">
                  <c:v>0.8999184</c:v>
                </c:pt>
                <c:pt idx="474">
                  <c:v>0.9001323</c:v>
                </c:pt>
                <c:pt idx="475">
                  <c:v>0.9003395</c:v>
                </c:pt>
                <c:pt idx="476">
                  <c:v>0.9005424</c:v>
                </c:pt>
                <c:pt idx="477">
                  <c:v>0.900741</c:v>
                </c:pt>
                <c:pt idx="478">
                  <c:v>0.9009386</c:v>
                </c:pt>
                <c:pt idx="479">
                  <c:v>0.9011138</c:v>
                </c:pt>
                <c:pt idx="480">
                  <c:v>0.9013012</c:v>
                </c:pt>
                <c:pt idx="481">
                  <c:v>0.9014849</c:v>
                </c:pt>
                <c:pt idx="482">
                  <c:v>0.9016402</c:v>
                </c:pt>
                <c:pt idx="483">
                  <c:v>0.9017897</c:v>
                </c:pt>
                <c:pt idx="484">
                  <c:v>0.9019365</c:v>
                </c:pt>
                <c:pt idx="485">
                  <c:v>0.9020815</c:v>
                </c:pt>
                <c:pt idx="486">
                  <c:v>0.9022501</c:v>
                </c:pt>
                <c:pt idx="487">
                  <c:v>0.902397</c:v>
                </c:pt>
                <c:pt idx="488">
                  <c:v>0.9025371</c:v>
                </c:pt>
                <c:pt idx="489">
                  <c:v>0.9026706</c:v>
                </c:pt>
                <c:pt idx="490">
                  <c:v>0.9028006</c:v>
                </c:pt>
                <c:pt idx="491">
                  <c:v>0.9029272</c:v>
                </c:pt>
                <c:pt idx="492">
                  <c:v>0.9030504</c:v>
                </c:pt>
                <c:pt idx="493">
                  <c:v>0.9031806</c:v>
                </c:pt>
                <c:pt idx="494">
                  <c:v>0.9033174</c:v>
                </c:pt>
                <c:pt idx="495">
                  <c:v>0.9034755</c:v>
                </c:pt>
                <c:pt idx="496">
                  <c:v>0.9035636</c:v>
                </c:pt>
                <c:pt idx="497">
                  <c:v>0.9036687</c:v>
                </c:pt>
                <c:pt idx="498">
                  <c:v>0.9038007</c:v>
                </c:pt>
                <c:pt idx="499">
                  <c:v>0.9039296</c:v>
                </c:pt>
                <c:pt idx="500">
                  <c:v>0.9040432</c:v>
                </c:pt>
                <c:pt idx="501">
                  <c:v>0.9041653</c:v>
                </c:pt>
                <c:pt idx="502">
                  <c:v>0.9042938</c:v>
                </c:pt>
                <c:pt idx="503">
                  <c:v>0.9044249</c:v>
                </c:pt>
                <c:pt idx="504">
                  <c:v>0.9045596</c:v>
                </c:pt>
                <c:pt idx="505">
                  <c:v>0.9047002</c:v>
                </c:pt>
                <c:pt idx="506">
                  <c:v>0.9048537</c:v>
                </c:pt>
                <c:pt idx="507">
                  <c:v>0.9050167</c:v>
                </c:pt>
                <c:pt idx="508">
                  <c:v>0.9051768</c:v>
                </c:pt>
                <c:pt idx="509">
                  <c:v>0.9053352</c:v>
                </c:pt>
                <c:pt idx="510">
                  <c:v>0.9054906</c:v>
                </c:pt>
                <c:pt idx="511">
                  <c:v>0.9056818</c:v>
                </c:pt>
                <c:pt idx="512">
                  <c:v>0.9058985</c:v>
                </c:pt>
                <c:pt idx="513">
                  <c:v>0.906112</c:v>
                </c:pt>
                <c:pt idx="514">
                  <c:v>0.9063214</c:v>
                </c:pt>
                <c:pt idx="515">
                  <c:v>0.9065278</c:v>
                </c:pt>
                <c:pt idx="516">
                  <c:v>0.9067404</c:v>
                </c:pt>
                <c:pt idx="517">
                  <c:v>0.9069501</c:v>
                </c:pt>
                <c:pt idx="518">
                  <c:v>0.9071569</c:v>
                </c:pt>
                <c:pt idx="519">
                  <c:v>0.9073608</c:v>
                </c:pt>
                <c:pt idx="520">
                  <c:v>0.9075607</c:v>
                </c:pt>
                <c:pt idx="521">
                  <c:v>0.9077576</c:v>
                </c:pt>
                <c:pt idx="522">
                  <c:v>0.9079604</c:v>
                </c:pt>
                <c:pt idx="523">
                  <c:v>0.9081602</c:v>
                </c:pt>
                <c:pt idx="524">
                  <c:v>0.9083662</c:v>
                </c:pt>
                <c:pt idx="525">
                  <c:v>0.9085349</c:v>
                </c:pt>
                <c:pt idx="526">
                  <c:v>0.8999293</c:v>
                </c:pt>
                <c:pt idx="527">
                  <c:v>0.9088363</c:v>
                </c:pt>
                <c:pt idx="528">
                  <c:v>0.9089821</c:v>
                </c:pt>
                <c:pt idx="529">
                  <c:v>0.9091294</c:v>
                </c:pt>
                <c:pt idx="530">
                  <c:v>0.909278</c:v>
                </c:pt>
                <c:pt idx="531">
                  <c:v>0.9094239</c:v>
                </c:pt>
                <c:pt idx="532">
                  <c:v>0.9095188</c:v>
                </c:pt>
                <c:pt idx="533">
                  <c:v>0.909611</c:v>
                </c:pt>
                <c:pt idx="534">
                  <c:v>0.9097225</c:v>
                </c:pt>
                <c:pt idx="535">
                  <c:v>0.9098327</c:v>
                </c:pt>
                <c:pt idx="536">
                  <c:v>0.9099333</c:v>
                </c:pt>
                <c:pt idx="537">
                  <c:v>0.910029</c:v>
                </c:pt>
                <c:pt idx="538">
                  <c:v>0.9101218</c:v>
                </c:pt>
                <c:pt idx="539">
                  <c:v>0.9102212</c:v>
                </c:pt>
                <c:pt idx="540">
                  <c:v>0.9103178</c:v>
                </c:pt>
                <c:pt idx="541">
                  <c:v>0.9104289</c:v>
                </c:pt>
                <c:pt idx="542">
                  <c:v>0.9105371</c:v>
                </c:pt>
                <c:pt idx="543">
                  <c:v>0.910613</c:v>
                </c:pt>
                <c:pt idx="544">
                  <c:v>0.9106359</c:v>
                </c:pt>
                <c:pt idx="545">
                  <c:v>0.9106563</c:v>
                </c:pt>
                <c:pt idx="546">
                  <c:v>0.9106463</c:v>
                </c:pt>
                <c:pt idx="547">
                  <c:v>0.9106337</c:v>
                </c:pt>
                <c:pt idx="548">
                  <c:v>0.9106317</c:v>
                </c:pt>
                <c:pt idx="549">
                  <c:v>0.9106245</c:v>
                </c:pt>
                <c:pt idx="550">
                  <c:v>0.9106094</c:v>
                </c:pt>
                <c:pt idx="551">
                  <c:v>0.9105999</c:v>
                </c:pt>
                <c:pt idx="552">
                  <c:v>0.9105663</c:v>
                </c:pt>
                <c:pt idx="553">
                  <c:v>0.9105535</c:v>
                </c:pt>
                <c:pt idx="554">
                  <c:v>0.9105654</c:v>
                </c:pt>
                <c:pt idx="555">
                  <c:v>0.910549</c:v>
                </c:pt>
                <c:pt idx="556">
                  <c:v>0.9105291</c:v>
                </c:pt>
                <c:pt idx="557">
                  <c:v>0.9105071</c:v>
                </c:pt>
                <c:pt idx="558">
                  <c:v>0.9104772</c:v>
                </c:pt>
                <c:pt idx="559">
                  <c:v>0.9104452</c:v>
                </c:pt>
                <c:pt idx="560">
                  <c:v>0.9103666</c:v>
                </c:pt>
                <c:pt idx="561">
                  <c:v>0.9102969</c:v>
                </c:pt>
                <c:pt idx="562">
                  <c:v>0.9102251</c:v>
                </c:pt>
                <c:pt idx="563">
                  <c:v>0.9101512</c:v>
                </c:pt>
                <c:pt idx="564">
                  <c:v>0.9100728</c:v>
                </c:pt>
                <c:pt idx="565">
                  <c:v>0.9099924</c:v>
                </c:pt>
                <c:pt idx="566">
                  <c:v>0.90991</c:v>
                </c:pt>
                <c:pt idx="567">
                  <c:v>0.9098255</c:v>
                </c:pt>
                <c:pt idx="568">
                  <c:v>0.9097304</c:v>
                </c:pt>
                <c:pt idx="569">
                  <c:v>0.9096042</c:v>
                </c:pt>
                <c:pt idx="570">
                  <c:v>0.9094794</c:v>
                </c:pt>
                <c:pt idx="571">
                  <c:v>0.9093816</c:v>
                </c:pt>
                <c:pt idx="572">
                  <c:v>0.9092818</c:v>
                </c:pt>
                <c:pt idx="573">
                  <c:v>0.909182</c:v>
                </c:pt>
                <c:pt idx="574">
                  <c:v>0.9090801</c:v>
                </c:pt>
                <c:pt idx="575">
                  <c:v>0.9089844</c:v>
                </c:pt>
                <c:pt idx="576">
                  <c:v>0.9088867</c:v>
                </c:pt>
                <c:pt idx="577">
                  <c:v>0.9087645</c:v>
                </c:pt>
                <c:pt idx="578">
                  <c:v>0.9086322</c:v>
                </c:pt>
                <c:pt idx="579">
                  <c:v>0.9085228</c:v>
                </c:pt>
                <c:pt idx="580">
                  <c:v>0.9083987</c:v>
                </c:pt>
                <c:pt idx="581">
                  <c:v>0.9082817</c:v>
                </c:pt>
                <c:pt idx="582">
                  <c:v>0.9081589</c:v>
                </c:pt>
                <c:pt idx="583">
                  <c:v>0.9080174</c:v>
                </c:pt>
                <c:pt idx="584">
                  <c:v>0.9078775</c:v>
                </c:pt>
                <c:pt idx="585">
                  <c:v>0.9077132</c:v>
                </c:pt>
                <c:pt idx="586">
                  <c:v>0.9075312</c:v>
                </c:pt>
                <c:pt idx="587">
                  <c:v>0.907374</c:v>
                </c:pt>
                <c:pt idx="588">
                  <c:v>0.9072248</c:v>
                </c:pt>
                <c:pt idx="589">
                  <c:v>0.9070892</c:v>
                </c:pt>
                <c:pt idx="590">
                  <c:v>0.9069519</c:v>
                </c:pt>
                <c:pt idx="591">
                  <c:v>0.9068188</c:v>
                </c:pt>
                <c:pt idx="592">
                  <c:v>0.9066841</c:v>
                </c:pt>
                <c:pt idx="593">
                  <c:v>0.9065476</c:v>
                </c:pt>
                <c:pt idx="594">
                  <c:v>0.9064098</c:v>
                </c:pt>
                <c:pt idx="595">
                  <c:v>0.906256</c:v>
                </c:pt>
                <c:pt idx="596">
                  <c:v>0.9061404</c:v>
                </c:pt>
                <c:pt idx="597">
                  <c:v>0.9060376</c:v>
                </c:pt>
                <c:pt idx="598">
                  <c:v>0.9059339</c:v>
                </c:pt>
                <c:pt idx="599">
                  <c:v>0.9058312</c:v>
                </c:pt>
                <c:pt idx="600">
                  <c:v>0.8616602</c:v>
                </c:pt>
                <c:pt idx="601">
                  <c:v>0.905678</c:v>
                </c:pt>
                <c:pt idx="602">
                  <c:v>0.9055994</c:v>
                </c:pt>
                <c:pt idx="603">
                  <c:v>0.9055195</c:v>
                </c:pt>
                <c:pt idx="604">
                  <c:v>0.9054164</c:v>
                </c:pt>
                <c:pt idx="605">
                  <c:v>0.9053119</c:v>
                </c:pt>
                <c:pt idx="606">
                  <c:v>0.9051922</c:v>
                </c:pt>
                <c:pt idx="607">
                  <c:v>0.9050971</c:v>
                </c:pt>
                <c:pt idx="608">
                  <c:v>0.9050005</c:v>
                </c:pt>
                <c:pt idx="609">
                  <c:v>0.9049042</c:v>
                </c:pt>
                <c:pt idx="610">
                  <c:v>0.9048152</c:v>
                </c:pt>
                <c:pt idx="611">
                  <c:v>0.9046765</c:v>
                </c:pt>
                <c:pt idx="612">
                  <c:v>0.9045327</c:v>
                </c:pt>
                <c:pt idx="613">
                  <c:v>0.9043903</c:v>
                </c:pt>
                <c:pt idx="614">
                  <c:v>0.9042765</c:v>
                </c:pt>
                <c:pt idx="615">
                  <c:v>0.9041611</c:v>
                </c:pt>
                <c:pt idx="616">
                  <c:v>0.9040198</c:v>
                </c:pt>
                <c:pt idx="617">
                  <c:v>0.9038768</c:v>
                </c:pt>
                <c:pt idx="618">
                  <c:v>0.9037096</c:v>
                </c:pt>
                <c:pt idx="619">
                  <c:v>0.9035353</c:v>
                </c:pt>
                <c:pt idx="620">
                  <c:v>0.9033469</c:v>
                </c:pt>
                <c:pt idx="621">
                  <c:v>0.903164</c:v>
                </c:pt>
                <c:pt idx="622">
                  <c:v>0.9029751</c:v>
                </c:pt>
                <c:pt idx="623">
                  <c:v>0.9027876</c:v>
                </c:pt>
                <c:pt idx="624">
                  <c:v>0.9025983</c:v>
                </c:pt>
                <c:pt idx="625">
                  <c:v>0.9024542</c:v>
                </c:pt>
                <c:pt idx="626">
                  <c:v>0.9023199</c:v>
                </c:pt>
                <c:pt idx="627">
                  <c:v>0.9021838</c:v>
                </c:pt>
                <c:pt idx="628">
                  <c:v>0.9020528</c:v>
                </c:pt>
                <c:pt idx="629">
                  <c:v>0.90192</c:v>
                </c:pt>
                <c:pt idx="630">
                  <c:v>0.9017679</c:v>
                </c:pt>
                <c:pt idx="631">
                  <c:v>0.9016142</c:v>
                </c:pt>
                <c:pt idx="632">
                  <c:v>0.901484</c:v>
                </c:pt>
                <c:pt idx="633">
                  <c:v>0.7990842</c:v>
                </c:pt>
                <c:pt idx="634">
                  <c:v>0.9012073</c:v>
                </c:pt>
                <c:pt idx="635">
                  <c:v>0.9010814</c:v>
                </c:pt>
                <c:pt idx="636">
                  <c:v>0.9009695</c:v>
                </c:pt>
                <c:pt idx="637">
                  <c:v>0.900856</c:v>
                </c:pt>
                <c:pt idx="638">
                  <c:v>0.9007409</c:v>
                </c:pt>
                <c:pt idx="639">
                  <c:v>0.9136316</c:v>
                </c:pt>
                <c:pt idx="640">
                  <c:v>0.9005541</c:v>
                </c:pt>
                <c:pt idx="641">
                  <c:v>0.9004663</c:v>
                </c:pt>
                <c:pt idx="642">
                  <c:v>0.9139653</c:v>
                </c:pt>
                <c:pt idx="643">
                  <c:v>0.900345</c:v>
                </c:pt>
                <c:pt idx="644">
                  <c:v>0.91417</c:v>
                </c:pt>
                <c:pt idx="645">
                  <c:v>0.9142589</c:v>
                </c:pt>
              </c:numCache>
            </c:numRef>
          </c:yVal>
          <c:smooth val="0"/>
        </c:ser>
        <c:ser>
          <c:idx val="2"/>
          <c:order val="2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'1f8d8720-30ca-4057-90f7-a34b838'!$D$1:$D$646</c:f>
              <c:numCache>
                <c:formatCode>0.00E+00</c:formatCode>
                <c:ptCount val="646"/>
                <c:pt idx="0">
                  <c:v>2.61427814519415E-14</c:v>
                </c:pt>
                <c:pt idx="1">
                  <c:v>2.37492122131961E-13</c:v>
                </c:pt>
                <c:pt idx="2">
                  <c:v>-1.94321428019121E-15</c:v>
                </c:pt>
                <c:pt idx="3">
                  <c:v>2.68522426805173E-13</c:v>
                </c:pt>
                <c:pt idx="4">
                  <c:v>2.59538347490478E-13</c:v>
                </c:pt>
                <c:pt idx="5" formatCode="General">
                  <c:v>-0.0216522594199032</c:v>
                </c:pt>
                <c:pt idx="6" formatCode="General">
                  <c:v>-0.102120946961654</c:v>
                </c:pt>
                <c:pt idx="7" formatCode="General">
                  <c:v>-0.154433760284948</c:v>
                </c:pt>
                <c:pt idx="8" formatCode="General">
                  <c:v>-0.185754505362402</c:v>
                </c:pt>
                <c:pt idx="9" formatCode="General">
                  <c:v>-0.201237756526294</c:v>
                </c:pt>
                <c:pt idx="10" formatCode="General">
                  <c:v>-0.20276230696845</c:v>
                </c:pt>
                <c:pt idx="11" formatCode="General">
                  <c:v>-0.190427984350444</c:v>
                </c:pt>
                <c:pt idx="12" formatCode="General">
                  <c:v>-0.162110048373759</c:v>
                </c:pt>
                <c:pt idx="13" formatCode="General">
                  <c:v>-0.108281745085007</c:v>
                </c:pt>
                <c:pt idx="14" formatCode="General">
                  <c:v>-0.00935094381638369</c:v>
                </c:pt>
                <c:pt idx="15">
                  <c:v>2.41957346659604E-13</c:v>
                </c:pt>
                <c:pt idx="16">
                  <c:v>2.4200769190899E-13</c:v>
                </c:pt>
                <c:pt idx="17" formatCode="General">
                  <c:v>-0.0553438600239076</c:v>
                </c:pt>
                <c:pt idx="18" formatCode="General">
                  <c:v>-0.175948438998448</c:v>
                </c:pt>
                <c:pt idx="19" formatCode="General">
                  <c:v>-0.203237334454901</c:v>
                </c:pt>
                <c:pt idx="20" formatCode="General">
                  <c:v>-0.150280717639883</c:v>
                </c:pt>
                <c:pt idx="21">
                  <c:v>9.1582555039414E-14</c:v>
                </c:pt>
                <c:pt idx="22">
                  <c:v>5.07884110157261E-14</c:v>
                </c:pt>
                <c:pt idx="23">
                  <c:v>4.72085818905146E-13</c:v>
                </c:pt>
                <c:pt idx="24">
                  <c:v>7.83147635418577E-14</c:v>
                </c:pt>
                <c:pt idx="25">
                  <c:v>7.38294155583668E-14</c:v>
                </c:pt>
                <c:pt idx="26">
                  <c:v>1.13172691834198E-13</c:v>
                </c:pt>
                <c:pt idx="27">
                  <c:v>1.09967170803621E-13</c:v>
                </c:pt>
                <c:pt idx="28">
                  <c:v>3.07676908164779E-13</c:v>
                </c:pt>
                <c:pt idx="29">
                  <c:v>3.75460675839087E-13</c:v>
                </c:pt>
                <c:pt idx="30">
                  <c:v>3.23974546339907E-13</c:v>
                </c:pt>
                <c:pt idx="31">
                  <c:v>2.57479435456862E-13</c:v>
                </c:pt>
                <c:pt idx="32">
                  <c:v>2.99754032372681E-13</c:v>
                </c:pt>
                <c:pt idx="33">
                  <c:v>2.98128626438055E-13</c:v>
                </c:pt>
                <c:pt idx="34">
                  <c:v>1.04377455992084E-13</c:v>
                </c:pt>
                <c:pt idx="35">
                  <c:v>1.11572885131297E-13</c:v>
                </c:pt>
                <c:pt idx="36">
                  <c:v>7.04224010491939E-14</c:v>
                </c:pt>
                <c:pt idx="37">
                  <c:v>9.30972395203669E-14</c:v>
                </c:pt>
                <c:pt idx="38">
                  <c:v>3.20687209175806E-13</c:v>
                </c:pt>
                <c:pt idx="39">
                  <c:v>3.09515404607869E-13</c:v>
                </c:pt>
                <c:pt idx="40">
                  <c:v>3.28106246561425E-13</c:v>
                </c:pt>
                <c:pt idx="41">
                  <c:v>3.08666291586759E-13</c:v>
                </c:pt>
                <c:pt idx="42">
                  <c:v>3.46595346088374E-13</c:v>
                </c:pt>
                <c:pt idx="43">
                  <c:v>3.4559493411649E-13</c:v>
                </c:pt>
                <c:pt idx="44">
                  <c:v>3.84049436210569E-13</c:v>
                </c:pt>
                <c:pt idx="45">
                  <c:v>3.44823061825054E-13</c:v>
                </c:pt>
                <c:pt idx="46">
                  <c:v>3.79119177029252E-13</c:v>
                </c:pt>
                <c:pt idx="47">
                  <c:v>3.94201134630448E-13</c:v>
                </c:pt>
                <c:pt idx="48">
                  <c:v>3.34317897072261E-13</c:v>
                </c:pt>
                <c:pt idx="49">
                  <c:v>3.33961372235888E-13</c:v>
                </c:pt>
                <c:pt idx="50">
                  <c:v>4.66295105120821E-13</c:v>
                </c:pt>
                <c:pt idx="51">
                  <c:v>3.92425890964711E-13</c:v>
                </c:pt>
                <c:pt idx="52">
                  <c:v>2.96164620266625E-13</c:v>
                </c:pt>
                <c:pt idx="53">
                  <c:v>3.74156768850716E-13</c:v>
                </c:pt>
                <c:pt idx="54">
                  <c:v>3.93145690770852E-13</c:v>
                </c:pt>
                <c:pt idx="55">
                  <c:v>3.21359009817811E-13</c:v>
                </c:pt>
                <c:pt idx="56">
                  <c:v>3.14103235671005E-13</c:v>
                </c:pt>
                <c:pt idx="57">
                  <c:v>3.09979303897636E-13</c:v>
                </c:pt>
                <c:pt idx="58">
                  <c:v>3.44107016036486E-13</c:v>
                </c:pt>
                <c:pt idx="59">
                  <c:v>1.89333579026534E-13</c:v>
                </c:pt>
                <c:pt idx="60">
                  <c:v>2.61442151531563E-13</c:v>
                </c:pt>
                <c:pt idx="61">
                  <c:v>2.08795909866453E-13</c:v>
                </c:pt>
                <c:pt idx="62">
                  <c:v>2.05573850219835E-13</c:v>
                </c:pt>
                <c:pt idx="63">
                  <c:v>5.01708814310819E-13</c:v>
                </c:pt>
                <c:pt idx="64">
                  <c:v>6.13709556768392E-13</c:v>
                </c:pt>
                <c:pt idx="65">
                  <c:v>5.58484846760617E-13</c:v>
                </c:pt>
                <c:pt idx="66">
                  <c:v>4.06986165108482E-13</c:v>
                </c:pt>
                <c:pt idx="67">
                  <c:v>3.33740818259117E-13</c:v>
                </c:pt>
                <c:pt idx="68">
                  <c:v>1.58974688673878E-13</c:v>
                </c:pt>
                <c:pt idx="69">
                  <c:v>4.87049272223455E-13</c:v>
                </c:pt>
                <c:pt idx="70">
                  <c:v>3.88840750504563E-13</c:v>
                </c:pt>
                <c:pt idx="71">
                  <c:v>5.57448384733763E-13</c:v>
                </c:pt>
                <c:pt idx="72">
                  <c:v>5.61882946789184E-13</c:v>
                </c:pt>
                <c:pt idx="73">
                  <c:v>6.81962976430867E-13</c:v>
                </c:pt>
                <c:pt idx="74">
                  <c:v>6.19815298077239E-13</c:v>
                </c:pt>
                <c:pt idx="75">
                  <c:v>7.06246104138842E-13</c:v>
                </c:pt>
                <c:pt idx="76">
                  <c:v>7.07324405312101E-13</c:v>
                </c:pt>
                <c:pt idx="77">
                  <c:v>7.40256638554934E-13</c:v>
                </c:pt>
                <c:pt idx="78">
                  <c:v>7.61462962459785E-13</c:v>
                </c:pt>
                <c:pt idx="79">
                  <c:v>8.11677192134172E-13</c:v>
                </c:pt>
                <c:pt idx="80">
                  <c:v>-3.92596743721223E-14</c:v>
                </c:pt>
                <c:pt idx="81">
                  <c:v>-5.72718079721915E-14</c:v>
                </c:pt>
                <c:pt idx="82">
                  <c:v>1.34818239286701E-13</c:v>
                </c:pt>
                <c:pt idx="83">
                  <c:v>1.38291256649729E-13</c:v>
                </c:pt>
                <c:pt idx="84">
                  <c:v>1.16794371412063E-13</c:v>
                </c:pt>
                <c:pt idx="85">
                  <c:v>1.14369028719685E-13</c:v>
                </c:pt>
                <c:pt idx="86">
                  <c:v>1.48540825062878E-13</c:v>
                </c:pt>
                <c:pt idx="87">
                  <c:v>9.39202584343612E-14</c:v>
                </c:pt>
                <c:pt idx="88">
                  <c:v>1.7024244677208E-13</c:v>
                </c:pt>
                <c:pt idx="89">
                  <c:v>3.92189519598126E-14</c:v>
                </c:pt>
                <c:pt idx="90">
                  <c:v>-5.57926006899983E-14</c:v>
                </c:pt>
                <c:pt idx="91">
                  <c:v>-9.94106389158527E-14</c:v>
                </c:pt>
                <c:pt idx="92">
                  <c:v>8.56579035290431E-14</c:v>
                </c:pt>
                <c:pt idx="93">
                  <c:v>7.84403375584449E-14</c:v>
                </c:pt>
                <c:pt idx="94">
                  <c:v>1.28392889831149E-13</c:v>
                </c:pt>
                <c:pt idx="95">
                  <c:v>1.89236415155115E-13</c:v>
                </c:pt>
                <c:pt idx="96">
                  <c:v>-1.55091352187648E-17</c:v>
                </c:pt>
                <c:pt idx="97">
                  <c:v>-4.12910052835995E-14</c:v>
                </c:pt>
                <c:pt idx="98">
                  <c:v>-2.36280078655124E-14</c:v>
                </c:pt>
                <c:pt idx="99">
                  <c:v>-3.08289229105195E-14</c:v>
                </c:pt>
                <c:pt idx="100">
                  <c:v>-3.29010547501187E-13</c:v>
                </c:pt>
                <c:pt idx="101">
                  <c:v>-3.93263136623253E-13</c:v>
                </c:pt>
                <c:pt idx="102">
                  <c:v>-4.15322050657062E-13</c:v>
                </c:pt>
                <c:pt idx="103">
                  <c:v>-3.50292398251214E-13</c:v>
                </c:pt>
                <c:pt idx="104">
                  <c:v>-3.87270249812087E-13</c:v>
                </c:pt>
                <c:pt idx="105">
                  <c:v>-3.97380724207076E-13</c:v>
                </c:pt>
                <c:pt idx="106">
                  <c:v>-3.92195195929707E-13</c:v>
                </c:pt>
                <c:pt idx="107">
                  <c:v>-3.18602442819199E-13</c:v>
                </c:pt>
                <c:pt idx="108">
                  <c:v>-3.29095931760044E-13</c:v>
                </c:pt>
                <c:pt idx="109">
                  <c:v>-3.69284600881897E-13</c:v>
                </c:pt>
                <c:pt idx="110">
                  <c:v>-3.20992341758446E-13</c:v>
                </c:pt>
                <c:pt idx="111">
                  <c:v>-3.08565217385927E-13</c:v>
                </c:pt>
                <c:pt idx="112">
                  <c:v>-3.56957105283205E-13</c:v>
                </c:pt>
                <c:pt idx="113">
                  <c:v>-3.02387420072179E-13</c:v>
                </c:pt>
                <c:pt idx="114">
                  <c:v>-3.3565453258545E-13</c:v>
                </c:pt>
                <c:pt idx="115">
                  <c:v>-3.68571304568322E-13</c:v>
                </c:pt>
                <c:pt idx="116">
                  <c:v>-3.19734765824011E-13</c:v>
                </c:pt>
                <c:pt idx="117">
                  <c:v>-3.03930236462854E-13</c:v>
                </c:pt>
                <c:pt idx="118">
                  <c:v>-2.93380853279971E-13</c:v>
                </c:pt>
                <c:pt idx="119">
                  <c:v>-1.62896467155007E-13</c:v>
                </c:pt>
                <c:pt idx="120">
                  <c:v>-1.77524872345329E-13</c:v>
                </c:pt>
                <c:pt idx="121">
                  <c:v>3.42169252654065E-13</c:v>
                </c:pt>
                <c:pt idx="122">
                  <c:v>4.02579551951455E-13</c:v>
                </c:pt>
                <c:pt idx="123">
                  <c:v>-1.46133196372716E-13</c:v>
                </c:pt>
                <c:pt idx="124">
                  <c:v>-1.46834956302091E-13</c:v>
                </c:pt>
                <c:pt idx="125">
                  <c:v>1.8930487879969E-13</c:v>
                </c:pt>
                <c:pt idx="126" formatCode="General">
                  <c:v>-0.0402539536943072</c:v>
                </c:pt>
                <c:pt idx="127" formatCode="General">
                  <c:v>-0.0685759289595483</c:v>
                </c:pt>
                <c:pt idx="128" formatCode="General">
                  <c:v>-0.0878617029170361</c:v>
                </c:pt>
                <c:pt idx="129" formatCode="General">
                  <c:v>-0.109963426914222</c:v>
                </c:pt>
                <c:pt idx="130" formatCode="General">
                  <c:v>-0.128664623477023</c:v>
                </c:pt>
                <c:pt idx="131" formatCode="General">
                  <c:v>-0.144622252425874</c:v>
                </c:pt>
                <c:pt idx="132" formatCode="General">
                  <c:v>-0.156755797934096</c:v>
                </c:pt>
                <c:pt idx="133" formatCode="General">
                  <c:v>-0.167142689227119</c:v>
                </c:pt>
                <c:pt idx="134" formatCode="General">
                  <c:v>-0.176168115346746</c:v>
                </c:pt>
                <c:pt idx="135" formatCode="General">
                  <c:v>-0.185788494194796</c:v>
                </c:pt>
                <c:pt idx="136" formatCode="General">
                  <c:v>-0.191748694013064</c:v>
                </c:pt>
                <c:pt idx="137" formatCode="General">
                  <c:v>-0.196422917659081</c:v>
                </c:pt>
                <c:pt idx="138" formatCode="General">
                  <c:v>-0.199948343640687</c:v>
                </c:pt>
                <c:pt idx="139" formatCode="General">
                  <c:v>-0.202299303264866</c:v>
                </c:pt>
                <c:pt idx="140" formatCode="General">
                  <c:v>-0.203251233097453</c:v>
                </c:pt>
                <c:pt idx="141" formatCode="General">
                  <c:v>-0.203571862767054</c:v>
                </c:pt>
                <c:pt idx="142" formatCode="General">
                  <c:v>-0.203753422362611</c:v>
                </c:pt>
                <c:pt idx="143" formatCode="General">
                  <c:v>-0.203790908599899</c:v>
                </c:pt>
                <c:pt idx="144" formatCode="General">
                  <c:v>-0.203685100965303</c:v>
                </c:pt>
                <c:pt idx="145" formatCode="General">
                  <c:v>-0.203429925905837</c:v>
                </c:pt>
                <c:pt idx="146" formatCode="General">
                  <c:v>-0.20362687743082</c:v>
                </c:pt>
                <c:pt idx="147" formatCode="General">
                  <c:v>-0.203748404086883</c:v>
                </c:pt>
                <c:pt idx="148" formatCode="General">
                  <c:v>-0.203794949492548</c:v>
                </c:pt>
                <c:pt idx="149" formatCode="General">
                  <c:v>-0.203693821762092</c:v>
                </c:pt>
                <c:pt idx="150" formatCode="General">
                  <c:v>-0.203377914420606</c:v>
                </c:pt>
                <c:pt idx="151" formatCode="General">
                  <c:v>-0.202843435545537</c:v>
                </c:pt>
                <c:pt idx="152" formatCode="General">
                  <c:v>-0.202425393456538</c:v>
                </c:pt>
                <c:pt idx="153" formatCode="General">
                  <c:v>-0.201931036052931</c:v>
                </c:pt>
                <c:pt idx="154" formatCode="General">
                  <c:v>-0.201353597664507</c:v>
                </c:pt>
                <c:pt idx="155" formatCode="General">
                  <c:v>-0.200697627225084</c:v>
                </c:pt>
                <c:pt idx="156" formatCode="General">
                  <c:v>-0.19996277852306</c:v>
                </c:pt>
                <c:pt idx="157" formatCode="General">
                  <c:v>-0.199148631668413</c:v>
                </c:pt>
                <c:pt idx="158" formatCode="General">
                  <c:v>-0.196437434229251</c:v>
                </c:pt>
                <c:pt idx="159" formatCode="General">
                  <c:v>-0.193086443507958</c:v>
                </c:pt>
                <c:pt idx="160" formatCode="General">
                  <c:v>-0.189080218031902</c:v>
                </c:pt>
                <c:pt idx="161" formatCode="General">
                  <c:v>-0.184399521727461</c:v>
                </c:pt>
                <c:pt idx="162" formatCode="General">
                  <c:v>-0.178940264002884</c:v>
                </c:pt>
                <c:pt idx="163" formatCode="General">
                  <c:v>-0.169663979645227</c:v>
                </c:pt>
                <c:pt idx="164" formatCode="General">
                  <c:v>-0.158262942329716</c:v>
                </c:pt>
                <c:pt idx="165" formatCode="General">
                  <c:v>-0.144834368468792</c:v>
                </c:pt>
                <c:pt idx="166" formatCode="General">
                  <c:v>-0.129014887650431</c:v>
                </c:pt>
                <c:pt idx="167" formatCode="General">
                  <c:v>-0.110657941015191</c:v>
                </c:pt>
                <c:pt idx="168" formatCode="General">
                  <c:v>-0.0897122455296112</c:v>
                </c:pt>
                <c:pt idx="169" formatCode="General">
                  <c:v>-0.0644687145905178</c:v>
                </c:pt>
                <c:pt idx="170" formatCode="General">
                  <c:v>-0.0330222756206313</c:v>
                </c:pt>
                <c:pt idx="171">
                  <c:v>1.30511762960885E-13</c:v>
                </c:pt>
                <c:pt idx="172">
                  <c:v>3.57025330753637E-13</c:v>
                </c:pt>
                <c:pt idx="173">
                  <c:v>3.06098152255255E-13</c:v>
                </c:pt>
                <c:pt idx="174">
                  <c:v>6.05394323929203E-13</c:v>
                </c:pt>
                <c:pt idx="175">
                  <c:v>6.12288216284361E-13</c:v>
                </c:pt>
                <c:pt idx="176">
                  <c:v>6.61380271588168E-13</c:v>
                </c:pt>
                <c:pt idx="177">
                  <c:v>6.12460583533746E-13</c:v>
                </c:pt>
                <c:pt idx="178">
                  <c:v>6.10152406294784E-13</c:v>
                </c:pt>
                <c:pt idx="179">
                  <c:v>1.56536189632438E-12</c:v>
                </c:pt>
                <c:pt idx="180">
                  <c:v>1.57019340624755E-12</c:v>
                </c:pt>
                <c:pt idx="181">
                  <c:v>1.41465232571324E-12</c:v>
                </c:pt>
                <c:pt idx="182">
                  <c:v>1.40515503171123E-12</c:v>
                </c:pt>
                <c:pt idx="183">
                  <c:v>1.40098428538475E-12</c:v>
                </c:pt>
                <c:pt idx="184">
                  <c:v>1.45430312474744E-12</c:v>
                </c:pt>
                <c:pt idx="185">
                  <c:v>1.11522179046142E-12</c:v>
                </c:pt>
                <c:pt idx="186">
                  <c:v>1.279694097054E-12</c:v>
                </c:pt>
                <c:pt idx="187">
                  <c:v>9.63068229483646E-13</c:v>
                </c:pt>
                <c:pt idx="188">
                  <c:v>9.51542848952097E-13</c:v>
                </c:pt>
                <c:pt idx="189">
                  <c:v>9.55843057145259E-13</c:v>
                </c:pt>
                <c:pt idx="190">
                  <c:v>1.00708644735124E-12</c:v>
                </c:pt>
                <c:pt idx="191">
                  <c:v>9.25592498349997E-13</c:v>
                </c:pt>
                <c:pt idx="192">
                  <c:v>1.49440150490185E-12</c:v>
                </c:pt>
                <c:pt idx="193">
                  <c:v>7.53569469865815E-13</c:v>
                </c:pt>
                <c:pt idx="194">
                  <c:v>1.98072241063238E-13</c:v>
                </c:pt>
                <c:pt idx="195">
                  <c:v>2.14433138590666E-13</c:v>
                </c:pt>
                <c:pt idx="196">
                  <c:v>1.15229676864511E-13</c:v>
                </c:pt>
                <c:pt idx="197">
                  <c:v>3.48441165348428E-13</c:v>
                </c:pt>
                <c:pt idx="198">
                  <c:v>3.97474853833103E-13</c:v>
                </c:pt>
                <c:pt idx="199">
                  <c:v>3.72592429685296E-13</c:v>
                </c:pt>
                <c:pt idx="200">
                  <c:v>4.54148967373897E-13</c:v>
                </c:pt>
                <c:pt idx="201">
                  <c:v>8.06194146910417E-14</c:v>
                </c:pt>
                <c:pt idx="202">
                  <c:v>1.29629144004742E-13</c:v>
                </c:pt>
                <c:pt idx="203">
                  <c:v>1.27485093008383E-13</c:v>
                </c:pt>
                <c:pt idx="204">
                  <c:v>-4.9379094141025E-14</c:v>
                </c:pt>
                <c:pt idx="205">
                  <c:v>-1.05984663303609E-13</c:v>
                </c:pt>
                <c:pt idx="206">
                  <c:v>4.34400043502799E-13</c:v>
                </c:pt>
                <c:pt idx="207">
                  <c:v>4.504835358034E-13</c:v>
                </c:pt>
                <c:pt idx="208">
                  <c:v>4.87639642292646E-13</c:v>
                </c:pt>
                <c:pt idx="209">
                  <c:v>5.2423673475187E-13</c:v>
                </c:pt>
                <c:pt idx="210">
                  <c:v>5.58829078325645E-13</c:v>
                </c:pt>
                <c:pt idx="211">
                  <c:v>4.79286575166745E-13</c:v>
                </c:pt>
                <c:pt idx="212">
                  <c:v>6.24016327799541E-13</c:v>
                </c:pt>
                <c:pt idx="213">
                  <c:v>6.87561256905934E-13</c:v>
                </c:pt>
                <c:pt idx="214">
                  <c:v>1.22702885647697E-12</c:v>
                </c:pt>
                <c:pt idx="215">
                  <c:v>1.21813504694385E-12</c:v>
                </c:pt>
                <c:pt idx="216">
                  <c:v>1.27435537618812E-12</c:v>
                </c:pt>
                <c:pt idx="217">
                  <c:v>1.21512407691567E-12</c:v>
                </c:pt>
                <c:pt idx="218">
                  <c:v>1.14327660835642E-12</c:v>
                </c:pt>
                <c:pt idx="219">
                  <c:v>1.35800878553264E-13</c:v>
                </c:pt>
                <c:pt idx="220">
                  <c:v>1.26135284705247E-13</c:v>
                </c:pt>
                <c:pt idx="221">
                  <c:v>-5.03155659839968E-13</c:v>
                </c:pt>
                <c:pt idx="222">
                  <c:v>1.58974688673878E-13</c:v>
                </c:pt>
                <c:pt idx="223">
                  <c:v>8.89707806890025E-14</c:v>
                </c:pt>
                <c:pt idx="224">
                  <c:v>1.72725296434565E-13</c:v>
                </c:pt>
                <c:pt idx="225">
                  <c:v>1.0518414976274E-13</c:v>
                </c:pt>
                <c:pt idx="226">
                  <c:v>2.73908234687784E-13</c:v>
                </c:pt>
                <c:pt idx="227">
                  <c:v>3.48441937160213E-13</c:v>
                </c:pt>
                <c:pt idx="228">
                  <c:v>1.65766613937523E-13</c:v>
                </c:pt>
                <c:pt idx="229">
                  <c:v>1.46722181983605E-13</c:v>
                </c:pt>
                <c:pt idx="230">
                  <c:v>1.77501923569695E-13</c:v>
                </c:pt>
                <c:pt idx="231">
                  <c:v>4.44671865493816E-13</c:v>
                </c:pt>
                <c:pt idx="232">
                  <c:v>3.73809431891014E-13</c:v>
                </c:pt>
                <c:pt idx="233">
                  <c:v>5.35468326573188E-13</c:v>
                </c:pt>
                <c:pt idx="234">
                  <c:v>5.5379940919976E-13</c:v>
                </c:pt>
                <c:pt idx="235">
                  <c:v>6.05708725368403E-13</c:v>
                </c:pt>
                <c:pt idx="236">
                  <c:v>6.06828103222549E-13</c:v>
                </c:pt>
                <c:pt idx="237">
                  <c:v>4.61031410279452E-13</c:v>
                </c:pt>
                <c:pt idx="238">
                  <c:v>4.96866585407339E-13</c:v>
                </c:pt>
                <c:pt idx="239">
                  <c:v>5.01496955219143E-13</c:v>
                </c:pt>
                <c:pt idx="240">
                  <c:v>4.7722289514923E-13</c:v>
                </c:pt>
                <c:pt idx="241">
                  <c:v>-5.59686303557104E-14</c:v>
                </c:pt>
                <c:pt idx="242">
                  <c:v>7.55721550809067E-14</c:v>
                </c:pt>
                <c:pt idx="243">
                  <c:v>-1.33670966701836E-14</c:v>
                </c:pt>
                <c:pt idx="244">
                  <c:v>4.12461696017634E-14</c:v>
                </c:pt>
                <c:pt idx="245">
                  <c:v>5.26777037823015E-14</c:v>
                </c:pt>
                <c:pt idx="246">
                  <c:v>2.40833492163849E-15</c:v>
                </c:pt>
                <c:pt idx="247">
                  <c:v>9.63491375982188E-14</c:v>
                </c:pt>
                <c:pt idx="248">
                  <c:v>5.1858311446497E-14</c:v>
                </c:pt>
                <c:pt idx="249">
                  <c:v>8.10255319198466E-14</c:v>
                </c:pt>
                <c:pt idx="250">
                  <c:v>2.79158555657132E-14</c:v>
                </c:pt>
                <c:pt idx="251">
                  <c:v>9.46207407683591E-14</c:v>
                </c:pt>
                <c:pt idx="252">
                  <c:v>4.43534119806104E-14</c:v>
                </c:pt>
                <c:pt idx="253">
                  <c:v>-1.35530281306664E-14</c:v>
                </c:pt>
                <c:pt idx="254">
                  <c:v>-1.64743405408778E-15</c:v>
                </c:pt>
                <c:pt idx="255">
                  <c:v>-7.24489337506433E-15</c:v>
                </c:pt>
                <c:pt idx="256">
                  <c:v>-7.9508272653269E-14</c:v>
                </c:pt>
                <c:pt idx="257">
                  <c:v>-1.73846897107345E-13</c:v>
                </c:pt>
                <c:pt idx="258">
                  <c:v>5.98687910007181E-14</c:v>
                </c:pt>
                <c:pt idx="259">
                  <c:v>-4.34824958821698E-13</c:v>
                </c:pt>
                <c:pt idx="260">
                  <c:v>-3.18917855481748E-13</c:v>
                </c:pt>
                <c:pt idx="261">
                  <c:v>-2.38303303678644E-13</c:v>
                </c:pt>
                <c:pt idx="262">
                  <c:v>4.80292020564288E-13</c:v>
                </c:pt>
                <c:pt idx="263">
                  <c:v>6.53176596501225E-13</c:v>
                </c:pt>
                <c:pt idx="264">
                  <c:v>6.33860892235594E-13</c:v>
                </c:pt>
                <c:pt idx="265">
                  <c:v>7.92488629091032E-13</c:v>
                </c:pt>
                <c:pt idx="266">
                  <c:v>6.48776723940204E-13</c:v>
                </c:pt>
                <c:pt idx="267">
                  <c:v>6.89976438522674E-13</c:v>
                </c:pt>
                <c:pt idx="268">
                  <c:v>-4.74325428469851E-14</c:v>
                </c:pt>
                <c:pt idx="269">
                  <c:v>3.65288850569007E-13</c:v>
                </c:pt>
                <c:pt idx="270">
                  <c:v>5.0660610390234E-13</c:v>
                </c:pt>
                <c:pt idx="271">
                  <c:v>4.58327178061078E-13</c:v>
                </c:pt>
                <c:pt idx="272">
                  <c:v>4.58724517515926E-13</c:v>
                </c:pt>
                <c:pt idx="273">
                  <c:v>4.93838405335674E-13</c:v>
                </c:pt>
                <c:pt idx="274">
                  <c:v>6.98647770962746E-13</c:v>
                </c:pt>
                <c:pt idx="275">
                  <c:v>5.97078244755581E-13</c:v>
                </c:pt>
                <c:pt idx="276">
                  <c:v>3.90205332913686E-13</c:v>
                </c:pt>
                <c:pt idx="277">
                  <c:v>7.29340088234072E-13</c:v>
                </c:pt>
                <c:pt idx="278">
                  <c:v>7.74335166323533E-13</c:v>
                </c:pt>
                <c:pt idx="279">
                  <c:v>6.54361076042119E-13</c:v>
                </c:pt>
                <c:pt idx="280">
                  <c:v>7.75163621672849E-13</c:v>
                </c:pt>
                <c:pt idx="281">
                  <c:v>8.94215609631475E-13</c:v>
                </c:pt>
                <c:pt idx="282">
                  <c:v>6.27269305172693E-13</c:v>
                </c:pt>
                <c:pt idx="283">
                  <c:v>5.36819237043498E-13</c:v>
                </c:pt>
                <c:pt idx="284">
                  <c:v>1.04546121771157E-12</c:v>
                </c:pt>
                <c:pt idx="285">
                  <c:v>8.82098234051838E-13</c:v>
                </c:pt>
                <c:pt idx="286">
                  <c:v>1.00351695762325E-12</c:v>
                </c:pt>
                <c:pt idx="287">
                  <c:v>8.12995040272918E-13</c:v>
                </c:pt>
                <c:pt idx="288">
                  <c:v>8.03157436545358E-13</c:v>
                </c:pt>
                <c:pt idx="289">
                  <c:v>9.1017277230564E-13</c:v>
                </c:pt>
                <c:pt idx="290">
                  <c:v>5.21936525415858E-13</c:v>
                </c:pt>
                <c:pt idx="291">
                  <c:v>4.08505445607543E-13</c:v>
                </c:pt>
                <c:pt idx="292">
                  <c:v>4.12792721723512E-13</c:v>
                </c:pt>
                <c:pt idx="293">
                  <c:v>5.13117142581914E-13</c:v>
                </c:pt>
                <c:pt idx="294">
                  <c:v>5.06131613429396E-13</c:v>
                </c:pt>
                <c:pt idx="295">
                  <c:v>4.02787912919218E-13</c:v>
                </c:pt>
                <c:pt idx="296">
                  <c:v>3.95176381740163E-13</c:v>
                </c:pt>
                <c:pt idx="297">
                  <c:v>5.56442318432136E-13</c:v>
                </c:pt>
                <c:pt idx="298">
                  <c:v>6.43340942704746E-13</c:v>
                </c:pt>
                <c:pt idx="299">
                  <c:v>2.44718988539244E-13</c:v>
                </c:pt>
                <c:pt idx="300">
                  <c:v>2.28344096878086E-13</c:v>
                </c:pt>
                <c:pt idx="301">
                  <c:v>2.91074170840641E-13</c:v>
                </c:pt>
                <c:pt idx="302">
                  <c:v>1.74182829085541E-13</c:v>
                </c:pt>
                <c:pt idx="303">
                  <c:v>1.71655222960619E-13</c:v>
                </c:pt>
                <c:pt idx="304">
                  <c:v>3.60576495909525E-13</c:v>
                </c:pt>
                <c:pt idx="305">
                  <c:v>2.90237716352147E-13</c:v>
                </c:pt>
                <c:pt idx="306">
                  <c:v>7.48654948138549E-13</c:v>
                </c:pt>
                <c:pt idx="307">
                  <c:v>8.2149695798797E-13</c:v>
                </c:pt>
                <c:pt idx="308">
                  <c:v>8.97818835724336E-13</c:v>
                </c:pt>
                <c:pt idx="309">
                  <c:v>2.45145915893913E-12</c:v>
                </c:pt>
                <c:pt idx="310">
                  <c:v>2.53275352215145E-12</c:v>
                </c:pt>
                <c:pt idx="311">
                  <c:v>2.52380886369123E-12</c:v>
                </c:pt>
                <c:pt idx="312">
                  <c:v>7.97693250177E-13</c:v>
                </c:pt>
                <c:pt idx="313">
                  <c:v>6.14752400395425E-13</c:v>
                </c:pt>
                <c:pt idx="314">
                  <c:v>7.20758860379857E-13</c:v>
                </c:pt>
                <c:pt idx="315">
                  <c:v>2.72138460112888E-13</c:v>
                </c:pt>
                <c:pt idx="316">
                  <c:v>-3.99495638580555E-14</c:v>
                </c:pt>
                <c:pt idx="317">
                  <c:v>-2.26721911277833E-13</c:v>
                </c:pt>
                <c:pt idx="318">
                  <c:v>-7.47928011660913E-13</c:v>
                </c:pt>
                <c:pt idx="319">
                  <c:v>-6.31415464873973E-13</c:v>
                </c:pt>
                <c:pt idx="320">
                  <c:v>-1.06922115761543E-12</c:v>
                </c:pt>
                <c:pt idx="321">
                  <c:v>-1.13492889349241E-12</c:v>
                </c:pt>
                <c:pt idx="322">
                  <c:v>1.94650814805868E-12</c:v>
                </c:pt>
                <c:pt idx="323">
                  <c:v>2.55850226893559E-12</c:v>
                </c:pt>
                <c:pt idx="324">
                  <c:v>2.73578401149699E-12</c:v>
                </c:pt>
                <c:pt idx="325">
                  <c:v>2.70654877391399E-12</c:v>
                </c:pt>
                <c:pt idx="326">
                  <c:v>2.55349812181255E-12</c:v>
                </c:pt>
                <c:pt idx="327">
                  <c:v>2.47910463994029E-12</c:v>
                </c:pt>
                <c:pt idx="328">
                  <c:v>2.63261745076287E-12</c:v>
                </c:pt>
                <c:pt idx="329">
                  <c:v>2.33895839706567E-12</c:v>
                </c:pt>
                <c:pt idx="330">
                  <c:v>2.71417165321593E-12</c:v>
                </c:pt>
                <c:pt idx="331">
                  <c:v>2.41489202072613E-12</c:v>
                </c:pt>
                <c:pt idx="332">
                  <c:v>2.63554162233227E-12</c:v>
                </c:pt>
                <c:pt idx="333">
                  <c:v>2.40736590408363E-12</c:v>
                </c:pt>
                <c:pt idx="334">
                  <c:v>2.52262508000062E-12</c:v>
                </c:pt>
                <c:pt idx="335">
                  <c:v>2.3725140007228E-12</c:v>
                </c:pt>
                <c:pt idx="336">
                  <c:v>2.27409119217204E-12</c:v>
                </c:pt>
                <c:pt idx="337">
                  <c:v>1.97453938252449E-12</c:v>
                </c:pt>
                <c:pt idx="338">
                  <c:v>2.36503041499798E-12</c:v>
                </c:pt>
                <c:pt idx="339">
                  <c:v>2.40331272043859E-12</c:v>
                </c:pt>
                <c:pt idx="340">
                  <c:v>2.30430154457759E-12</c:v>
                </c:pt>
                <c:pt idx="341">
                  <c:v>2.4171799673367E-12</c:v>
                </c:pt>
                <c:pt idx="342">
                  <c:v>2.49332135466535E-12</c:v>
                </c:pt>
                <c:pt idx="343">
                  <c:v>3.56673680290474E-12</c:v>
                </c:pt>
                <c:pt idx="344">
                  <c:v>3.3858139513563E-12</c:v>
                </c:pt>
                <c:pt idx="345">
                  <c:v>3.58413082354186E-12</c:v>
                </c:pt>
                <c:pt idx="346">
                  <c:v>3.33755080211521E-12</c:v>
                </c:pt>
                <c:pt idx="347">
                  <c:v>3.42838293521438E-12</c:v>
                </c:pt>
                <c:pt idx="348">
                  <c:v>3.44509240272404E-12</c:v>
                </c:pt>
                <c:pt idx="349">
                  <c:v>3.46782730430005E-12</c:v>
                </c:pt>
                <c:pt idx="350">
                  <c:v>3.63242732739119E-12</c:v>
                </c:pt>
                <c:pt idx="351">
                  <c:v>3.77705951673378E-12</c:v>
                </c:pt>
                <c:pt idx="352">
                  <c:v>2.66471263683428E-12</c:v>
                </c:pt>
                <c:pt idx="353">
                  <c:v>2.62459069709878E-12</c:v>
                </c:pt>
                <c:pt idx="354">
                  <c:v>2.6732334236955E-12</c:v>
                </c:pt>
                <c:pt idx="355">
                  <c:v>2.83384175116903E-12</c:v>
                </c:pt>
                <c:pt idx="356">
                  <c:v>2.83560499105612E-12</c:v>
                </c:pt>
                <c:pt idx="357">
                  <c:v>2.80345139503716E-12</c:v>
                </c:pt>
                <c:pt idx="358">
                  <c:v>2.74548096899539E-12</c:v>
                </c:pt>
                <c:pt idx="359">
                  <c:v>2.86009269763044E-12</c:v>
                </c:pt>
                <c:pt idx="360">
                  <c:v>2.87760510082592E-12</c:v>
                </c:pt>
                <c:pt idx="361">
                  <c:v>2.88200652432838E-12</c:v>
                </c:pt>
                <c:pt idx="362">
                  <c:v>2.83673552079447E-12</c:v>
                </c:pt>
                <c:pt idx="363">
                  <c:v>2.91575237072041E-12</c:v>
                </c:pt>
                <c:pt idx="364">
                  <c:v>3.37726485996184E-12</c:v>
                </c:pt>
                <c:pt idx="365">
                  <c:v>3.30010008559016E-12</c:v>
                </c:pt>
                <c:pt idx="366">
                  <c:v>3.36828117853374E-12</c:v>
                </c:pt>
                <c:pt idx="367">
                  <c:v>4.51639621366758E-12</c:v>
                </c:pt>
                <c:pt idx="368">
                  <c:v>4.3204201917899E-12</c:v>
                </c:pt>
                <c:pt idx="369">
                  <c:v>3.30454673204244E-12</c:v>
                </c:pt>
                <c:pt idx="370">
                  <c:v>3.29404432162329E-12</c:v>
                </c:pt>
                <c:pt idx="371">
                  <c:v>3.26899604847605E-12</c:v>
                </c:pt>
                <c:pt idx="372">
                  <c:v>4.44462892488209E-12</c:v>
                </c:pt>
                <c:pt idx="373">
                  <c:v>4.46195476505809E-12</c:v>
                </c:pt>
                <c:pt idx="374">
                  <c:v>4.47487927576066E-12</c:v>
                </c:pt>
                <c:pt idx="375">
                  <c:v>4.51741892838595E-12</c:v>
                </c:pt>
                <c:pt idx="376">
                  <c:v>4.36296338931713E-12</c:v>
                </c:pt>
                <c:pt idx="377">
                  <c:v>4.48989319748965E-12</c:v>
                </c:pt>
                <c:pt idx="378">
                  <c:v>4.51716667897579E-12</c:v>
                </c:pt>
                <c:pt idx="379">
                  <c:v>4.50183225735596E-12</c:v>
                </c:pt>
                <c:pt idx="380">
                  <c:v>4.53911809895046E-12</c:v>
                </c:pt>
                <c:pt idx="381">
                  <c:v>4.55600624802133E-12</c:v>
                </c:pt>
                <c:pt idx="382">
                  <c:v>4.41262051924932E-12</c:v>
                </c:pt>
                <c:pt idx="383">
                  <c:v>4.80892717203733E-12</c:v>
                </c:pt>
                <c:pt idx="384">
                  <c:v>4.69709042852486E-12</c:v>
                </c:pt>
                <c:pt idx="385">
                  <c:v>4.62337288023432E-12</c:v>
                </c:pt>
                <c:pt idx="386">
                  <c:v>4.53829209818296E-12</c:v>
                </c:pt>
                <c:pt idx="387">
                  <c:v>4.67975179775208E-12</c:v>
                </c:pt>
                <c:pt idx="388">
                  <c:v>4.68515828927074E-12</c:v>
                </c:pt>
                <c:pt idx="389">
                  <c:v>4.71552566695258E-12</c:v>
                </c:pt>
                <c:pt idx="390">
                  <c:v>4.63415820034043E-12</c:v>
                </c:pt>
                <c:pt idx="391">
                  <c:v>4.80865247355349E-12</c:v>
                </c:pt>
                <c:pt idx="392">
                  <c:v>5.24207658013554E-12</c:v>
                </c:pt>
                <c:pt idx="393">
                  <c:v>5.1778014943214E-12</c:v>
                </c:pt>
                <c:pt idx="394">
                  <c:v>5.16162608834293E-12</c:v>
                </c:pt>
                <c:pt idx="395">
                  <c:v>5.38902112888215E-12</c:v>
                </c:pt>
                <c:pt idx="396">
                  <c:v>5.22722534231948E-12</c:v>
                </c:pt>
                <c:pt idx="397">
                  <c:v>4.5877596440665E-12</c:v>
                </c:pt>
                <c:pt idx="398">
                  <c:v>4.58682831808988E-12</c:v>
                </c:pt>
                <c:pt idx="399">
                  <c:v>4.61669404267374E-12</c:v>
                </c:pt>
                <c:pt idx="400">
                  <c:v>4.65942708671831E-12</c:v>
                </c:pt>
                <c:pt idx="401">
                  <c:v>4.71461237307603E-12</c:v>
                </c:pt>
                <c:pt idx="402">
                  <c:v>4.88978023073847E-12</c:v>
                </c:pt>
                <c:pt idx="403">
                  <c:v>2.30065315060943E-12</c:v>
                </c:pt>
                <c:pt idx="404">
                  <c:v>4.51870834286038E-12</c:v>
                </c:pt>
                <c:pt idx="405">
                  <c:v>4.36183212331417E-12</c:v>
                </c:pt>
                <c:pt idx="406">
                  <c:v>4.5038182796757E-12</c:v>
                </c:pt>
                <c:pt idx="407">
                  <c:v>4.55604695787627E-12</c:v>
                </c:pt>
                <c:pt idx="408">
                  <c:v>4.62137151514999E-12</c:v>
                </c:pt>
                <c:pt idx="409">
                  <c:v>4.60450304148105E-12</c:v>
                </c:pt>
                <c:pt idx="410">
                  <c:v>4.08370253971832E-12</c:v>
                </c:pt>
                <c:pt idx="411">
                  <c:v>4.16139316459668E-12</c:v>
                </c:pt>
                <c:pt idx="412">
                  <c:v>1.54530787664794E-12</c:v>
                </c:pt>
                <c:pt idx="413">
                  <c:v>1.47277849851733E-12</c:v>
                </c:pt>
                <c:pt idx="414">
                  <c:v>2.09936132026895E-12</c:v>
                </c:pt>
                <c:pt idx="415">
                  <c:v>2.15417987904858E-12</c:v>
                </c:pt>
                <c:pt idx="416">
                  <c:v>2.2038186595125E-12</c:v>
                </c:pt>
                <c:pt idx="417">
                  <c:v>2.17183949980338E-12</c:v>
                </c:pt>
                <c:pt idx="418">
                  <c:v>2.18282988632005E-12</c:v>
                </c:pt>
                <c:pt idx="419">
                  <c:v>2.15228440806597E-12</c:v>
                </c:pt>
                <c:pt idx="420">
                  <c:v>2.18806813559835E-12</c:v>
                </c:pt>
                <c:pt idx="421">
                  <c:v>2.23959079289575E-12</c:v>
                </c:pt>
                <c:pt idx="422">
                  <c:v>2.32198133962011E-12</c:v>
                </c:pt>
                <c:pt idx="423">
                  <c:v>2.20367702024493E-12</c:v>
                </c:pt>
                <c:pt idx="424">
                  <c:v>2.26692459809704E-12</c:v>
                </c:pt>
                <c:pt idx="425">
                  <c:v>2.23804314314909E-12</c:v>
                </c:pt>
                <c:pt idx="426">
                  <c:v>2.03979586873696E-12</c:v>
                </c:pt>
                <c:pt idx="427">
                  <c:v>2.02336629567199E-12</c:v>
                </c:pt>
                <c:pt idx="428">
                  <c:v>2.02297995473779E-12</c:v>
                </c:pt>
                <c:pt idx="429">
                  <c:v>2.12121744643428E-12</c:v>
                </c:pt>
                <c:pt idx="430">
                  <c:v>2.10249765765315E-12</c:v>
                </c:pt>
                <c:pt idx="431">
                  <c:v>2.02450232491297E-12</c:v>
                </c:pt>
                <c:pt idx="432">
                  <c:v>1.70490622569765E-12</c:v>
                </c:pt>
                <c:pt idx="433">
                  <c:v>1.69147045817455E-12</c:v>
                </c:pt>
                <c:pt idx="434">
                  <c:v>1.64226597117807E-12</c:v>
                </c:pt>
                <c:pt idx="435">
                  <c:v>2.35971753030821E-12</c:v>
                </c:pt>
                <c:pt idx="436">
                  <c:v>1.69316378032363E-12</c:v>
                </c:pt>
                <c:pt idx="437">
                  <c:v>1.66847494843056E-12</c:v>
                </c:pt>
                <c:pt idx="438">
                  <c:v>-7.73688247260834E-13</c:v>
                </c:pt>
                <c:pt idx="439">
                  <c:v>-6.92610446808446E-13</c:v>
                </c:pt>
                <c:pt idx="440">
                  <c:v>-4.62925441246406E-13</c:v>
                </c:pt>
                <c:pt idx="441">
                  <c:v>-8.08219702513788E-13</c:v>
                </c:pt>
                <c:pt idx="442">
                  <c:v>-8.34207544379822E-13</c:v>
                </c:pt>
                <c:pt idx="443">
                  <c:v>-8.88411278318967E-13</c:v>
                </c:pt>
                <c:pt idx="444">
                  <c:v>-8.23650199493535E-13</c:v>
                </c:pt>
                <c:pt idx="445">
                  <c:v>-8.87271878543971E-13</c:v>
                </c:pt>
                <c:pt idx="446">
                  <c:v>-8.16450601762008E-13</c:v>
                </c:pt>
                <c:pt idx="447">
                  <c:v>-9.34539633125979E-13</c:v>
                </c:pt>
                <c:pt idx="448">
                  <c:v>-8.87766319129239E-13</c:v>
                </c:pt>
                <c:pt idx="449">
                  <c:v>-1.03462124093781E-12</c:v>
                </c:pt>
                <c:pt idx="450">
                  <c:v>-9.2886648787369E-13</c:v>
                </c:pt>
                <c:pt idx="451">
                  <c:v>-9.12585738029179E-13</c:v>
                </c:pt>
                <c:pt idx="452">
                  <c:v>-9.67725059905492E-13</c:v>
                </c:pt>
                <c:pt idx="453">
                  <c:v>-9.07965709131325E-13</c:v>
                </c:pt>
                <c:pt idx="454">
                  <c:v>-9.22841075215205E-13</c:v>
                </c:pt>
                <c:pt idx="455">
                  <c:v>6.84860410879077E-13</c:v>
                </c:pt>
                <c:pt idx="456">
                  <c:v>7.8929695470892E-13</c:v>
                </c:pt>
                <c:pt idx="457">
                  <c:v>5.38499987188733E-13</c:v>
                </c:pt>
                <c:pt idx="458">
                  <c:v>7.77529674794707E-13</c:v>
                </c:pt>
                <c:pt idx="459">
                  <c:v>6.76365779920992E-13</c:v>
                </c:pt>
                <c:pt idx="460">
                  <c:v>6.95844050472116E-13</c:v>
                </c:pt>
                <c:pt idx="461">
                  <c:v>5.56166873874177E-13</c:v>
                </c:pt>
                <c:pt idx="462">
                  <c:v>3.23747832390567E-13</c:v>
                </c:pt>
                <c:pt idx="463">
                  <c:v>-4.74633073734741E-13</c:v>
                </c:pt>
                <c:pt idx="464">
                  <c:v>1.37475581307156E-13</c:v>
                </c:pt>
                <c:pt idx="465">
                  <c:v>2.66210959624569E-13</c:v>
                </c:pt>
                <c:pt idx="466">
                  <c:v>4.706896001643E-13</c:v>
                </c:pt>
                <c:pt idx="467">
                  <c:v>2.38928211782884E-13</c:v>
                </c:pt>
                <c:pt idx="468">
                  <c:v>4.43701459775889E-13</c:v>
                </c:pt>
                <c:pt idx="469">
                  <c:v>1.51236152598921E-12</c:v>
                </c:pt>
                <c:pt idx="470">
                  <c:v>1.57215124021748E-12</c:v>
                </c:pt>
                <c:pt idx="471">
                  <c:v>1.51089928771964E-12</c:v>
                </c:pt>
                <c:pt idx="472">
                  <c:v>1.71523102923174E-12</c:v>
                </c:pt>
                <c:pt idx="473">
                  <c:v>1.59032885016461E-12</c:v>
                </c:pt>
                <c:pt idx="474">
                  <c:v>1.59483482520782E-12</c:v>
                </c:pt>
                <c:pt idx="475">
                  <c:v>1.54699906663994E-12</c:v>
                </c:pt>
                <c:pt idx="476">
                  <c:v>1.37468973502104E-12</c:v>
                </c:pt>
                <c:pt idx="477">
                  <c:v>1.53122517014695E-12</c:v>
                </c:pt>
                <c:pt idx="478">
                  <c:v>1.66167070869795E-12</c:v>
                </c:pt>
                <c:pt idx="479">
                  <c:v>1.52504882369018E-12</c:v>
                </c:pt>
                <c:pt idx="480">
                  <c:v>1.52800641791375E-12</c:v>
                </c:pt>
                <c:pt idx="481">
                  <c:v>1.65291046640304E-12</c:v>
                </c:pt>
                <c:pt idx="482">
                  <c:v>1.55257488502224E-12</c:v>
                </c:pt>
                <c:pt idx="483">
                  <c:v>1.46171172258439E-12</c:v>
                </c:pt>
                <c:pt idx="484">
                  <c:v>1.40556788117349E-12</c:v>
                </c:pt>
                <c:pt idx="485">
                  <c:v>1.53047357698903E-12</c:v>
                </c:pt>
                <c:pt idx="486">
                  <c:v>1.50175811880081E-12</c:v>
                </c:pt>
                <c:pt idx="487">
                  <c:v>1.48349545802357E-12</c:v>
                </c:pt>
                <c:pt idx="488">
                  <c:v>1.57483751568503E-12</c:v>
                </c:pt>
                <c:pt idx="489">
                  <c:v>1.43475260665208E-12</c:v>
                </c:pt>
                <c:pt idx="490">
                  <c:v>1.47949338094681E-12</c:v>
                </c:pt>
                <c:pt idx="491">
                  <c:v>1.50882109135453E-12</c:v>
                </c:pt>
                <c:pt idx="492">
                  <c:v>1.42496873107371E-12</c:v>
                </c:pt>
                <c:pt idx="493">
                  <c:v>1.4182291010868E-12</c:v>
                </c:pt>
                <c:pt idx="494">
                  <c:v>1.52095939677656E-12</c:v>
                </c:pt>
                <c:pt idx="495">
                  <c:v>1.52647157045779E-12</c:v>
                </c:pt>
                <c:pt idx="496">
                  <c:v>1.43458277200407E-12</c:v>
                </c:pt>
                <c:pt idx="497">
                  <c:v>4.77149883176338E-13</c:v>
                </c:pt>
                <c:pt idx="498">
                  <c:v>3.57847051512496E-13</c:v>
                </c:pt>
                <c:pt idx="499">
                  <c:v>1.80010033031631E-13</c:v>
                </c:pt>
                <c:pt idx="500">
                  <c:v>2.9595257072542E-13</c:v>
                </c:pt>
                <c:pt idx="501">
                  <c:v>1.26691947884313E-13</c:v>
                </c:pt>
                <c:pt idx="502">
                  <c:v>3.82369463406443E-13</c:v>
                </c:pt>
                <c:pt idx="503">
                  <c:v>4.21701252897682E-13</c:v>
                </c:pt>
                <c:pt idx="504">
                  <c:v>3.91236437556091E-13</c:v>
                </c:pt>
                <c:pt idx="505">
                  <c:v>2.63936565645199E-12</c:v>
                </c:pt>
                <c:pt idx="506">
                  <c:v>3.54542024540009E-12</c:v>
                </c:pt>
                <c:pt idx="507">
                  <c:v>2.90020444705793E-12</c:v>
                </c:pt>
                <c:pt idx="508">
                  <c:v>3.01347492994379E-12</c:v>
                </c:pt>
                <c:pt idx="509">
                  <c:v>3.04560421598998E-12</c:v>
                </c:pt>
                <c:pt idx="510">
                  <c:v>3.04433151869231E-12</c:v>
                </c:pt>
                <c:pt idx="511">
                  <c:v>3.23215472422091E-12</c:v>
                </c:pt>
                <c:pt idx="512">
                  <c:v>3.18374162518154E-12</c:v>
                </c:pt>
                <c:pt idx="513">
                  <c:v>3.00046167365736E-12</c:v>
                </c:pt>
                <c:pt idx="514">
                  <c:v>3.15614858208681E-12</c:v>
                </c:pt>
                <c:pt idx="515">
                  <c:v>3.07882299798618E-12</c:v>
                </c:pt>
                <c:pt idx="516">
                  <c:v>2.9872122212189E-12</c:v>
                </c:pt>
                <c:pt idx="517">
                  <c:v>2.88610281660553E-12</c:v>
                </c:pt>
                <c:pt idx="518">
                  <c:v>3.10015745759896E-12</c:v>
                </c:pt>
                <c:pt idx="519">
                  <c:v>3.10571576424581E-12</c:v>
                </c:pt>
                <c:pt idx="520">
                  <c:v>3.45765838914966E-12</c:v>
                </c:pt>
                <c:pt idx="521">
                  <c:v>3.64263478472095E-12</c:v>
                </c:pt>
                <c:pt idx="522">
                  <c:v>3.49681341170752E-12</c:v>
                </c:pt>
                <c:pt idx="523">
                  <c:v>3.40920711996952E-12</c:v>
                </c:pt>
                <c:pt idx="524">
                  <c:v>3.58698136318389E-12</c:v>
                </c:pt>
                <c:pt idx="525">
                  <c:v>3.62576928628339E-12</c:v>
                </c:pt>
                <c:pt idx="526">
                  <c:v>2.29384717667432E-12</c:v>
                </c:pt>
                <c:pt idx="527">
                  <c:v>4.62029939528701E-12</c:v>
                </c:pt>
                <c:pt idx="528">
                  <c:v>4.73475872376422E-12</c:v>
                </c:pt>
                <c:pt idx="529">
                  <c:v>4.68714715771483E-12</c:v>
                </c:pt>
                <c:pt idx="530">
                  <c:v>4.76999118415397E-12</c:v>
                </c:pt>
                <c:pt idx="531">
                  <c:v>5.00698212668034E-12</c:v>
                </c:pt>
                <c:pt idx="532">
                  <c:v>4.87627871613935E-12</c:v>
                </c:pt>
                <c:pt idx="533">
                  <c:v>4.62704854641784E-12</c:v>
                </c:pt>
                <c:pt idx="534">
                  <c:v>4.66116394014385E-12</c:v>
                </c:pt>
                <c:pt idx="535">
                  <c:v>4.68700224118453E-12</c:v>
                </c:pt>
                <c:pt idx="536">
                  <c:v>4.83326820526166E-12</c:v>
                </c:pt>
                <c:pt idx="537">
                  <c:v>4.80892717203733E-12</c:v>
                </c:pt>
                <c:pt idx="538">
                  <c:v>4.8536930110071E-12</c:v>
                </c:pt>
                <c:pt idx="539">
                  <c:v>4.59908545744271E-12</c:v>
                </c:pt>
                <c:pt idx="540">
                  <c:v>4.69637580063763E-12</c:v>
                </c:pt>
                <c:pt idx="541">
                  <c:v>4.75941181747311E-12</c:v>
                </c:pt>
                <c:pt idx="542">
                  <c:v>4.73102589129291E-12</c:v>
                </c:pt>
                <c:pt idx="543">
                  <c:v>4.74279493805359E-12</c:v>
                </c:pt>
                <c:pt idx="544">
                  <c:v>4.86120531177873E-12</c:v>
                </c:pt>
                <c:pt idx="545">
                  <c:v>4.78060316048278E-12</c:v>
                </c:pt>
                <c:pt idx="546">
                  <c:v>4.83461883101795E-12</c:v>
                </c:pt>
                <c:pt idx="547">
                  <c:v>1.83823976874757E-12</c:v>
                </c:pt>
                <c:pt idx="548">
                  <c:v>1.74237255779805E-12</c:v>
                </c:pt>
                <c:pt idx="549">
                  <c:v>1.82459878118854E-12</c:v>
                </c:pt>
                <c:pt idx="550">
                  <c:v>1.79943894525356E-12</c:v>
                </c:pt>
                <c:pt idx="551">
                  <c:v>1.74320914655162E-12</c:v>
                </c:pt>
                <c:pt idx="552">
                  <c:v>1.73311231473751E-12</c:v>
                </c:pt>
                <c:pt idx="553">
                  <c:v>2.29001367348142E-12</c:v>
                </c:pt>
                <c:pt idx="554">
                  <c:v>2.32617986900345E-12</c:v>
                </c:pt>
                <c:pt idx="555">
                  <c:v>2.31740254216049E-12</c:v>
                </c:pt>
                <c:pt idx="556">
                  <c:v>2.25578943060518E-12</c:v>
                </c:pt>
                <c:pt idx="557">
                  <c:v>2.30065315060943E-12</c:v>
                </c:pt>
                <c:pt idx="558">
                  <c:v>2.24910911515184E-12</c:v>
                </c:pt>
                <c:pt idx="559">
                  <c:v>2.28375069783233E-12</c:v>
                </c:pt>
                <c:pt idx="560">
                  <c:v>8.23495403678925E-13</c:v>
                </c:pt>
                <c:pt idx="561">
                  <c:v>7.42124709977941E-13</c:v>
                </c:pt>
                <c:pt idx="562">
                  <c:v>6.61684360628252E-13</c:v>
                </c:pt>
                <c:pt idx="563">
                  <c:v>-1.39961493830924E-13</c:v>
                </c:pt>
                <c:pt idx="564">
                  <c:v>-1.42911143327171E-13</c:v>
                </c:pt>
                <c:pt idx="565">
                  <c:v>1.01551262589986E-12</c:v>
                </c:pt>
                <c:pt idx="566">
                  <c:v>9.41208901349268E-13</c:v>
                </c:pt>
                <c:pt idx="567">
                  <c:v>1.05167845950612E-12</c:v>
                </c:pt>
                <c:pt idx="568">
                  <c:v>1.04633935674821E-12</c:v>
                </c:pt>
                <c:pt idx="569">
                  <c:v>1.0136823358018E-12</c:v>
                </c:pt>
                <c:pt idx="570">
                  <c:v>1.03195931796344E-12</c:v>
                </c:pt>
                <c:pt idx="571">
                  <c:v>9.8956495639301E-13</c:v>
                </c:pt>
                <c:pt idx="572">
                  <c:v>9.65808501262592E-13</c:v>
                </c:pt>
                <c:pt idx="573">
                  <c:v>9.40119442992393E-13</c:v>
                </c:pt>
                <c:pt idx="574">
                  <c:v>9.20036883531267E-13</c:v>
                </c:pt>
                <c:pt idx="575">
                  <c:v>9.0204964252993E-13</c:v>
                </c:pt>
                <c:pt idx="576">
                  <c:v>8.85652453821491E-13</c:v>
                </c:pt>
                <c:pt idx="577">
                  <c:v>8.46790245451901E-13</c:v>
                </c:pt>
                <c:pt idx="578">
                  <c:v>9.02989487774812E-13</c:v>
                </c:pt>
                <c:pt idx="579">
                  <c:v>8.39644520819511E-13</c:v>
                </c:pt>
                <c:pt idx="580">
                  <c:v>1.0262409885949E-12</c:v>
                </c:pt>
                <c:pt idx="581">
                  <c:v>1.0154580631143E-12</c:v>
                </c:pt>
                <c:pt idx="582">
                  <c:v>8.81556837257552E-13</c:v>
                </c:pt>
                <c:pt idx="583">
                  <c:v>8.73590007356128E-13</c:v>
                </c:pt>
                <c:pt idx="584">
                  <c:v>9.69662169904826E-13</c:v>
                </c:pt>
                <c:pt idx="585">
                  <c:v>9.31402503831587E-13</c:v>
                </c:pt>
                <c:pt idx="586">
                  <c:v>9.95965554554374E-13</c:v>
                </c:pt>
                <c:pt idx="587">
                  <c:v>9.5886097661339E-13</c:v>
                </c:pt>
                <c:pt idx="588">
                  <c:v>1.02911415724783E-12</c:v>
                </c:pt>
                <c:pt idx="589">
                  <c:v>-2.08066678378992E-13</c:v>
                </c:pt>
                <c:pt idx="590">
                  <c:v>-3.37175999817456E-13</c:v>
                </c:pt>
                <c:pt idx="591">
                  <c:v>-2.66382577005462E-13</c:v>
                </c:pt>
                <c:pt idx="592">
                  <c:v>-2.53700930751687E-13</c:v>
                </c:pt>
                <c:pt idx="593">
                  <c:v>2.60522604259319E-13</c:v>
                </c:pt>
                <c:pt idx="594">
                  <c:v>4.81324843205421E-13</c:v>
                </c:pt>
                <c:pt idx="595">
                  <c:v>5.11372516635867E-13</c:v>
                </c:pt>
                <c:pt idx="596">
                  <c:v>3.39868468189446E-13</c:v>
                </c:pt>
                <c:pt idx="597">
                  <c:v>3.45802089296986E-13</c:v>
                </c:pt>
                <c:pt idx="598">
                  <c:v>4.0599669739051E-13</c:v>
                </c:pt>
                <c:pt idx="599">
                  <c:v>3.6723433505132E-13</c:v>
                </c:pt>
                <c:pt idx="600">
                  <c:v>2.91755856763202E-13</c:v>
                </c:pt>
                <c:pt idx="601">
                  <c:v>2.66220427455988E-13</c:v>
                </c:pt>
                <c:pt idx="602">
                  <c:v>-1.1378908603073E-12</c:v>
                </c:pt>
                <c:pt idx="603">
                  <c:v>-1.07234206808084E-12</c:v>
                </c:pt>
                <c:pt idx="604">
                  <c:v>-1.10555004448552E-12</c:v>
                </c:pt>
                <c:pt idx="605">
                  <c:v>-9.84863804648143E-13</c:v>
                </c:pt>
                <c:pt idx="606">
                  <c:v>-2.87311578245732E-13</c:v>
                </c:pt>
                <c:pt idx="607">
                  <c:v>-2.32477988264665E-13</c:v>
                </c:pt>
                <c:pt idx="608">
                  <c:v>-4.7380704440195E-14</c:v>
                </c:pt>
                <c:pt idx="609">
                  <c:v>-1.77077038204526E-13</c:v>
                </c:pt>
                <c:pt idx="610">
                  <c:v>-1.83549803083309E-13</c:v>
                </c:pt>
                <c:pt idx="611">
                  <c:v>-2.54750404815361E-13</c:v>
                </c:pt>
                <c:pt idx="612">
                  <c:v>-2.24532491344917E-13</c:v>
                </c:pt>
                <c:pt idx="613">
                  <c:v>-2.65014654902047E-13</c:v>
                </c:pt>
                <c:pt idx="614">
                  <c:v>-2.06662847472414E-13</c:v>
                </c:pt>
                <c:pt idx="615">
                  <c:v>-1.49437673415271E-13</c:v>
                </c:pt>
                <c:pt idx="616">
                  <c:v>-1.48585280603167E-13</c:v>
                </c:pt>
                <c:pt idx="617">
                  <c:v>-9.54257040007512E-14</c:v>
                </c:pt>
                <c:pt idx="618">
                  <c:v>-2.80501984035026E-13</c:v>
                </c:pt>
                <c:pt idx="619">
                  <c:v>-2.28351531453823E-13</c:v>
                </c:pt>
                <c:pt idx="620">
                  <c:v>-2.61447385921691E-13</c:v>
                </c:pt>
                <c:pt idx="621">
                  <c:v>-2.02517358317305E-13</c:v>
                </c:pt>
                <c:pt idx="622">
                  <c:v>-3.0180507299045E-13</c:v>
                </c:pt>
                <c:pt idx="623">
                  <c:v>-2.72371418018146E-13</c:v>
                </c:pt>
                <c:pt idx="624">
                  <c:v>-2.78616481974503E-13</c:v>
                </c:pt>
                <c:pt idx="625">
                  <c:v>-1.16273190156656E-12</c:v>
                </c:pt>
                <c:pt idx="626">
                  <c:v>-1.04861717192806E-12</c:v>
                </c:pt>
                <c:pt idx="627">
                  <c:v>-1.04281425929512E-12</c:v>
                </c:pt>
                <c:pt idx="628">
                  <c:v>-1.22732714811538E-12</c:v>
                </c:pt>
                <c:pt idx="629">
                  <c:v>-1.04199321645109E-12</c:v>
                </c:pt>
                <c:pt idx="630">
                  <c:v>-1.10539528859689E-12</c:v>
                </c:pt>
                <c:pt idx="631">
                  <c:v>2.14816043947757E-12</c:v>
                </c:pt>
                <c:pt idx="632">
                  <c:v>2.27914628218663E-12</c:v>
                </c:pt>
                <c:pt idx="633">
                  <c:v>1.85323151448563E-14</c:v>
                </c:pt>
                <c:pt idx="634">
                  <c:v>2.22774486331771E-12</c:v>
                </c:pt>
                <c:pt idx="635">
                  <c:v>2.13584145489927E-12</c:v>
                </c:pt>
                <c:pt idx="636">
                  <c:v>2.30017035123712E-12</c:v>
                </c:pt>
                <c:pt idx="637">
                  <c:v>2.450093134569E-12</c:v>
                </c:pt>
                <c:pt idx="638">
                  <c:v>2.35386695267568E-12</c:v>
                </c:pt>
                <c:pt idx="639">
                  <c:v>-1.26312436318501E-12</c:v>
                </c:pt>
                <c:pt idx="640">
                  <c:v>2.24941555912371E-12</c:v>
                </c:pt>
                <c:pt idx="641">
                  <c:v>2.28891514121683E-12</c:v>
                </c:pt>
                <c:pt idx="642">
                  <c:v>8.88569373818636E-13</c:v>
                </c:pt>
                <c:pt idx="643">
                  <c:v>2.26051688953419E-12</c:v>
                </c:pt>
                <c:pt idx="644">
                  <c:v>1.534454513285E-12</c:v>
                </c:pt>
                <c:pt idx="645">
                  <c:v>1.22343153840206E-12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669928"/>
        <c:axId val="2142888632"/>
      </c:scatterChart>
      <c:valAx>
        <c:axId val="-21436699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2888632"/>
        <c:crosses val="autoZero"/>
        <c:crossBetween val="midCat"/>
      </c:valAx>
      <c:valAx>
        <c:axId val="2142888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669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Correl vs Win0</c:v>
          </c:tx>
          <c:spPr>
            <a:ln w="47625">
              <a:noFill/>
            </a:ln>
          </c:spPr>
          <c:xVal>
            <c:multiLvlStrRef>
              <c:f>'[003819bc-c415-4e76-887c-931d60ed39e7_sigsComp3]003819bc-c415-4e76-887c-931d60e'!$A$1:$C$6</c:f>
              <c:multiLvlStrCache>
                <c:ptCount val="6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</c:lvl>
                <c:lvl>
                  <c:pt idx="0">
                    <c:v>003819bc-c415-4e76-887c-931d60ed39e7</c:v>
                  </c:pt>
                  <c:pt idx="1">
                    <c:v>003819bc-c415-4e76-887c-931d60ed39e7</c:v>
                  </c:pt>
                  <c:pt idx="2">
                    <c:v>003819bc-c415-4e76-887c-931d60ed39e7</c:v>
                  </c:pt>
                  <c:pt idx="3">
                    <c:v>003819bc-c415-4e76-887c-931d60ed39e7</c:v>
                  </c:pt>
                  <c:pt idx="4">
                    <c:v>003819bc-c415-4e76-887c-931d60ed39e7</c:v>
                  </c:pt>
                  <c:pt idx="5">
                    <c:v>003819bc-c415-4e76-887c-931d60ed39e7</c:v>
                  </c:pt>
                </c:lvl>
              </c:multiLvlStrCache>
            </c:multiLvlStrRef>
          </c:xVal>
          <c:yVal>
            <c:numRef>
              <c:f>'003819bc-c415-4e76-887c-931d60e'!$D$1:$D$6</c:f>
              <c:numCache>
                <c:formatCode>General</c:formatCode>
                <c:ptCount val="6"/>
                <c:pt idx="0">
                  <c:v>0.08439851</c:v>
                </c:pt>
                <c:pt idx="1">
                  <c:v>0.7583758</c:v>
                </c:pt>
                <c:pt idx="2">
                  <c:v>0.6811395</c:v>
                </c:pt>
                <c:pt idx="3">
                  <c:v>0.7105166</c:v>
                </c:pt>
                <c:pt idx="4">
                  <c:v>0.6901423</c:v>
                </c:pt>
                <c:pt idx="5">
                  <c:v>0.6498723</c:v>
                </c:pt>
              </c:numCache>
            </c:numRef>
          </c:yVal>
          <c:smooth val="0"/>
        </c:ser>
        <c:ser>
          <c:idx val="1"/>
          <c:order val="1"/>
          <c:tx>
            <c:v>dE vs Win0</c:v>
          </c:tx>
          <c:spPr>
            <a:ln w="47625">
              <a:noFill/>
            </a:ln>
          </c:spPr>
          <c:xVal>
            <c:multiLvlStrRef>
              <c:f>'[003819bc-c415-4e76-887c-931d60ed39e7_sigsComp3]003819bc-c415-4e76-887c-931d60e'!$A$1:$C$6</c:f>
              <c:multiLvlStrCache>
                <c:ptCount val="6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</c:lvl>
                <c:lvl>
                  <c:pt idx="0">
                    <c:v>003819bc-c415-4e76-887c-931d60ed39e7</c:v>
                  </c:pt>
                  <c:pt idx="1">
                    <c:v>003819bc-c415-4e76-887c-931d60ed39e7</c:v>
                  </c:pt>
                  <c:pt idx="2">
                    <c:v>003819bc-c415-4e76-887c-931d60ed39e7</c:v>
                  </c:pt>
                  <c:pt idx="3">
                    <c:v>003819bc-c415-4e76-887c-931d60ed39e7</c:v>
                  </c:pt>
                  <c:pt idx="4">
                    <c:v>003819bc-c415-4e76-887c-931d60ed39e7</c:v>
                  </c:pt>
                  <c:pt idx="5">
                    <c:v>003819bc-c415-4e76-887c-931d60ed39e7</c:v>
                  </c:pt>
                </c:lvl>
              </c:multiLvlStrCache>
            </c:multiLvlStrRef>
          </c:xVal>
          <c:yVal>
            <c:numRef>
              <c:f>'003819bc-c415-4e76-887c-931d60e'!$E$1:$E$6</c:f>
              <c:numCache>
                <c:formatCode>General</c:formatCode>
                <c:ptCount val="6"/>
                <c:pt idx="0">
                  <c:v>-0.0339134685065071</c:v>
                </c:pt>
                <c:pt idx="1">
                  <c:v>-0.141611198699273</c:v>
                </c:pt>
                <c:pt idx="2">
                  <c:v>0.0273047276389002</c:v>
                </c:pt>
                <c:pt idx="3">
                  <c:v>0.0250879561525457</c:v>
                </c:pt>
                <c:pt idx="4">
                  <c:v>0.134281542709158</c:v>
                </c:pt>
                <c:pt idx="5">
                  <c:v>0.224350463648766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656968"/>
        <c:axId val="-2131859400"/>
      </c:scatterChart>
      <c:valAx>
        <c:axId val="20536569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1859400"/>
        <c:crosses val="autoZero"/>
        <c:crossBetween val="midCat"/>
      </c:valAx>
      <c:valAx>
        <c:axId val="-2131859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3656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960864159714"/>
          <c:y val="0.351467993584135"/>
          <c:w val="0.181444170165228"/>
          <c:h val="0.3526195683872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Correl vs Win0</c:v>
          </c:tx>
          <c:spPr>
            <a:ln w="47625">
              <a:noFill/>
            </a:ln>
          </c:spPr>
          <c:xVal>
            <c:multiLvlStrRef>
              <c:f>'[1f8d8720-30ca-4057-90f7-a34b8383eafe_sigsComp3]1f8d8720-30ca-4057-90f7-a34b838'!$A$1:$C$10</c:f>
              <c:multiLvlStrCache>
                <c:ptCount val="10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  <c:pt idx="6">
                    <c:v>Window:6</c:v>
                  </c:pt>
                  <c:pt idx="7">
                    <c:v>Window:7</c:v>
                  </c:pt>
                  <c:pt idx="8">
                    <c:v>Window:8</c:v>
                  </c:pt>
                  <c:pt idx="9">
                    <c:v>Window:9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  <c:pt idx="6">
                    <c:v>Clone:TOTAL</c:v>
                  </c:pt>
                  <c:pt idx="7">
                    <c:v>Clone:TOTAL</c:v>
                  </c:pt>
                  <c:pt idx="8">
                    <c:v>Clone:TOTAL</c:v>
                  </c:pt>
                  <c:pt idx="9">
                    <c:v>Clone:TOTAL</c:v>
                  </c:pt>
                </c:lvl>
                <c:lvl>
                  <c:pt idx="0">
                    <c:v>1f8d8720-30ca-4057-90f7-a34b8383eafe</c:v>
                  </c:pt>
                  <c:pt idx="1">
                    <c:v>1f8d8720-30ca-4057-90f7-a34b8383eafe</c:v>
                  </c:pt>
                  <c:pt idx="2">
                    <c:v>1f8d8720-30ca-4057-90f7-a34b8383eafe</c:v>
                  </c:pt>
                  <c:pt idx="3">
                    <c:v>1f8d8720-30ca-4057-90f7-a34b8383eafe</c:v>
                  </c:pt>
                  <c:pt idx="4">
                    <c:v>1f8d8720-30ca-4057-90f7-a34b8383eafe</c:v>
                  </c:pt>
                  <c:pt idx="5">
                    <c:v>1f8d8720-30ca-4057-90f7-a34b8383eafe</c:v>
                  </c:pt>
                  <c:pt idx="6">
                    <c:v>1f8d8720-30ca-4057-90f7-a34b8383eafe</c:v>
                  </c:pt>
                  <c:pt idx="7">
                    <c:v>1f8d8720-30ca-4057-90f7-a34b8383eafe</c:v>
                  </c:pt>
                  <c:pt idx="8">
                    <c:v>1f8d8720-30ca-4057-90f7-a34b8383eafe</c:v>
                  </c:pt>
                  <c:pt idx="9">
                    <c:v>1f8d8720-30ca-4057-90f7-a34b8383eafe</c:v>
                  </c:pt>
                </c:lvl>
              </c:multiLvlStrCache>
            </c:multiLvlStrRef>
          </c:xVal>
          <c:yVal>
            <c:numRef>
              <c:f>'1f8d8720-30ca-4057-90f7-a34b838'!$D$1:$D$10</c:f>
              <c:numCache>
                <c:formatCode>General</c:formatCode>
                <c:ptCount val="10"/>
                <c:pt idx="0">
                  <c:v>0.7062209</c:v>
                </c:pt>
                <c:pt idx="1">
                  <c:v>0.7586387</c:v>
                </c:pt>
                <c:pt idx="2">
                  <c:v>0.776722</c:v>
                </c:pt>
                <c:pt idx="3">
                  <c:v>0.8047975</c:v>
                </c:pt>
                <c:pt idx="4">
                  <c:v>0.8197378</c:v>
                </c:pt>
                <c:pt idx="5">
                  <c:v>0.8364279</c:v>
                </c:pt>
                <c:pt idx="6">
                  <c:v>0.8551063</c:v>
                </c:pt>
                <c:pt idx="7">
                  <c:v>0.8601705</c:v>
                </c:pt>
                <c:pt idx="8">
                  <c:v>0.8756765</c:v>
                </c:pt>
                <c:pt idx="9">
                  <c:v>0.8833793</c:v>
                </c:pt>
              </c:numCache>
            </c:numRef>
          </c:yVal>
          <c:smooth val="0"/>
        </c:ser>
        <c:ser>
          <c:idx val="1"/>
          <c:order val="1"/>
          <c:tx>
            <c:v>dE vs Win0</c:v>
          </c:tx>
          <c:spPr>
            <a:ln w="47625">
              <a:noFill/>
            </a:ln>
          </c:spPr>
          <c:xVal>
            <c:multiLvlStrRef>
              <c:f>'[1f8d8720-30ca-4057-90f7-a34b8383eafe_sigsComp3]1f8d8720-30ca-4057-90f7-a34b838'!$A$1:$C$10</c:f>
              <c:multiLvlStrCache>
                <c:ptCount val="10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  <c:pt idx="6">
                    <c:v>Window:6</c:v>
                  </c:pt>
                  <c:pt idx="7">
                    <c:v>Window:7</c:v>
                  </c:pt>
                  <c:pt idx="8">
                    <c:v>Window:8</c:v>
                  </c:pt>
                  <c:pt idx="9">
                    <c:v>Window:9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  <c:pt idx="6">
                    <c:v>Clone:TOTAL</c:v>
                  </c:pt>
                  <c:pt idx="7">
                    <c:v>Clone:TOTAL</c:v>
                  </c:pt>
                  <c:pt idx="8">
                    <c:v>Clone:TOTAL</c:v>
                  </c:pt>
                  <c:pt idx="9">
                    <c:v>Clone:TOTAL</c:v>
                  </c:pt>
                </c:lvl>
                <c:lvl>
                  <c:pt idx="0">
                    <c:v>1f8d8720-30ca-4057-90f7-a34b8383eafe</c:v>
                  </c:pt>
                  <c:pt idx="1">
                    <c:v>1f8d8720-30ca-4057-90f7-a34b8383eafe</c:v>
                  </c:pt>
                  <c:pt idx="2">
                    <c:v>1f8d8720-30ca-4057-90f7-a34b8383eafe</c:v>
                  </c:pt>
                  <c:pt idx="3">
                    <c:v>1f8d8720-30ca-4057-90f7-a34b8383eafe</c:v>
                  </c:pt>
                  <c:pt idx="4">
                    <c:v>1f8d8720-30ca-4057-90f7-a34b8383eafe</c:v>
                  </c:pt>
                  <c:pt idx="5">
                    <c:v>1f8d8720-30ca-4057-90f7-a34b8383eafe</c:v>
                  </c:pt>
                  <c:pt idx="6">
                    <c:v>1f8d8720-30ca-4057-90f7-a34b8383eafe</c:v>
                  </c:pt>
                  <c:pt idx="7">
                    <c:v>1f8d8720-30ca-4057-90f7-a34b8383eafe</c:v>
                  </c:pt>
                  <c:pt idx="8">
                    <c:v>1f8d8720-30ca-4057-90f7-a34b8383eafe</c:v>
                  </c:pt>
                  <c:pt idx="9">
                    <c:v>1f8d8720-30ca-4057-90f7-a34b8383eafe</c:v>
                  </c:pt>
                </c:lvl>
              </c:multiLvlStrCache>
            </c:multiLvlStrRef>
          </c:xVal>
          <c:yVal>
            <c:numRef>
              <c:f>'1f8d8720-30ca-4057-90f7-a34b838'!$E$1:$E$10</c:f>
              <c:numCache>
                <c:formatCode>0.00E+00</c:formatCode>
                <c:ptCount val="10"/>
                <c:pt idx="0" formatCode="General">
                  <c:v>0.0120301017049486</c:v>
                </c:pt>
                <c:pt idx="1">
                  <c:v>-3.0305629751523E-14</c:v>
                </c:pt>
                <c:pt idx="2">
                  <c:v>-7.05687006954409E-15</c:v>
                </c:pt>
                <c:pt idx="3">
                  <c:v>-6.67699161088534E-14</c:v>
                </c:pt>
                <c:pt idx="4">
                  <c:v>-1.87829791318096E-14</c:v>
                </c:pt>
                <c:pt idx="5">
                  <c:v>-1.17175207329555E-13</c:v>
                </c:pt>
                <c:pt idx="6">
                  <c:v>-8.45512607459415E-14</c:v>
                </c:pt>
                <c:pt idx="7">
                  <c:v>-1.19279022165366E-13</c:v>
                </c:pt>
                <c:pt idx="8">
                  <c:v>-1.56669924787853E-13</c:v>
                </c:pt>
                <c:pt idx="9">
                  <c:v>-1.85482628113227E-13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705032"/>
        <c:axId val="-2145741976"/>
      </c:scatterChart>
      <c:valAx>
        <c:axId val="-2145705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741976"/>
        <c:crosses val="autoZero"/>
        <c:crossBetween val="midCat"/>
      </c:valAx>
      <c:valAx>
        <c:axId val="-2145741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7050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BABA-C15D-A64B-8FA0-D98C3DEEC9E9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AC5CE-5803-AA48-9E38-8365D388D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8194-2A14-B44C-B297-C13ADC69D1C3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BECF-D57D-DC4A-B55E-9C1E5497B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93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EBECF-D57D-DC4A-B55E-9C1E5497B3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30CF-C715-FB4D-8371-8B4EF240D5BA}" type="datetime1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4C47-36F1-2F48-990F-EE8125189B51}" type="datetime1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9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4A37-2950-2C40-B4CD-38D487D9D250}" type="datetime1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FCC8-EB61-0F43-BBC1-B100BF6FA85D}" type="datetime1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6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CFBE-8EE2-3143-A022-DD0D46732264}" type="datetime1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D250-A2E9-894F-BC37-DC5FA9072A87}" type="datetime1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B6EB-A9C9-2249-9428-AAB734EA0F0C}" type="datetime1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2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C36F-4D12-C14F-9804-ADFA888DB75E}" type="datetime1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4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F49-1227-724F-9298-B609BF666438}" type="datetime1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731-544B-6B4D-B318-6BF5D9383EB2}" type="datetime1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28A5-00F7-F946-94F1-EBA014A173FD}" type="datetime1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73F3-1AE2-2547-A912-CBDC821D7415}" type="datetime1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png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Excel_Sheet2.xlsx"/><Relationship Id="rId8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Sheet3.xlsx"/><Relationship Id="rId5" Type="http://schemas.openxmlformats.org/officeDocument/2006/relationships/image" Target="../media/image1.png"/><Relationship Id="rId6" Type="http://schemas.openxmlformats.org/officeDocument/2006/relationships/oleObject" Target="../embeddings/oleObject4.bin"/><Relationship Id="rId7" Type="http://schemas.openxmlformats.org/officeDocument/2006/relationships/package" Target="../embeddings/Microsoft_Excel_Sheet4.xlsx"/><Relationship Id="rId8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Excel_Sheet5.xlsx"/><Relationship Id="rId5" Type="http://schemas.openxmlformats.org/officeDocument/2006/relationships/image" Target="../media/image4.png"/><Relationship Id="rId6" Type="http://schemas.openxmlformats.org/officeDocument/2006/relationships/oleObject" Target="../embeddings/oleObject6.bin"/><Relationship Id="rId7" Type="http://schemas.openxmlformats.org/officeDocument/2006/relationships/package" Target="../embeddings/Microsoft_Excel_Sheet6.xlsx"/><Relationship Id="rId8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Excel_Sheet7.xlsx"/><Relationship Id="rId5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Excel_Sheet8.xlsx"/><Relationship Id="rId5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Signatures across</a:t>
            </a:r>
            <a:r>
              <a:rPr lang="en-US" sz="3200" dirty="0"/>
              <a:t> </a:t>
            </a:r>
            <a:r>
              <a:rPr lang="en-US" sz="3200" dirty="0" smtClean="0"/>
              <a:t>Tumor Evolution</a:t>
            </a:r>
            <a:br>
              <a:rPr lang="en-US" sz="3200" dirty="0" smtClean="0"/>
            </a:br>
            <a:r>
              <a:rPr lang="en-US" sz="3200" dirty="0" smtClean="0"/>
              <a:t>- Mutation Impact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Var</a:t>
            </a:r>
            <a:r>
              <a:rPr lang="en-US" sz="3200" dirty="0" smtClean="0"/>
              <a:t> 8/2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package </a:t>
            </a:r>
            <a:r>
              <a:rPr lang="en-US" dirty="0" err="1" smtClean="0"/>
              <a:t>QuadProg</a:t>
            </a:r>
            <a:r>
              <a:rPr lang="en-US" dirty="0" smtClean="0"/>
              <a:t> in 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764349"/>
              </p:ext>
            </p:extLst>
          </p:nvPr>
        </p:nvGraphicFramePr>
        <p:xfrm>
          <a:off x="213990" y="1931016"/>
          <a:ext cx="5109594" cy="421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0861" y="1175368"/>
            <a:ext cx="5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 </a:t>
            </a:r>
            <a:r>
              <a:rPr lang="nl-NL" dirty="0"/>
              <a:t>007aab66-2f07-459d-8952-3041d6ea24a8_sigs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1327" y="6147037"/>
            <a:ext cx="12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Clone 2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65164"/>
              </p:ext>
            </p:extLst>
          </p:nvPr>
        </p:nvGraphicFramePr>
        <p:xfrm>
          <a:off x="5098580" y="1931016"/>
          <a:ext cx="3900170" cy="431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69330" y="6147037"/>
            <a:ext cx="12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Clone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Prioritize mutations based on change in Signatures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32" y="2398888"/>
            <a:ext cx="6969115" cy="235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773" y="5464925"/>
            <a:ext cx="198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 </a:t>
            </a:r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9" name="Right Brace 8"/>
          <p:cNvSpPr/>
          <p:nvPr/>
        </p:nvSpPr>
        <p:spPr>
          <a:xfrm>
            <a:off x="8062147" y="2511778"/>
            <a:ext cx="319853" cy="20602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2242" y="339607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Frequency t</a:t>
            </a:r>
          </a:p>
          <a:p>
            <a:r>
              <a:rPr lang="en-US" sz="1000" dirty="0" err="1" smtClean="0"/>
              <a:t>Fr</a:t>
            </a:r>
            <a:r>
              <a:rPr lang="en-US" sz="1000" dirty="0" smtClean="0"/>
              <a:t>(</a:t>
            </a:r>
            <a:r>
              <a:rPr lang="en-US" sz="1000" i="1" dirty="0" smtClean="0"/>
              <a:t>t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97217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57660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3762" y="5098821"/>
            <a:ext cx="19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T</a:t>
            </a:r>
            <a:r>
              <a:rPr lang="en-US" baseline="-25000" dirty="0" smtClean="0"/>
              <a:t>M</a:t>
            </a:r>
            <a:r>
              <a:rPr lang="en-US" dirty="0" smtClean="0"/>
              <a:t>-</a:t>
            </a:r>
            <a:r>
              <a:rPr lang="en-US" i="1" dirty="0" smtClean="0"/>
              <a:t>n </a:t>
            </a:r>
            <a:r>
              <a:rPr lang="en-US" i="1" dirty="0" err="1" smtClean="0"/>
              <a:t>muts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23408" y="3726399"/>
            <a:ext cx="3042185" cy="1738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3571883" y="5736225"/>
            <a:ext cx="588209" cy="935103"/>
          </a:xfrm>
          <a:prstGeom prst="leftBrace">
            <a:avLst>
              <a:gd name="adj1" fmla="val 1215"/>
              <a:gd name="adj2" fmla="val 529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688400" y="5736224"/>
            <a:ext cx="588209" cy="935103"/>
          </a:xfrm>
          <a:prstGeom prst="leftBrace">
            <a:avLst>
              <a:gd name="adj1" fmla="val 1215"/>
              <a:gd name="adj2" fmla="val 529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59632" y="6424871"/>
            <a:ext cx="300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Group </a:t>
            </a:r>
            <a:r>
              <a:rPr lang="en-US" i="1" dirty="0" err="1" smtClean="0"/>
              <a:t>A:n</a:t>
            </a:r>
            <a:r>
              <a:rPr lang="en-US" i="1" dirty="0" smtClean="0"/>
              <a:t> </a:t>
            </a:r>
            <a:r>
              <a:rPr lang="en-US" dirty="0" smtClean="0"/>
              <a:t>previous mutations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29692" y="6424871"/>
            <a:ext cx="328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Group B: k </a:t>
            </a:r>
            <a:r>
              <a:rPr lang="en-US" dirty="0" smtClean="0"/>
              <a:t>following mutations</a:t>
            </a:r>
            <a:endParaRPr lang="en-US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37683" y="1660854"/>
            <a:ext cx="0" cy="417340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10437" y="5088345"/>
            <a:ext cx="19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</a:t>
            </a:r>
            <a:r>
              <a:rPr lang="en-US" dirty="0" err="1" smtClean="0"/>
              <a:t>+k</a:t>
            </a:r>
            <a:r>
              <a:rPr lang="en-US" i="1" dirty="0" smtClean="0"/>
              <a:t> </a:t>
            </a:r>
            <a:r>
              <a:rPr lang="en-US" i="1" dirty="0" err="1" smtClean="0"/>
              <a:t>muts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3392567" y="5834257"/>
            <a:ext cx="1193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Group 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79548" y="5825929"/>
            <a:ext cx="1193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Group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2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Basically compare any two groups of mutations A </a:t>
            </a:r>
            <a:r>
              <a:rPr lang="en-US" dirty="0" err="1" smtClean="0"/>
              <a:t>vs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6038"/>
            <a:ext cx="8229600" cy="418702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Deconvolute</a:t>
            </a:r>
            <a:r>
              <a:rPr lang="en-US" dirty="0" smtClean="0"/>
              <a:t> both groups as a mix of 30 signatures</a:t>
            </a:r>
          </a:p>
          <a:p>
            <a:endParaRPr lang="en-US" dirty="0" smtClean="0"/>
          </a:p>
          <a:p>
            <a:r>
              <a:rPr lang="en-US" dirty="0" smtClean="0"/>
              <a:t>Regress the mutational probabilities of group B into group’s A signatures (obtain R and p values)</a:t>
            </a:r>
          </a:p>
          <a:p>
            <a:endParaRPr lang="en-US" dirty="0"/>
          </a:p>
          <a:p>
            <a:r>
              <a:rPr lang="en-US" dirty="0" smtClean="0"/>
              <a:t>Measure the change in entropy for signature prevalence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Mutational impact on r (P. correlation) and </a:t>
            </a:r>
            <a:r>
              <a:rPr lang="el-GR" sz="2400" dirty="0"/>
              <a:t>δ</a:t>
            </a:r>
            <a:r>
              <a:rPr lang="en-US" sz="2400" dirty="0" smtClean="0"/>
              <a:t>E </a:t>
            </a:r>
            <a:br>
              <a:rPr lang="en-US" sz="2400" dirty="0" smtClean="0"/>
            </a:br>
            <a:r>
              <a:rPr lang="en-US" sz="2400" dirty="0" smtClean="0"/>
              <a:t>Patient: </a:t>
            </a:r>
            <a:r>
              <a:rPr lang="en-US" sz="2400" dirty="0"/>
              <a:t>1f8d8720-30ca-4057-90f7-a34b8383eafe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517494"/>
              </p:ext>
            </p:extLst>
          </p:nvPr>
        </p:nvGraphicFramePr>
        <p:xfrm>
          <a:off x="862591" y="1666610"/>
          <a:ext cx="6533548" cy="370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1734" y="3499917"/>
            <a:ext cx="1493181" cy="369332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Freq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1734" y="4029150"/>
            <a:ext cx="1493182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Mut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dE</a:t>
            </a:r>
            <a:r>
              <a:rPr lang="en-US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Bin</a:t>
            </a:r>
            <a:r>
              <a:rPr lang="en-US" baseline="-25000" dirty="0" err="1" smtClean="0">
                <a:solidFill>
                  <a:schemeClr val="accent3"/>
                </a:solidFill>
              </a:rPr>
              <a:t>X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vs</a:t>
            </a:r>
            <a:r>
              <a:rPr lang="en-US" dirty="0" smtClean="0">
                <a:solidFill>
                  <a:schemeClr val="accent3"/>
                </a:solidFill>
              </a:rPr>
              <a:t> Bin</a:t>
            </a:r>
            <a:r>
              <a:rPr lang="en-US" baseline="-25000" dirty="0" smtClean="0">
                <a:solidFill>
                  <a:schemeClr val="accent3"/>
                </a:solidFill>
              </a:rPr>
              <a:t>X-1</a:t>
            </a:r>
            <a:endParaRPr lang="en-US" baseline="-25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1734" y="1879809"/>
            <a:ext cx="1493181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Correlation:</a:t>
            </a:r>
          </a:p>
          <a:p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in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Bin</a:t>
            </a:r>
            <a:r>
              <a:rPr lang="en-US" baseline="-25000" dirty="0" smtClean="0">
                <a:solidFill>
                  <a:srgbClr val="FF0000"/>
                </a:solidFill>
              </a:rPr>
              <a:t>X-1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455" y="5372921"/>
            <a:ext cx="39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Ordered mutations based on </a:t>
            </a:r>
            <a:r>
              <a:rPr lang="en-US" dirty="0" err="1" smtClean="0"/>
              <a:t>Mut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8744" y="5812651"/>
            <a:ext cx="290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(now) &lt;- 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6106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68"/>
            <a:ext cx="8229600" cy="4092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</a:t>
            </a:r>
            <a:r>
              <a:rPr lang="en-US" dirty="0" err="1" smtClean="0"/>
              <a:t>vs</a:t>
            </a:r>
            <a:r>
              <a:rPr lang="en-US" dirty="0" smtClean="0"/>
              <a:t> Win0 (fut. </a:t>
            </a:r>
            <a:r>
              <a:rPr lang="en-US" dirty="0" err="1" smtClean="0"/>
              <a:t>germline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47949"/>
              </p:ext>
            </p:extLst>
          </p:nvPr>
        </p:nvGraphicFramePr>
        <p:xfrm>
          <a:off x="889976" y="1152460"/>
          <a:ext cx="5549900" cy="221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4597" y="3474182"/>
            <a:ext cx="126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4618" y="3196094"/>
            <a:ext cx="400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Mutational Windows based on </a:t>
            </a:r>
            <a:r>
              <a:rPr lang="en-US" dirty="0" err="1" smtClean="0"/>
              <a:t>mut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35175" y="3712492"/>
            <a:ext cx="12280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629582"/>
              </p:ext>
            </p:extLst>
          </p:nvPr>
        </p:nvGraphicFramePr>
        <p:xfrm>
          <a:off x="1016096" y="4374221"/>
          <a:ext cx="5423779" cy="248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674597" y="769169"/>
            <a:ext cx="499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Patient : 003819bc</a:t>
            </a:r>
            <a:r>
              <a:rPr lang="de-DE" dirty="0"/>
              <a:t>-c415-4e76-887c-931d60ed39e7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3669" y="4004889"/>
            <a:ext cx="487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Patient : 1f8d8720</a:t>
            </a:r>
            <a:r>
              <a:rPr lang="en-US" dirty="0"/>
              <a:t>-30ca-4057-90f7-a34b8383eafe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bins (</a:t>
            </a:r>
            <a:r>
              <a:rPr lang="en-US" dirty="0" err="1"/>
              <a:t>G</a:t>
            </a:r>
            <a:r>
              <a:rPr lang="en-US" dirty="0" err="1" smtClean="0"/>
              <a:t>ermline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Early </a:t>
            </a:r>
            <a:r>
              <a:rPr lang="en-US" dirty="0" err="1" smtClean="0"/>
              <a:t>vs</a:t>
            </a:r>
            <a:r>
              <a:rPr lang="en-US" dirty="0" smtClean="0"/>
              <a:t> Mid </a:t>
            </a:r>
            <a:r>
              <a:rPr lang="en-US" dirty="0" err="1" smtClean="0"/>
              <a:t>vs</a:t>
            </a:r>
            <a:r>
              <a:rPr lang="en-US" dirty="0" smtClean="0"/>
              <a:t> Late) for each patient; </a:t>
            </a:r>
            <a:r>
              <a:rPr lang="en-US" smtClean="0"/>
              <a:t>Then </a:t>
            </a:r>
            <a:r>
              <a:rPr lang="en-US" smtClean="0"/>
              <a:t>compare total </a:t>
            </a:r>
            <a:r>
              <a:rPr lang="en-US" dirty="0" smtClean="0"/>
              <a:t>sums</a:t>
            </a:r>
          </a:p>
          <a:p>
            <a:endParaRPr lang="en-US" dirty="0"/>
          </a:p>
          <a:p>
            <a:r>
              <a:rPr lang="en-US" dirty="0" smtClean="0"/>
              <a:t>Compare across different cancer types</a:t>
            </a:r>
          </a:p>
          <a:p>
            <a:endParaRPr lang="en-US" dirty="0"/>
          </a:p>
          <a:p>
            <a:r>
              <a:rPr lang="en-US" dirty="0" smtClean="0"/>
              <a:t>To add: Mutation impact network cascades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 on “Variations in E miner”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1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Funseq</a:t>
            </a:r>
            <a:r>
              <a:rPr lang="en-US" sz="3200" dirty="0" smtClean="0"/>
              <a:t> Score (non coding)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865149"/>
              </p:ext>
            </p:extLst>
          </p:nvPr>
        </p:nvGraphicFramePr>
        <p:xfrm>
          <a:off x="730250" y="1174459"/>
          <a:ext cx="7683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4" imgW="7683500" imgH="2120900" progId="Excel.Sheet.12">
                  <p:embed/>
                </p:oleObj>
              </mc:Choice>
              <mc:Fallback>
                <p:oleObj name="Worksheet" r:id="rId4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174459"/>
                        <a:ext cx="76835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94324"/>
              </p:ext>
            </p:extLst>
          </p:nvPr>
        </p:nvGraphicFramePr>
        <p:xfrm>
          <a:off x="578805" y="3735195"/>
          <a:ext cx="82677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7" imgW="8267700" imgH="2298700" progId="Excel.Sheet.12">
                  <p:embed/>
                </p:oleObj>
              </mc:Choice>
              <mc:Fallback>
                <p:oleObj name="Worksheet" r:id="rId7" imgW="82677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805" y="3735195"/>
                        <a:ext cx="82677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58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Gerp</a:t>
            </a:r>
            <a:r>
              <a:rPr lang="en-US" sz="3200" dirty="0" smtClean="0"/>
              <a:t> Scores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94474"/>
              </p:ext>
            </p:extLst>
          </p:nvPr>
        </p:nvGraphicFramePr>
        <p:xfrm>
          <a:off x="730250" y="1174459"/>
          <a:ext cx="7683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4" imgW="7683500" imgH="2120900" progId="Excel.Sheet.12">
                  <p:embed/>
                </p:oleObj>
              </mc:Choice>
              <mc:Fallback>
                <p:oleObj name="Worksheet" r:id="rId4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174459"/>
                        <a:ext cx="76835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86065"/>
              </p:ext>
            </p:extLst>
          </p:nvPr>
        </p:nvGraphicFramePr>
        <p:xfrm>
          <a:off x="730250" y="3846806"/>
          <a:ext cx="76835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7" imgW="7683500" imgH="2298700" progId="Excel.Sheet.12">
                  <p:embed/>
                </p:oleObj>
              </mc:Choice>
              <mc:Fallback>
                <p:oleObj name="Worksheet" r:id="rId7" imgW="76835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250" y="3846806"/>
                        <a:ext cx="76835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10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93755" cy="4954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Region Scores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43746"/>
              </p:ext>
            </p:extLst>
          </p:nvPr>
        </p:nvGraphicFramePr>
        <p:xfrm>
          <a:off x="3230267" y="274406"/>
          <a:ext cx="5660390" cy="654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4" imgW="5943600" imgH="6870700" progId="Excel.Sheet.12">
                  <p:embed/>
                </p:oleObj>
              </mc:Choice>
              <mc:Fallback>
                <p:oleObj name="Worksheet" r:id="rId4" imgW="5943600" imgH="6870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0267" y="274406"/>
                        <a:ext cx="5660390" cy="654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27829"/>
              </p:ext>
            </p:extLst>
          </p:nvPr>
        </p:nvGraphicFramePr>
        <p:xfrm>
          <a:off x="163123" y="1066379"/>
          <a:ext cx="2959048" cy="81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7" imgW="7683500" imgH="2120900" progId="Excel.Sheet.12">
                  <p:embed/>
                </p:oleObj>
              </mc:Choice>
              <mc:Fallback>
                <p:oleObj name="Worksheet" r:id="rId7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123" y="1066379"/>
                        <a:ext cx="2959048" cy="816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79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Signatures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8" y="1188878"/>
            <a:ext cx="7762390" cy="53189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4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probabilities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78474"/>
              </p:ext>
            </p:extLst>
          </p:nvPr>
        </p:nvGraphicFramePr>
        <p:xfrm>
          <a:off x="508000" y="1517650"/>
          <a:ext cx="81280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4" imgW="8128000" imgH="3822700" progId="Excel.Sheet.12">
                  <p:embed/>
                </p:oleObj>
              </mc:Choice>
              <mc:Fallback>
                <p:oleObj name="Worksheet" r:id="rId4" imgW="81280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17650"/>
                        <a:ext cx="81280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Signatures within </a:t>
            </a:r>
            <a:br>
              <a:rPr lang="en-US" dirty="0" smtClean="0"/>
            </a:br>
            <a:r>
              <a:rPr lang="en-US" i="1" dirty="0" smtClean="0"/>
              <a:t>Sliding</a:t>
            </a:r>
            <a:r>
              <a:rPr lang="en-US" dirty="0" smtClean="0"/>
              <a:t> time window 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32" y="2398888"/>
            <a:ext cx="6969115" cy="235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3" y="1398222"/>
            <a:ext cx="198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window T</a:t>
            </a:r>
            <a:endParaRPr lang="en-US" i="1" dirty="0"/>
          </a:p>
        </p:txBody>
      </p:sp>
      <p:sp>
        <p:nvSpPr>
          <p:cNvPr id="9" name="Right Brace 8"/>
          <p:cNvSpPr/>
          <p:nvPr/>
        </p:nvSpPr>
        <p:spPr>
          <a:xfrm>
            <a:off x="8062147" y="2511778"/>
            <a:ext cx="319853" cy="20602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2242" y="339607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Frequency t</a:t>
            </a:r>
          </a:p>
          <a:p>
            <a:r>
              <a:rPr lang="en-US" sz="1000" dirty="0" err="1" smtClean="0"/>
              <a:t>Fr</a:t>
            </a:r>
            <a:r>
              <a:rPr lang="en-US" sz="1000" dirty="0" smtClean="0"/>
              <a:t>(</a:t>
            </a:r>
            <a:r>
              <a:rPr lang="en-US" sz="1000" i="1" dirty="0" smtClean="0"/>
              <a:t>t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41333" y="2013185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69365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5408" y="5098821"/>
            <a:ext cx="8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64472" y="5098821"/>
            <a:ext cx="8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17334" y="5468153"/>
            <a:ext cx="295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</a:t>
            </a:r>
            <a:r>
              <a:rPr lang="en-US" dirty="0"/>
              <a:t> </a:t>
            </a:r>
            <a:r>
              <a:rPr lang="en-US" i="1" dirty="0" smtClean="0"/>
              <a:t>x – t </a:t>
            </a:r>
            <a:r>
              <a:rPr lang="en-US" dirty="0" smtClean="0"/>
              <a:t>= </a:t>
            </a:r>
            <a:r>
              <a:rPr lang="en-US" i="1" dirty="0" smtClean="0"/>
              <a:t>t - y </a:t>
            </a:r>
            <a:r>
              <a:rPr lang="en-US" dirty="0" smtClean="0"/>
              <a:t>and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i="1" dirty="0" smtClean="0"/>
              <a:t>t</a:t>
            </a:r>
            <a:r>
              <a:rPr lang="en-US" dirty="0" smtClean="0"/>
              <a:t> &lt; </a:t>
            </a:r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a regression problem with constraints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69675"/>
              </p:ext>
            </p:extLst>
          </p:nvPr>
        </p:nvGraphicFramePr>
        <p:xfrm>
          <a:off x="1206500" y="1664900"/>
          <a:ext cx="67310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4" imgW="6731000" imgH="4203700" progId="Excel.Sheet.12">
                  <p:embed/>
                </p:oleObj>
              </mc:Choice>
              <mc:Fallback>
                <p:oleObj name="Worksheet" r:id="rId4" imgW="6731000" imgH="420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00" y="1664900"/>
                        <a:ext cx="67310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28097"/>
            <a:ext cx="748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with Quadratic programming where A&gt;=0, B=0 AND A1+A2+…A30=1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312</Words>
  <Application>Microsoft Macintosh PowerPoint</Application>
  <PresentationFormat>On-screen Show (4:3)</PresentationFormat>
  <Paragraphs>68</Paragraphs>
  <Slides>15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Worksheet</vt:lpstr>
      <vt:lpstr>Signatures across Tumor Evolution - Mutation Impact   Var 8/2</vt:lpstr>
      <vt:lpstr>Previously on “Variations in E miner”</vt:lpstr>
      <vt:lpstr>Funseq Score (non coding)</vt:lpstr>
      <vt:lpstr>Gerp Scores</vt:lpstr>
      <vt:lpstr>Region Scores</vt:lpstr>
      <vt:lpstr>30 Signatures</vt:lpstr>
      <vt:lpstr>Signature probabilities</vt:lpstr>
      <vt:lpstr>Identify Signatures within  Sliding time window T</vt:lpstr>
      <vt:lpstr>Solving a regression problem with constraints</vt:lpstr>
      <vt:lpstr>With package QuadProg in r</vt:lpstr>
      <vt:lpstr>Prioritize mutations based on change in Signatures</vt:lpstr>
      <vt:lpstr>Basically compare any two groups of mutations A vs B</vt:lpstr>
      <vt:lpstr>Mutational impact on r (P. correlation) and δE  Patient: 1f8d8720-30ca-4057-90f7-a34b8383eafe  </vt:lpstr>
      <vt:lpstr>Change vs Win0 (fut. germline)</vt:lpstr>
      <vt:lpstr>Future perspective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Mutational Signatures across Tumor Evolution</dc:title>
  <dc:creator>Leonidas Salichos</dc:creator>
  <cp:lastModifiedBy>Leonidas Salichos</cp:lastModifiedBy>
  <cp:revision>24</cp:revision>
  <dcterms:created xsi:type="dcterms:W3CDTF">2016-05-26T09:52:34Z</dcterms:created>
  <dcterms:modified xsi:type="dcterms:W3CDTF">2016-08-03T12:38:36Z</dcterms:modified>
</cp:coreProperties>
</file>